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7" r:id="rId4"/>
    <p:sldMasterId id="2147483716" r:id="rId5"/>
    <p:sldMasterId id="2147483729" r:id="rId6"/>
    <p:sldMasterId id="2147483745" r:id="rId7"/>
  </p:sldMasterIdLst>
  <p:notesMasterIdLst>
    <p:notesMasterId r:id="rId72"/>
  </p:notesMasterIdLst>
  <p:sldIdLst>
    <p:sldId id="881" r:id="rId8"/>
    <p:sldId id="264" r:id="rId9"/>
    <p:sldId id="886" r:id="rId10"/>
    <p:sldId id="884" r:id="rId11"/>
    <p:sldId id="885" r:id="rId12"/>
    <p:sldId id="882" r:id="rId13"/>
    <p:sldId id="328" r:id="rId14"/>
    <p:sldId id="883" r:id="rId15"/>
    <p:sldId id="2007577314" r:id="rId16"/>
    <p:sldId id="889" r:id="rId17"/>
    <p:sldId id="887" r:id="rId18"/>
    <p:sldId id="2007577315" r:id="rId19"/>
    <p:sldId id="2007577316" r:id="rId20"/>
    <p:sldId id="311" r:id="rId21"/>
    <p:sldId id="890" r:id="rId22"/>
    <p:sldId id="891" r:id="rId23"/>
    <p:sldId id="892" r:id="rId24"/>
    <p:sldId id="893" r:id="rId25"/>
    <p:sldId id="894" r:id="rId26"/>
    <p:sldId id="896" r:id="rId27"/>
    <p:sldId id="897" r:id="rId28"/>
    <p:sldId id="898" r:id="rId29"/>
    <p:sldId id="18820" r:id="rId30"/>
    <p:sldId id="2007577286" r:id="rId31"/>
    <p:sldId id="2007577287" r:id="rId32"/>
    <p:sldId id="876" r:id="rId33"/>
    <p:sldId id="2007577285" r:id="rId34"/>
    <p:sldId id="2007577288" r:id="rId35"/>
    <p:sldId id="2007577317" r:id="rId36"/>
    <p:sldId id="2007577318" r:id="rId37"/>
    <p:sldId id="2007577319" r:id="rId38"/>
    <p:sldId id="2007577320" r:id="rId39"/>
    <p:sldId id="2007577321" r:id="rId40"/>
    <p:sldId id="2007577323" r:id="rId41"/>
    <p:sldId id="2007577322" r:id="rId42"/>
    <p:sldId id="2007577324" r:id="rId43"/>
    <p:sldId id="2007577325" r:id="rId44"/>
    <p:sldId id="2007577326" r:id="rId45"/>
    <p:sldId id="2007577306" r:id="rId46"/>
    <p:sldId id="2007577307" r:id="rId47"/>
    <p:sldId id="2007577308" r:id="rId48"/>
    <p:sldId id="2007577309" r:id="rId49"/>
    <p:sldId id="2007577327" r:id="rId50"/>
    <p:sldId id="2007577328" r:id="rId51"/>
    <p:sldId id="877" r:id="rId52"/>
    <p:sldId id="2007577310" r:id="rId53"/>
    <p:sldId id="2007577311" r:id="rId54"/>
    <p:sldId id="2007577312" r:id="rId55"/>
    <p:sldId id="2007577313" r:id="rId56"/>
    <p:sldId id="2007577329" r:id="rId57"/>
    <p:sldId id="2007577298" r:id="rId58"/>
    <p:sldId id="2007577300" r:id="rId59"/>
    <p:sldId id="2007577299" r:id="rId60"/>
    <p:sldId id="2007577330" r:id="rId61"/>
    <p:sldId id="2007577331" r:id="rId62"/>
    <p:sldId id="2007577332" r:id="rId63"/>
    <p:sldId id="2007577333" r:id="rId64"/>
    <p:sldId id="2007577334" r:id="rId65"/>
    <p:sldId id="2007577294" r:id="rId66"/>
    <p:sldId id="2007577295" r:id="rId67"/>
    <p:sldId id="382" r:id="rId68"/>
    <p:sldId id="2007577335" r:id="rId69"/>
    <p:sldId id="2007577297" r:id="rId70"/>
    <p:sldId id="200757729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623BEE-25DC-46EC-944F-BEAA10120F7B}">
          <p14:sldIdLst>
            <p14:sldId id="881"/>
            <p14:sldId id="264"/>
            <p14:sldId id="886"/>
            <p14:sldId id="884"/>
            <p14:sldId id="885"/>
            <p14:sldId id="882"/>
            <p14:sldId id="328"/>
            <p14:sldId id="883"/>
            <p14:sldId id="2007577314"/>
            <p14:sldId id="889"/>
            <p14:sldId id="887"/>
            <p14:sldId id="2007577315"/>
            <p14:sldId id="2007577316"/>
            <p14:sldId id="311"/>
            <p14:sldId id="890"/>
            <p14:sldId id="891"/>
            <p14:sldId id="892"/>
            <p14:sldId id="893"/>
            <p14:sldId id="894"/>
            <p14:sldId id="896"/>
            <p14:sldId id="897"/>
            <p14:sldId id="898"/>
            <p14:sldId id="18820"/>
            <p14:sldId id="2007577286"/>
            <p14:sldId id="2007577287"/>
            <p14:sldId id="876"/>
            <p14:sldId id="2007577285"/>
            <p14:sldId id="2007577288"/>
            <p14:sldId id="2007577317"/>
            <p14:sldId id="2007577318"/>
            <p14:sldId id="2007577319"/>
            <p14:sldId id="2007577320"/>
            <p14:sldId id="2007577321"/>
            <p14:sldId id="2007577323"/>
            <p14:sldId id="2007577322"/>
            <p14:sldId id="2007577324"/>
            <p14:sldId id="2007577325"/>
            <p14:sldId id="2007577326"/>
            <p14:sldId id="2007577306"/>
            <p14:sldId id="2007577307"/>
            <p14:sldId id="2007577308"/>
            <p14:sldId id="2007577309"/>
            <p14:sldId id="2007577327"/>
            <p14:sldId id="2007577328"/>
            <p14:sldId id="877"/>
            <p14:sldId id="2007577310"/>
            <p14:sldId id="2007577311"/>
            <p14:sldId id="2007577312"/>
            <p14:sldId id="2007577313"/>
            <p14:sldId id="2007577329"/>
            <p14:sldId id="2007577298"/>
            <p14:sldId id="2007577300"/>
            <p14:sldId id="2007577299"/>
            <p14:sldId id="2007577330"/>
            <p14:sldId id="2007577331"/>
            <p14:sldId id="2007577332"/>
            <p14:sldId id="2007577333"/>
            <p14:sldId id="2007577334"/>
            <p14:sldId id="2007577294"/>
            <p14:sldId id="2007577295"/>
            <p14:sldId id="382"/>
            <p14:sldId id="2007577335"/>
            <p14:sldId id="2007577297"/>
            <p14:sldId id="2007577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63" autoAdjust="0"/>
    <p:restoredTop sz="95202" autoAdjust="0"/>
  </p:normalViewPr>
  <p:slideViewPr>
    <p:cSldViewPr snapToGrid="0">
      <p:cViewPr>
        <p:scale>
          <a:sx n="75" d="100"/>
          <a:sy n="75" d="100"/>
        </p:scale>
        <p:origin x="1458"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70B9B-1AA2-4CD5-A492-D91F50F0DD8A}" type="datetimeFigureOut">
              <a:rPr lang="en-US" smtClean="0"/>
              <a:t>30/08/2023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D059C-305E-47B1-BE89-12217A9B34FA}" type="slidenum">
              <a:rPr lang="en-US" smtClean="0"/>
              <a:t>‹#›</a:t>
            </a:fld>
            <a:endParaRPr lang="en-US"/>
          </a:p>
        </p:txBody>
      </p:sp>
    </p:spTree>
    <p:extLst>
      <p:ext uri="{BB962C8B-B14F-4D97-AF65-F5344CB8AC3E}">
        <p14:creationId xmlns:p14="http://schemas.microsoft.com/office/powerpoint/2010/main" val="306491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123" name="Google Shape;12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2157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01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253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83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058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831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300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744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952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F78DCAD5-FB33-4640-9A9A-098715106EC6}"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109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120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589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23</a:t>
            </a:fld>
            <a:endParaRPr lang="en-US"/>
          </a:p>
        </p:txBody>
      </p:sp>
    </p:spTree>
    <p:extLst>
      <p:ext uri="{BB962C8B-B14F-4D97-AF65-F5344CB8AC3E}">
        <p14:creationId xmlns:p14="http://schemas.microsoft.com/office/powerpoint/2010/main" val="2282861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24</a:t>
            </a:fld>
            <a:endParaRPr lang="en-US"/>
          </a:p>
        </p:txBody>
      </p:sp>
    </p:spTree>
    <p:extLst>
      <p:ext uri="{BB962C8B-B14F-4D97-AF65-F5344CB8AC3E}">
        <p14:creationId xmlns:p14="http://schemas.microsoft.com/office/powerpoint/2010/main" val="2218588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US" dirty="0"/>
          </a:p>
        </p:txBody>
      </p:sp>
      <p:sp>
        <p:nvSpPr>
          <p:cNvPr id="4" name="Slide Number Placeholder 3"/>
          <p:cNvSpPr>
            <a:spLocks noGrp="1"/>
          </p:cNvSpPr>
          <p:nvPr>
            <p:ph type="sldNum" sz="quarter" idx="5"/>
          </p:nvPr>
        </p:nvSpPr>
        <p:spPr/>
        <p:txBody>
          <a:bodyPr/>
          <a:lstStyle/>
          <a:p>
            <a:fld id="{519D059C-305E-47B1-BE89-12217A9B34FA}" type="slidenum">
              <a:rPr lang="en-US" smtClean="0"/>
              <a:t>25</a:t>
            </a:fld>
            <a:endParaRPr lang="en-US"/>
          </a:p>
        </p:txBody>
      </p:sp>
    </p:spTree>
    <p:extLst>
      <p:ext uri="{BB962C8B-B14F-4D97-AF65-F5344CB8AC3E}">
        <p14:creationId xmlns:p14="http://schemas.microsoft.com/office/powerpoint/2010/main" val="84633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lvl="0" indent="0" algn="l" rtl="0">
              <a:spcBef>
                <a:spcPts val="0"/>
              </a:spcBef>
              <a:spcAft>
                <a:spcPts val="0"/>
              </a:spcAft>
              <a:buNone/>
            </a:pPr>
            <a:endParaRPr dirty="0"/>
          </a:p>
        </p:txBody>
      </p:sp>
      <p:sp>
        <p:nvSpPr>
          <p:cNvPr id="568" name="Google Shape;56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068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76839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27192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066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70138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45834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72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183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275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351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09393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530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174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61688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527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81444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3525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48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560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Tree>
    <p:extLst>
      <p:ext uri="{BB962C8B-B14F-4D97-AF65-F5344CB8AC3E}">
        <p14:creationId xmlns:p14="http://schemas.microsoft.com/office/powerpoint/2010/main" val="3323394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176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568" name="Google Shape;56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6241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46941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51853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011601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48569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353536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Tree>
    <p:extLst>
      <p:ext uri="{BB962C8B-B14F-4D97-AF65-F5344CB8AC3E}">
        <p14:creationId xmlns:p14="http://schemas.microsoft.com/office/powerpoint/2010/main" val="1616554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0186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739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578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93390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Tree>
    <p:extLst>
      <p:ext uri="{BB962C8B-B14F-4D97-AF65-F5344CB8AC3E}">
        <p14:creationId xmlns:p14="http://schemas.microsoft.com/office/powerpoint/2010/main" val="15133567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7267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SG"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832003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Tree>
    <p:extLst>
      <p:ext uri="{BB962C8B-B14F-4D97-AF65-F5344CB8AC3E}">
        <p14:creationId xmlns:p14="http://schemas.microsoft.com/office/powerpoint/2010/main" val="18078599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089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123" name="Google Shape;12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081194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347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254719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9816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0013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69094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r>
              <a:rPr kumimoji="0" lang="en-US" altLang="zh-CN" sz="12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DACF9-D679-4696-8629-3DA69BED2266}"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156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123" name="Google Shape;12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9721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123" name="Google Shape;12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4144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EF38-332A-4EBC-A111-5B3B931E8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B1455-EA36-497A-B726-D635291A5A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FB64DC-B16F-455F-95B2-3E9FC2A03A47}"/>
              </a:ext>
            </a:extLst>
          </p:cNvPr>
          <p:cNvSpPr>
            <a:spLocks noGrp="1"/>
          </p:cNvSpPr>
          <p:nvPr>
            <p:ph type="dt" sz="half" idx="10"/>
          </p:nvPr>
        </p:nvSpPr>
        <p:spPr/>
        <p:txBody>
          <a:bodyPr/>
          <a:lstStyle/>
          <a:p>
            <a:fld id="{2F983AC7-D945-4C5D-B322-745758C0104D}" type="datetimeFigureOut">
              <a:rPr lang="en-US" smtClean="0"/>
              <a:t>30/08/2023</a:t>
            </a:fld>
            <a:endParaRPr lang="en-US"/>
          </a:p>
        </p:txBody>
      </p:sp>
      <p:sp>
        <p:nvSpPr>
          <p:cNvPr id="5" name="Footer Placeholder 4">
            <a:extLst>
              <a:ext uri="{FF2B5EF4-FFF2-40B4-BE49-F238E27FC236}">
                <a16:creationId xmlns:a16="http://schemas.microsoft.com/office/drawing/2014/main" id="{EB12F9EA-2C1B-457F-BD3D-E58F9A504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76C3E-CBA9-42AF-AF41-D7387A73823B}"/>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1026143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9DFB6-C0D6-4924-A2A9-22F50B8788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B49175-16EC-44D0-9929-6C84295BD7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99363-E32C-46CD-8D80-44097A036B4A}"/>
              </a:ext>
            </a:extLst>
          </p:cNvPr>
          <p:cNvSpPr>
            <a:spLocks noGrp="1"/>
          </p:cNvSpPr>
          <p:nvPr>
            <p:ph type="dt" sz="half" idx="10"/>
          </p:nvPr>
        </p:nvSpPr>
        <p:spPr/>
        <p:txBody>
          <a:bodyPr/>
          <a:lstStyle/>
          <a:p>
            <a:fld id="{2F983AC7-D945-4C5D-B322-745758C0104D}" type="datetimeFigureOut">
              <a:rPr lang="en-US" smtClean="0"/>
              <a:t>30/08/2023</a:t>
            </a:fld>
            <a:endParaRPr lang="en-US"/>
          </a:p>
        </p:txBody>
      </p:sp>
      <p:sp>
        <p:nvSpPr>
          <p:cNvPr id="5" name="Footer Placeholder 4">
            <a:extLst>
              <a:ext uri="{FF2B5EF4-FFF2-40B4-BE49-F238E27FC236}">
                <a16:creationId xmlns:a16="http://schemas.microsoft.com/office/drawing/2014/main" id="{ADF04FA9-5413-4AB4-99E9-129C078BF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02773-10CF-4543-9345-1DBCA8C833FB}"/>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2021382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0F25CC-2A35-4C1E-AEE5-28A66D38EF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BB2C5E-B0A0-43C2-99F9-B461ADA38D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3BE1A-8231-4F5D-8C7B-F18331F14EA7}"/>
              </a:ext>
            </a:extLst>
          </p:cNvPr>
          <p:cNvSpPr>
            <a:spLocks noGrp="1"/>
          </p:cNvSpPr>
          <p:nvPr>
            <p:ph type="dt" sz="half" idx="10"/>
          </p:nvPr>
        </p:nvSpPr>
        <p:spPr/>
        <p:txBody>
          <a:bodyPr/>
          <a:lstStyle/>
          <a:p>
            <a:fld id="{2F983AC7-D945-4C5D-B322-745758C0104D}" type="datetimeFigureOut">
              <a:rPr lang="en-US" smtClean="0"/>
              <a:t>30/08/2023</a:t>
            </a:fld>
            <a:endParaRPr lang="en-US"/>
          </a:p>
        </p:txBody>
      </p:sp>
      <p:sp>
        <p:nvSpPr>
          <p:cNvPr id="5" name="Footer Placeholder 4">
            <a:extLst>
              <a:ext uri="{FF2B5EF4-FFF2-40B4-BE49-F238E27FC236}">
                <a16:creationId xmlns:a16="http://schemas.microsoft.com/office/drawing/2014/main" id="{58D2E644-A5D8-430D-A6E3-83F03307A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B7E6D-5DAC-41D2-B762-726364614A6E}"/>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3230964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6954945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03408377"/>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9"/>
        <p:cNvGrpSpPr/>
        <p:nvPr/>
      </p:nvGrpSpPr>
      <p:grpSpPr>
        <a:xfrm>
          <a:off x="0" y="0"/>
          <a:ext cx="0" cy="0"/>
          <a:chOff x="0" y="0"/>
          <a:chExt cx="0" cy="0"/>
        </a:xfrm>
      </p:grpSpPr>
      <p:sp>
        <p:nvSpPr>
          <p:cNvPr id="20" name="Google Shape;20;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8871150"/>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5"/>
        <p:cNvGrpSpPr/>
        <p:nvPr/>
      </p:nvGrpSpPr>
      <p:grpSpPr>
        <a:xfrm>
          <a:off x="0" y="0"/>
          <a:ext cx="0" cy="0"/>
          <a:chOff x="0" y="0"/>
          <a:chExt cx="0" cy="0"/>
        </a:xfrm>
      </p:grpSpPr>
      <p:sp>
        <p:nvSpPr>
          <p:cNvPr id="26" name="Google Shape;26;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6090720"/>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1"/>
        <p:cNvGrpSpPr/>
        <p:nvPr/>
      </p:nvGrpSpPr>
      <p:grpSpPr>
        <a:xfrm>
          <a:off x="0" y="0"/>
          <a:ext cx="0" cy="0"/>
          <a:chOff x="0" y="0"/>
          <a:chExt cx="0" cy="0"/>
        </a:xfrm>
      </p:grpSpPr>
      <p:sp>
        <p:nvSpPr>
          <p:cNvPr id="32" name="Google Shape;32;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5150553"/>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7"/>
        <p:cNvGrpSpPr/>
        <p:nvPr/>
      </p:nvGrpSpPr>
      <p:grpSpPr>
        <a:xfrm>
          <a:off x="0" y="0"/>
          <a:ext cx="0" cy="0"/>
          <a:chOff x="0" y="0"/>
          <a:chExt cx="0" cy="0"/>
        </a:xfrm>
      </p:grpSpPr>
      <p:sp>
        <p:nvSpPr>
          <p:cNvPr id="38" name="Google Shape;3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4092782"/>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4"/>
        <p:cNvGrpSpPr/>
        <p:nvPr/>
      </p:nvGrpSpPr>
      <p:grpSpPr>
        <a:xfrm>
          <a:off x="0" y="0"/>
          <a:ext cx="0" cy="0"/>
          <a:chOff x="0" y="0"/>
          <a:chExt cx="0" cy="0"/>
        </a:xfrm>
      </p:grpSpPr>
      <p:sp>
        <p:nvSpPr>
          <p:cNvPr id="45" name="Google Shape;45;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1953410"/>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3"/>
        <p:cNvGrpSpPr/>
        <p:nvPr/>
      </p:nvGrpSpPr>
      <p:grpSpPr>
        <a:xfrm>
          <a:off x="0" y="0"/>
          <a:ext cx="0" cy="0"/>
          <a:chOff x="0" y="0"/>
          <a:chExt cx="0" cy="0"/>
        </a:xfrm>
      </p:grpSpPr>
      <p:sp>
        <p:nvSpPr>
          <p:cNvPr id="54" name="Google Shape;5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6320940"/>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4888-B5CC-45AA-A277-07F82A29E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79C4D0-2D37-46DD-9506-E321DF70EF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7F348-CA3E-4C26-8809-D187619055FA}"/>
              </a:ext>
            </a:extLst>
          </p:cNvPr>
          <p:cNvSpPr>
            <a:spLocks noGrp="1"/>
          </p:cNvSpPr>
          <p:nvPr>
            <p:ph type="dt" sz="half" idx="10"/>
          </p:nvPr>
        </p:nvSpPr>
        <p:spPr/>
        <p:txBody>
          <a:bodyPr/>
          <a:lstStyle/>
          <a:p>
            <a:fld id="{2F983AC7-D945-4C5D-B322-745758C0104D}" type="datetimeFigureOut">
              <a:rPr lang="en-US" smtClean="0"/>
              <a:t>30/08/2023</a:t>
            </a:fld>
            <a:endParaRPr lang="en-US"/>
          </a:p>
        </p:txBody>
      </p:sp>
      <p:sp>
        <p:nvSpPr>
          <p:cNvPr id="5" name="Footer Placeholder 4">
            <a:extLst>
              <a:ext uri="{FF2B5EF4-FFF2-40B4-BE49-F238E27FC236}">
                <a16:creationId xmlns:a16="http://schemas.microsoft.com/office/drawing/2014/main" id="{BC7A19F5-CED8-4F3B-B2E1-F7A91166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EAEA0-C59A-4C7F-98D7-732D0AA9F071}"/>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2557004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6669356"/>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1"/>
          <p:cNvSpPr>
            <a:spLocks noGrp="1"/>
          </p:cNvSpPr>
          <p:nvPr>
            <p:ph type="pic" idx="2"/>
          </p:nvPr>
        </p:nvSpPr>
        <p:spPr>
          <a:xfrm>
            <a:off x="5183188" y="987425"/>
            <a:ext cx="6172200" cy="4873625"/>
          </a:xfrm>
          <a:prstGeom prst="rect">
            <a:avLst/>
          </a:prstGeom>
          <a:noFill/>
          <a:ln>
            <a:noFill/>
          </a:ln>
        </p:spPr>
      </p:sp>
      <p:sp>
        <p:nvSpPr>
          <p:cNvPr id="68" name="Google Shape;68;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5545878"/>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9420915"/>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742596"/>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80746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30/08/2023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48731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30/08/2023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917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30/08/2023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2831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30/08/2023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27140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30/08/2023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9628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71B3-C79A-4454-88F3-6E804B12F1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D3DE3B-0ED5-49CB-83A3-B846229020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A1F88F-9A44-4BCA-BE8D-9E16EBF33A61}"/>
              </a:ext>
            </a:extLst>
          </p:cNvPr>
          <p:cNvSpPr>
            <a:spLocks noGrp="1"/>
          </p:cNvSpPr>
          <p:nvPr>
            <p:ph type="dt" sz="half" idx="10"/>
          </p:nvPr>
        </p:nvSpPr>
        <p:spPr/>
        <p:txBody>
          <a:bodyPr/>
          <a:lstStyle/>
          <a:p>
            <a:fld id="{2F983AC7-D945-4C5D-B322-745758C0104D}" type="datetimeFigureOut">
              <a:rPr lang="en-US" smtClean="0"/>
              <a:t>30/08/2023</a:t>
            </a:fld>
            <a:endParaRPr lang="en-US"/>
          </a:p>
        </p:txBody>
      </p:sp>
      <p:sp>
        <p:nvSpPr>
          <p:cNvPr id="5" name="Footer Placeholder 4">
            <a:extLst>
              <a:ext uri="{FF2B5EF4-FFF2-40B4-BE49-F238E27FC236}">
                <a16:creationId xmlns:a16="http://schemas.microsoft.com/office/drawing/2014/main" id="{BE3068A9-E3FE-49B0-9E54-CC9394D49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675DE-C36C-4C8C-97AC-1852D140AC1F}"/>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818642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30/08/2023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00267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30/08/2023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62885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30/08/2023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2611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30/08/2023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41185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30/08/2023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109653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30/08/2023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84359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7596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7303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53138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4129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EE0D-0525-4609-9011-13E802248D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B1A6AD-8BFA-44A5-BF41-2E529DC0EF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FC3E38-B75F-4794-907B-2642426698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ABD04-2C16-48A8-BFE1-FEDB8E3F684B}"/>
              </a:ext>
            </a:extLst>
          </p:cNvPr>
          <p:cNvSpPr>
            <a:spLocks noGrp="1"/>
          </p:cNvSpPr>
          <p:nvPr>
            <p:ph type="dt" sz="half" idx="10"/>
          </p:nvPr>
        </p:nvSpPr>
        <p:spPr/>
        <p:txBody>
          <a:bodyPr/>
          <a:lstStyle/>
          <a:p>
            <a:fld id="{2F983AC7-D945-4C5D-B322-745758C0104D}" type="datetimeFigureOut">
              <a:rPr lang="en-US" smtClean="0"/>
              <a:t>30/08/2023</a:t>
            </a:fld>
            <a:endParaRPr lang="en-US"/>
          </a:p>
        </p:txBody>
      </p:sp>
      <p:sp>
        <p:nvSpPr>
          <p:cNvPr id="6" name="Footer Placeholder 5">
            <a:extLst>
              <a:ext uri="{FF2B5EF4-FFF2-40B4-BE49-F238E27FC236}">
                <a16:creationId xmlns:a16="http://schemas.microsoft.com/office/drawing/2014/main" id="{61C483FD-94F7-4FDA-9A7F-A6A55704C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2E659-C849-48D8-A9D0-AE5D60391A98}"/>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12549816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57176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63458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62064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4907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52858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01373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211062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35944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4366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4386A-D34F-354A-982E-FBCC523436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B019C3D4-711C-6640-8080-C48C1EA332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5246809C-2F62-634D-A1E3-74761F1662BC}"/>
              </a:ext>
            </a:extLst>
          </p:cNvPr>
          <p:cNvSpPr>
            <a:spLocks noGrp="1"/>
          </p:cNvSpPr>
          <p:nvPr>
            <p:ph type="dt" sz="half" idx="10"/>
          </p:nvPr>
        </p:nvSpPr>
        <p:spPr/>
        <p:txBody>
          <a:bodyPr/>
          <a:lstStyle/>
          <a:p>
            <a:fld id="{33EC2D43-B340-5946-AFA8-0115C5864DE5}" type="datetimeFigureOut">
              <a:rPr lang="en-VN" smtClean="0"/>
              <a:t>08/30/2023</a:t>
            </a:fld>
            <a:endParaRPr lang="en-VN"/>
          </a:p>
        </p:txBody>
      </p:sp>
      <p:sp>
        <p:nvSpPr>
          <p:cNvPr id="5" name="Footer Placeholder 4">
            <a:extLst>
              <a:ext uri="{FF2B5EF4-FFF2-40B4-BE49-F238E27FC236}">
                <a16:creationId xmlns:a16="http://schemas.microsoft.com/office/drawing/2014/main" id="{01B4585C-8EF0-5E48-90A3-963A060B0E4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C703A6C-E90A-5E4D-A881-1F243A79D243}"/>
              </a:ext>
            </a:extLst>
          </p:cNvPr>
          <p:cNvSpPr>
            <a:spLocks noGrp="1"/>
          </p:cNvSpPr>
          <p:nvPr>
            <p:ph type="sldNum" sz="quarter" idx="12"/>
          </p:nvPr>
        </p:nvSpPr>
        <p:spPr/>
        <p:txBody>
          <a:bodyPr/>
          <a:lstStyle/>
          <a:p>
            <a:fld id="{49863C64-2B8E-F340-BAD6-C02DC0D2AD2D}" type="slidenum">
              <a:rPr lang="en-VN" smtClean="0"/>
              <a:t>‹#›</a:t>
            </a:fld>
            <a:endParaRPr lang="en-VN"/>
          </a:p>
        </p:txBody>
      </p:sp>
    </p:spTree>
    <p:extLst>
      <p:ext uri="{BB962C8B-B14F-4D97-AF65-F5344CB8AC3E}">
        <p14:creationId xmlns:p14="http://schemas.microsoft.com/office/powerpoint/2010/main" val="2079383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A404C-1853-4A0B-A6AA-6970E4B7F7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3D74C4-AEC5-40B4-BC5B-E57E68D126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E4BEF1-3311-4E72-836C-99CE5C14914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73D75F-DD53-47EE-A43C-AE08E00613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897D10-3312-422D-9178-EA6C7D8053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28A525-42ED-4C90-9ADD-59C7D473E939}"/>
              </a:ext>
            </a:extLst>
          </p:cNvPr>
          <p:cNvSpPr>
            <a:spLocks noGrp="1"/>
          </p:cNvSpPr>
          <p:nvPr>
            <p:ph type="dt" sz="half" idx="10"/>
          </p:nvPr>
        </p:nvSpPr>
        <p:spPr/>
        <p:txBody>
          <a:bodyPr/>
          <a:lstStyle/>
          <a:p>
            <a:fld id="{2F983AC7-D945-4C5D-B322-745758C0104D}" type="datetimeFigureOut">
              <a:rPr lang="en-US" smtClean="0"/>
              <a:t>30/08/2023</a:t>
            </a:fld>
            <a:endParaRPr lang="en-US"/>
          </a:p>
        </p:txBody>
      </p:sp>
      <p:sp>
        <p:nvSpPr>
          <p:cNvPr id="8" name="Footer Placeholder 7">
            <a:extLst>
              <a:ext uri="{FF2B5EF4-FFF2-40B4-BE49-F238E27FC236}">
                <a16:creationId xmlns:a16="http://schemas.microsoft.com/office/drawing/2014/main" id="{F76888F8-0C38-45D0-9B7B-DE66974353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A9EE01-5169-4D6B-9989-A807DCF0D23F}"/>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4176145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8D49-ADE6-E543-BD07-4AB5A06FD01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9BD3A53-42CB-5245-B71F-60B6A51FC9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9D0DAA0-CEC1-FD40-82A1-D7432DEC91AB}"/>
              </a:ext>
            </a:extLst>
          </p:cNvPr>
          <p:cNvSpPr>
            <a:spLocks noGrp="1"/>
          </p:cNvSpPr>
          <p:nvPr>
            <p:ph type="dt" sz="half" idx="10"/>
          </p:nvPr>
        </p:nvSpPr>
        <p:spPr/>
        <p:txBody>
          <a:bodyPr/>
          <a:lstStyle/>
          <a:p>
            <a:fld id="{33EC2D43-B340-5946-AFA8-0115C5864DE5}" type="datetimeFigureOut">
              <a:rPr lang="en-VN" smtClean="0"/>
              <a:t>08/30/2023</a:t>
            </a:fld>
            <a:endParaRPr lang="en-VN"/>
          </a:p>
        </p:txBody>
      </p:sp>
      <p:sp>
        <p:nvSpPr>
          <p:cNvPr id="5" name="Footer Placeholder 4">
            <a:extLst>
              <a:ext uri="{FF2B5EF4-FFF2-40B4-BE49-F238E27FC236}">
                <a16:creationId xmlns:a16="http://schemas.microsoft.com/office/drawing/2014/main" id="{DA3547B4-D893-AE4F-84DC-716E561F180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6083320-6E7A-544E-B841-FD939560C181}"/>
              </a:ext>
            </a:extLst>
          </p:cNvPr>
          <p:cNvSpPr>
            <a:spLocks noGrp="1"/>
          </p:cNvSpPr>
          <p:nvPr>
            <p:ph type="sldNum" sz="quarter" idx="12"/>
          </p:nvPr>
        </p:nvSpPr>
        <p:spPr/>
        <p:txBody>
          <a:bodyPr/>
          <a:lstStyle/>
          <a:p>
            <a:fld id="{49863C64-2B8E-F340-BAD6-C02DC0D2AD2D}" type="slidenum">
              <a:rPr lang="en-VN" smtClean="0"/>
              <a:t>‹#›</a:t>
            </a:fld>
            <a:endParaRPr lang="en-VN"/>
          </a:p>
        </p:txBody>
      </p:sp>
    </p:spTree>
    <p:extLst>
      <p:ext uri="{BB962C8B-B14F-4D97-AF65-F5344CB8AC3E}">
        <p14:creationId xmlns:p14="http://schemas.microsoft.com/office/powerpoint/2010/main" val="4046209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DE8D4-D957-6846-9DDD-9A9E491DE4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7E8DD87-D09C-244D-9CAA-FF9BFEDC1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182A9-8182-3345-9178-52B232F58935}"/>
              </a:ext>
            </a:extLst>
          </p:cNvPr>
          <p:cNvSpPr>
            <a:spLocks noGrp="1"/>
          </p:cNvSpPr>
          <p:nvPr>
            <p:ph type="dt" sz="half" idx="10"/>
          </p:nvPr>
        </p:nvSpPr>
        <p:spPr/>
        <p:txBody>
          <a:bodyPr/>
          <a:lstStyle/>
          <a:p>
            <a:fld id="{33EC2D43-B340-5946-AFA8-0115C5864DE5}" type="datetimeFigureOut">
              <a:rPr lang="en-VN" smtClean="0"/>
              <a:t>08/30/2023</a:t>
            </a:fld>
            <a:endParaRPr lang="en-VN"/>
          </a:p>
        </p:txBody>
      </p:sp>
      <p:sp>
        <p:nvSpPr>
          <p:cNvPr id="5" name="Footer Placeholder 4">
            <a:extLst>
              <a:ext uri="{FF2B5EF4-FFF2-40B4-BE49-F238E27FC236}">
                <a16:creationId xmlns:a16="http://schemas.microsoft.com/office/drawing/2014/main" id="{A68FD752-EA30-ED44-8FBB-DC1CCBDEA21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7D17F61-5285-7847-9ACE-998D651FC8B4}"/>
              </a:ext>
            </a:extLst>
          </p:cNvPr>
          <p:cNvSpPr>
            <a:spLocks noGrp="1"/>
          </p:cNvSpPr>
          <p:nvPr>
            <p:ph type="sldNum" sz="quarter" idx="12"/>
          </p:nvPr>
        </p:nvSpPr>
        <p:spPr/>
        <p:txBody>
          <a:bodyPr/>
          <a:lstStyle/>
          <a:p>
            <a:fld id="{49863C64-2B8E-F340-BAD6-C02DC0D2AD2D}" type="slidenum">
              <a:rPr lang="en-VN" smtClean="0"/>
              <a:t>‹#›</a:t>
            </a:fld>
            <a:endParaRPr lang="en-VN"/>
          </a:p>
        </p:txBody>
      </p:sp>
    </p:spTree>
    <p:extLst>
      <p:ext uri="{BB962C8B-B14F-4D97-AF65-F5344CB8AC3E}">
        <p14:creationId xmlns:p14="http://schemas.microsoft.com/office/powerpoint/2010/main" val="617440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DDF25-0E5E-744D-ADFE-E8B46AF8605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8CE457F-4AA5-FF4B-B971-3C0EE7346C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97091CC3-A5E5-2B4E-8BAA-721B27CFCC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A664E97-9239-D841-B93F-5A7027FC7E1F}"/>
              </a:ext>
            </a:extLst>
          </p:cNvPr>
          <p:cNvSpPr>
            <a:spLocks noGrp="1"/>
          </p:cNvSpPr>
          <p:nvPr>
            <p:ph type="dt" sz="half" idx="10"/>
          </p:nvPr>
        </p:nvSpPr>
        <p:spPr/>
        <p:txBody>
          <a:bodyPr/>
          <a:lstStyle/>
          <a:p>
            <a:fld id="{33EC2D43-B340-5946-AFA8-0115C5864DE5}" type="datetimeFigureOut">
              <a:rPr lang="en-VN" smtClean="0"/>
              <a:t>08/30/2023</a:t>
            </a:fld>
            <a:endParaRPr lang="en-VN"/>
          </a:p>
        </p:txBody>
      </p:sp>
      <p:sp>
        <p:nvSpPr>
          <p:cNvPr id="6" name="Footer Placeholder 5">
            <a:extLst>
              <a:ext uri="{FF2B5EF4-FFF2-40B4-BE49-F238E27FC236}">
                <a16:creationId xmlns:a16="http://schemas.microsoft.com/office/drawing/2014/main" id="{0B9CDE52-FE1C-6642-B66D-D4EC72F3822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BBEC231-D6BB-0F44-8841-A1DFB5AF245A}"/>
              </a:ext>
            </a:extLst>
          </p:cNvPr>
          <p:cNvSpPr>
            <a:spLocks noGrp="1"/>
          </p:cNvSpPr>
          <p:nvPr>
            <p:ph type="sldNum" sz="quarter" idx="12"/>
          </p:nvPr>
        </p:nvSpPr>
        <p:spPr/>
        <p:txBody>
          <a:bodyPr/>
          <a:lstStyle/>
          <a:p>
            <a:fld id="{49863C64-2B8E-F340-BAD6-C02DC0D2AD2D}" type="slidenum">
              <a:rPr lang="en-VN" smtClean="0"/>
              <a:t>‹#›</a:t>
            </a:fld>
            <a:endParaRPr lang="en-VN"/>
          </a:p>
        </p:txBody>
      </p:sp>
    </p:spTree>
    <p:extLst>
      <p:ext uri="{BB962C8B-B14F-4D97-AF65-F5344CB8AC3E}">
        <p14:creationId xmlns:p14="http://schemas.microsoft.com/office/powerpoint/2010/main" val="41625979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01B0-3794-1343-9D1F-F52383E5CE7A}"/>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21AC5E2-8C7C-F04F-85EF-887E213262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F44FFE-67D8-BC4F-8A72-1F986E7E22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3619F9F8-B8A3-534A-A5B9-0EF988DB9A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B341A5-28E6-D64E-B8DE-EBDB4C51A4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475BD3E-CB68-8A4E-9751-7CBDB292D287}"/>
              </a:ext>
            </a:extLst>
          </p:cNvPr>
          <p:cNvSpPr>
            <a:spLocks noGrp="1"/>
          </p:cNvSpPr>
          <p:nvPr>
            <p:ph type="dt" sz="half" idx="10"/>
          </p:nvPr>
        </p:nvSpPr>
        <p:spPr/>
        <p:txBody>
          <a:bodyPr/>
          <a:lstStyle/>
          <a:p>
            <a:fld id="{33EC2D43-B340-5946-AFA8-0115C5864DE5}" type="datetimeFigureOut">
              <a:rPr lang="en-VN" smtClean="0"/>
              <a:t>08/30/2023</a:t>
            </a:fld>
            <a:endParaRPr lang="en-VN"/>
          </a:p>
        </p:txBody>
      </p:sp>
      <p:sp>
        <p:nvSpPr>
          <p:cNvPr id="8" name="Footer Placeholder 7">
            <a:extLst>
              <a:ext uri="{FF2B5EF4-FFF2-40B4-BE49-F238E27FC236}">
                <a16:creationId xmlns:a16="http://schemas.microsoft.com/office/drawing/2014/main" id="{D28B7A45-6A3C-B141-A698-7ECC4B107524}"/>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4359327-1FAA-D249-8A00-AE0794DC4866}"/>
              </a:ext>
            </a:extLst>
          </p:cNvPr>
          <p:cNvSpPr>
            <a:spLocks noGrp="1"/>
          </p:cNvSpPr>
          <p:nvPr>
            <p:ph type="sldNum" sz="quarter" idx="12"/>
          </p:nvPr>
        </p:nvSpPr>
        <p:spPr/>
        <p:txBody>
          <a:bodyPr/>
          <a:lstStyle/>
          <a:p>
            <a:fld id="{49863C64-2B8E-F340-BAD6-C02DC0D2AD2D}" type="slidenum">
              <a:rPr lang="en-VN" smtClean="0"/>
              <a:t>‹#›</a:t>
            </a:fld>
            <a:endParaRPr lang="en-VN"/>
          </a:p>
        </p:txBody>
      </p:sp>
    </p:spTree>
    <p:extLst>
      <p:ext uri="{BB962C8B-B14F-4D97-AF65-F5344CB8AC3E}">
        <p14:creationId xmlns:p14="http://schemas.microsoft.com/office/powerpoint/2010/main" val="2448054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B3C6-C75D-B545-BE50-BA2F54915A3C}"/>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1FCDFCB-8F62-B044-87CA-9A34E1F40EEE}"/>
              </a:ext>
            </a:extLst>
          </p:cNvPr>
          <p:cNvSpPr>
            <a:spLocks noGrp="1"/>
          </p:cNvSpPr>
          <p:nvPr>
            <p:ph type="dt" sz="half" idx="10"/>
          </p:nvPr>
        </p:nvSpPr>
        <p:spPr/>
        <p:txBody>
          <a:bodyPr/>
          <a:lstStyle/>
          <a:p>
            <a:fld id="{33EC2D43-B340-5946-AFA8-0115C5864DE5}" type="datetimeFigureOut">
              <a:rPr lang="en-VN" smtClean="0"/>
              <a:t>08/30/2023</a:t>
            </a:fld>
            <a:endParaRPr lang="en-VN"/>
          </a:p>
        </p:txBody>
      </p:sp>
      <p:sp>
        <p:nvSpPr>
          <p:cNvPr id="4" name="Footer Placeholder 3">
            <a:extLst>
              <a:ext uri="{FF2B5EF4-FFF2-40B4-BE49-F238E27FC236}">
                <a16:creationId xmlns:a16="http://schemas.microsoft.com/office/drawing/2014/main" id="{5B73CC76-A743-E743-9EA2-BC59020631C4}"/>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EC9ABDC5-5C07-F041-BF2C-4ADDBB366CEB}"/>
              </a:ext>
            </a:extLst>
          </p:cNvPr>
          <p:cNvSpPr>
            <a:spLocks noGrp="1"/>
          </p:cNvSpPr>
          <p:nvPr>
            <p:ph type="sldNum" sz="quarter" idx="12"/>
          </p:nvPr>
        </p:nvSpPr>
        <p:spPr/>
        <p:txBody>
          <a:bodyPr/>
          <a:lstStyle/>
          <a:p>
            <a:fld id="{49863C64-2B8E-F340-BAD6-C02DC0D2AD2D}" type="slidenum">
              <a:rPr lang="en-VN" smtClean="0"/>
              <a:t>‹#›</a:t>
            </a:fld>
            <a:endParaRPr lang="en-VN"/>
          </a:p>
        </p:txBody>
      </p:sp>
    </p:spTree>
    <p:extLst>
      <p:ext uri="{BB962C8B-B14F-4D97-AF65-F5344CB8AC3E}">
        <p14:creationId xmlns:p14="http://schemas.microsoft.com/office/powerpoint/2010/main" val="9980747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D7EA03-B065-0444-B4FA-B616FE6F06FE}"/>
              </a:ext>
            </a:extLst>
          </p:cNvPr>
          <p:cNvSpPr>
            <a:spLocks noGrp="1"/>
          </p:cNvSpPr>
          <p:nvPr>
            <p:ph type="dt" sz="half" idx="10"/>
          </p:nvPr>
        </p:nvSpPr>
        <p:spPr/>
        <p:txBody>
          <a:bodyPr/>
          <a:lstStyle/>
          <a:p>
            <a:fld id="{33EC2D43-B340-5946-AFA8-0115C5864DE5}" type="datetimeFigureOut">
              <a:rPr lang="en-VN" smtClean="0"/>
              <a:t>08/30/2023</a:t>
            </a:fld>
            <a:endParaRPr lang="en-VN"/>
          </a:p>
        </p:txBody>
      </p:sp>
      <p:sp>
        <p:nvSpPr>
          <p:cNvPr id="3" name="Footer Placeholder 2">
            <a:extLst>
              <a:ext uri="{FF2B5EF4-FFF2-40B4-BE49-F238E27FC236}">
                <a16:creationId xmlns:a16="http://schemas.microsoft.com/office/drawing/2014/main" id="{E64D6656-9A15-AC49-B56E-9209FD44A04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FF16C93E-3756-B646-BBD3-12130B2BC0E6}"/>
              </a:ext>
            </a:extLst>
          </p:cNvPr>
          <p:cNvSpPr>
            <a:spLocks noGrp="1"/>
          </p:cNvSpPr>
          <p:nvPr>
            <p:ph type="sldNum" sz="quarter" idx="12"/>
          </p:nvPr>
        </p:nvSpPr>
        <p:spPr/>
        <p:txBody>
          <a:bodyPr/>
          <a:lstStyle/>
          <a:p>
            <a:fld id="{49863C64-2B8E-F340-BAD6-C02DC0D2AD2D}" type="slidenum">
              <a:rPr lang="en-VN" smtClean="0"/>
              <a:t>‹#›</a:t>
            </a:fld>
            <a:endParaRPr lang="en-VN"/>
          </a:p>
        </p:txBody>
      </p:sp>
    </p:spTree>
    <p:extLst>
      <p:ext uri="{BB962C8B-B14F-4D97-AF65-F5344CB8AC3E}">
        <p14:creationId xmlns:p14="http://schemas.microsoft.com/office/powerpoint/2010/main" val="30624459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EBC9-1339-984A-9C61-BECC611AA2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F5418FFC-419D-3C45-955D-5DC3007A98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6B73542-425A-5B4E-B008-A76E40AEA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074DDA-A878-324A-B00B-BA8D31401366}"/>
              </a:ext>
            </a:extLst>
          </p:cNvPr>
          <p:cNvSpPr>
            <a:spLocks noGrp="1"/>
          </p:cNvSpPr>
          <p:nvPr>
            <p:ph type="dt" sz="half" idx="10"/>
          </p:nvPr>
        </p:nvSpPr>
        <p:spPr/>
        <p:txBody>
          <a:bodyPr/>
          <a:lstStyle/>
          <a:p>
            <a:fld id="{33EC2D43-B340-5946-AFA8-0115C5864DE5}" type="datetimeFigureOut">
              <a:rPr lang="en-VN" smtClean="0"/>
              <a:t>08/30/2023</a:t>
            </a:fld>
            <a:endParaRPr lang="en-VN"/>
          </a:p>
        </p:txBody>
      </p:sp>
      <p:sp>
        <p:nvSpPr>
          <p:cNvPr id="6" name="Footer Placeholder 5">
            <a:extLst>
              <a:ext uri="{FF2B5EF4-FFF2-40B4-BE49-F238E27FC236}">
                <a16:creationId xmlns:a16="http://schemas.microsoft.com/office/drawing/2014/main" id="{CA333ACF-BD1F-3048-9A4F-390F65308D8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C3CF1CC-77D2-2143-BCB8-215A386323C0}"/>
              </a:ext>
            </a:extLst>
          </p:cNvPr>
          <p:cNvSpPr>
            <a:spLocks noGrp="1"/>
          </p:cNvSpPr>
          <p:nvPr>
            <p:ph type="sldNum" sz="quarter" idx="12"/>
          </p:nvPr>
        </p:nvSpPr>
        <p:spPr/>
        <p:txBody>
          <a:bodyPr/>
          <a:lstStyle/>
          <a:p>
            <a:fld id="{49863C64-2B8E-F340-BAD6-C02DC0D2AD2D}" type="slidenum">
              <a:rPr lang="en-VN" smtClean="0"/>
              <a:t>‹#›</a:t>
            </a:fld>
            <a:endParaRPr lang="en-VN"/>
          </a:p>
        </p:txBody>
      </p:sp>
    </p:spTree>
    <p:extLst>
      <p:ext uri="{BB962C8B-B14F-4D97-AF65-F5344CB8AC3E}">
        <p14:creationId xmlns:p14="http://schemas.microsoft.com/office/powerpoint/2010/main" val="10772626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DECA-141F-094F-A701-9A444EC14A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1F90074A-5E4C-AF48-9379-61FFDE961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6475915-84E0-FD4A-9C7B-BC37BFB74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85263B-5C21-494B-8347-71187CAD1A69}"/>
              </a:ext>
            </a:extLst>
          </p:cNvPr>
          <p:cNvSpPr>
            <a:spLocks noGrp="1"/>
          </p:cNvSpPr>
          <p:nvPr>
            <p:ph type="dt" sz="half" idx="10"/>
          </p:nvPr>
        </p:nvSpPr>
        <p:spPr/>
        <p:txBody>
          <a:bodyPr/>
          <a:lstStyle/>
          <a:p>
            <a:fld id="{33EC2D43-B340-5946-AFA8-0115C5864DE5}" type="datetimeFigureOut">
              <a:rPr lang="en-VN" smtClean="0"/>
              <a:t>08/30/2023</a:t>
            </a:fld>
            <a:endParaRPr lang="en-VN"/>
          </a:p>
        </p:txBody>
      </p:sp>
      <p:sp>
        <p:nvSpPr>
          <p:cNvPr id="6" name="Footer Placeholder 5">
            <a:extLst>
              <a:ext uri="{FF2B5EF4-FFF2-40B4-BE49-F238E27FC236}">
                <a16:creationId xmlns:a16="http://schemas.microsoft.com/office/drawing/2014/main" id="{A9F16C70-0A41-C440-AD05-0989993DAD93}"/>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5F9FD67-074B-374F-AE04-D5840A92F275}"/>
              </a:ext>
            </a:extLst>
          </p:cNvPr>
          <p:cNvSpPr>
            <a:spLocks noGrp="1"/>
          </p:cNvSpPr>
          <p:nvPr>
            <p:ph type="sldNum" sz="quarter" idx="12"/>
          </p:nvPr>
        </p:nvSpPr>
        <p:spPr/>
        <p:txBody>
          <a:bodyPr/>
          <a:lstStyle/>
          <a:p>
            <a:fld id="{49863C64-2B8E-F340-BAD6-C02DC0D2AD2D}" type="slidenum">
              <a:rPr lang="en-VN" smtClean="0"/>
              <a:t>‹#›</a:t>
            </a:fld>
            <a:endParaRPr lang="en-VN"/>
          </a:p>
        </p:txBody>
      </p:sp>
    </p:spTree>
    <p:extLst>
      <p:ext uri="{BB962C8B-B14F-4D97-AF65-F5344CB8AC3E}">
        <p14:creationId xmlns:p14="http://schemas.microsoft.com/office/powerpoint/2010/main" val="25760719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5701-0547-3141-84F7-38804032C991}"/>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7519659-88DF-9F43-B1BF-7D5E0BB92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B9CC10F-19FF-1749-BC22-FEB02A4348B7}"/>
              </a:ext>
            </a:extLst>
          </p:cNvPr>
          <p:cNvSpPr>
            <a:spLocks noGrp="1"/>
          </p:cNvSpPr>
          <p:nvPr>
            <p:ph type="dt" sz="half" idx="10"/>
          </p:nvPr>
        </p:nvSpPr>
        <p:spPr/>
        <p:txBody>
          <a:bodyPr/>
          <a:lstStyle/>
          <a:p>
            <a:fld id="{33EC2D43-B340-5946-AFA8-0115C5864DE5}" type="datetimeFigureOut">
              <a:rPr lang="en-VN" smtClean="0"/>
              <a:t>08/30/2023</a:t>
            </a:fld>
            <a:endParaRPr lang="en-VN"/>
          </a:p>
        </p:txBody>
      </p:sp>
      <p:sp>
        <p:nvSpPr>
          <p:cNvPr id="5" name="Footer Placeholder 4">
            <a:extLst>
              <a:ext uri="{FF2B5EF4-FFF2-40B4-BE49-F238E27FC236}">
                <a16:creationId xmlns:a16="http://schemas.microsoft.com/office/drawing/2014/main" id="{23936C90-FD3E-9F49-AA10-73A08EFB8A7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54B9ACD-DF47-8146-835C-F47DBDA4FF53}"/>
              </a:ext>
            </a:extLst>
          </p:cNvPr>
          <p:cNvSpPr>
            <a:spLocks noGrp="1"/>
          </p:cNvSpPr>
          <p:nvPr>
            <p:ph type="sldNum" sz="quarter" idx="12"/>
          </p:nvPr>
        </p:nvSpPr>
        <p:spPr/>
        <p:txBody>
          <a:bodyPr/>
          <a:lstStyle/>
          <a:p>
            <a:fld id="{49863C64-2B8E-F340-BAD6-C02DC0D2AD2D}" type="slidenum">
              <a:rPr lang="en-VN" smtClean="0"/>
              <a:t>‹#›</a:t>
            </a:fld>
            <a:endParaRPr lang="en-VN"/>
          </a:p>
        </p:txBody>
      </p:sp>
    </p:spTree>
    <p:extLst>
      <p:ext uri="{BB962C8B-B14F-4D97-AF65-F5344CB8AC3E}">
        <p14:creationId xmlns:p14="http://schemas.microsoft.com/office/powerpoint/2010/main" val="3165852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4007E9-8891-4646-A310-765B2B7A72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E30357AB-F1F9-1F42-AB00-C68D91779B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2D11702-D311-3449-AA36-173B0A656582}"/>
              </a:ext>
            </a:extLst>
          </p:cNvPr>
          <p:cNvSpPr>
            <a:spLocks noGrp="1"/>
          </p:cNvSpPr>
          <p:nvPr>
            <p:ph type="dt" sz="half" idx="10"/>
          </p:nvPr>
        </p:nvSpPr>
        <p:spPr/>
        <p:txBody>
          <a:bodyPr/>
          <a:lstStyle/>
          <a:p>
            <a:fld id="{33EC2D43-B340-5946-AFA8-0115C5864DE5}" type="datetimeFigureOut">
              <a:rPr lang="en-VN" smtClean="0"/>
              <a:t>08/30/2023</a:t>
            </a:fld>
            <a:endParaRPr lang="en-VN"/>
          </a:p>
        </p:txBody>
      </p:sp>
      <p:sp>
        <p:nvSpPr>
          <p:cNvPr id="5" name="Footer Placeholder 4">
            <a:extLst>
              <a:ext uri="{FF2B5EF4-FFF2-40B4-BE49-F238E27FC236}">
                <a16:creationId xmlns:a16="http://schemas.microsoft.com/office/drawing/2014/main" id="{3B1A4F14-C83E-EB4B-9B8D-E93099F755C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5D6C1BE-F523-F14C-944C-6F5BAB7DCBAB}"/>
              </a:ext>
            </a:extLst>
          </p:cNvPr>
          <p:cNvSpPr>
            <a:spLocks noGrp="1"/>
          </p:cNvSpPr>
          <p:nvPr>
            <p:ph type="sldNum" sz="quarter" idx="12"/>
          </p:nvPr>
        </p:nvSpPr>
        <p:spPr/>
        <p:txBody>
          <a:bodyPr/>
          <a:lstStyle/>
          <a:p>
            <a:fld id="{49863C64-2B8E-F340-BAD6-C02DC0D2AD2D}" type="slidenum">
              <a:rPr lang="en-VN" smtClean="0"/>
              <a:t>‹#›</a:t>
            </a:fld>
            <a:endParaRPr lang="en-VN"/>
          </a:p>
        </p:txBody>
      </p:sp>
    </p:spTree>
    <p:extLst>
      <p:ext uri="{BB962C8B-B14F-4D97-AF65-F5344CB8AC3E}">
        <p14:creationId xmlns:p14="http://schemas.microsoft.com/office/powerpoint/2010/main" val="55390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D31A-DD50-4422-A599-F88E00FA76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3B79AA-F01F-4E19-994E-499F4350B4C3}"/>
              </a:ext>
            </a:extLst>
          </p:cNvPr>
          <p:cNvSpPr>
            <a:spLocks noGrp="1"/>
          </p:cNvSpPr>
          <p:nvPr>
            <p:ph type="dt" sz="half" idx="10"/>
          </p:nvPr>
        </p:nvSpPr>
        <p:spPr/>
        <p:txBody>
          <a:bodyPr/>
          <a:lstStyle/>
          <a:p>
            <a:fld id="{2F983AC7-D945-4C5D-B322-745758C0104D}" type="datetimeFigureOut">
              <a:rPr lang="en-US" smtClean="0"/>
              <a:t>30/08/2023</a:t>
            </a:fld>
            <a:endParaRPr lang="en-US"/>
          </a:p>
        </p:txBody>
      </p:sp>
      <p:sp>
        <p:nvSpPr>
          <p:cNvPr id="4" name="Footer Placeholder 3">
            <a:extLst>
              <a:ext uri="{FF2B5EF4-FFF2-40B4-BE49-F238E27FC236}">
                <a16:creationId xmlns:a16="http://schemas.microsoft.com/office/drawing/2014/main" id="{41618D97-BDEF-46B9-8E3C-5F2FF1F740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ED7256-F832-459F-89A2-E1B8E04D935D}"/>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31941724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7931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flipH="1">
            <a:off x="9179021" y="167822"/>
            <a:ext cx="2866944" cy="2972247"/>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9277811" y="168513"/>
            <a:ext cx="2768156" cy="2926553"/>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rgbClr val="FFE6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10800000">
            <a:off x="178807" y="152405"/>
            <a:ext cx="5969827" cy="6550595"/>
          </a:xfrm>
          <a:custGeom>
            <a:avLst/>
            <a:gdLst/>
            <a:ahLst/>
            <a:cxnLst/>
            <a:rect l="l" t="t" r="r" b="b"/>
            <a:pathLst>
              <a:path w="32450" h="42636" extrusionOk="0">
                <a:moveTo>
                  <a:pt x="1029" y="0"/>
                </a:moveTo>
                <a:cubicBezTo>
                  <a:pt x="1029" y="0"/>
                  <a:pt x="120" y="585"/>
                  <a:pt x="137" y="704"/>
                </a:cubicBezTo>
                <a:cubicBezTo>
                  <a:pt x="155" y="824"/>
                  <a:pt x="240" y="1408"/>
                  <a:pt x="137" y="1579"/>
                </a:cubicBezTo>
                <a:cubicBezTo>
                  <a:pt x="35" y="1750"/>
                  <a:pt x="1" y="2283"/>
                  <a:pt x="1" y="2403"/>
                </a:cubicBezTo>
                <a:cubicBezTo>
                  <a:pt x="1" y="2522"/>
                  <a:pt x="411" y="2761"/>
                  <a:pt x="517" y="2813"/>
                </a:cubicBezTo>
                <a:cubicBezTo>
                  <a:pt x="619" y="2864"/>
                  <a:pt x="1289" y="3086"/>
                  <a:pt x="1426" y="3206"/>
                </a:cubicBezTo>
                <a:cubicBezTo>
                  <a:pt x="1562" y="3325"/>
                  <a:pt x="1699" y="3722"/>
                  <a:pt x="1767" y="3807"/>
                </a:cubicBezTo>
                <a:cubicBezTo>
                  <a:pt x="1836" y="3893"/>
                  <a:pt x="1836" y="4326"/>
                  <a:pt x="1887" y="4429"/>
                </a:cubicBezTo>
                <a:cubicBezTo>
                  <a:pt x="1938" y="4532"/>
                  <a:pt x="1836" y="5235"/>
                  <a:pt x="2007" y="5355"/>
                </a:cubicBezTo>
                <a:cubicBezTo>
                  <a:pt x="2177" y="5475"/>
                  <a:pt x="2492" y="5765"/>
                  <a:pt x="2594" y="5888"/>
                </a:cubicBezTo>
                <a:cubicBezTo>
                  <a:pt x="2697" y="6011"/>
                  <a:pt x="3264" y="6592"/>
                  <a:pt x="3213" y="6763"/>
                </a:cubicBezTo>
                <a:cubicBezTo>
                  <a:pt x="3162" y="6934"/>
                  <a:pt x="3288" y="7436"/>
                  <a:pt x="3216" y="7487"/>
                </a:cubicBezTo>
                <a:cubicBezTo>
                  <a:pt x="3145" y="7539"/>
                  <a:pt x="2338" y="7709"/>
                  <a:pt x="2218" y="8020"/>
                </a:cubicBezTo>
                <a:cubicBezTo>
                  <a:pt x="2099" y="8328"/>
                  <a:pt x="2270" y="8964"/>
                  <a:pt x="2253" y="9220"/>
                </a:cubicBezTo>
                <a:cubicBezTo>
                  <a:pt x="2236" y="9476"/>
                  <a:pt x="1979" y="10060"/>
                  <a:pt x="1945" y="10334"/>
                </a:cubicBezTo>
                <a:cubicBezTo>
                  <a:pt x="1911" y="10607"/>
                  <a:pt x="1979" y="10819"/>
                  <a:pt x="2031" y="10939"/>
                </a:cubicBezTo>
                <a:cubicBezTo>
                  <a:pt x="2082" y="11058"/>
                  <a:pt x="2803" y="11246"/>
                  <a:pt x="2786" y="11711"/>
                </a:cubicBezTo>
                <a:cubicBezTo>
                  <a:pt x="2769" y="12176"/>
                  <a:pt x="2236" y="12927"/>
                  <a:pt x="2253" y="13047"/>
                </a:cubicBezTo>
                <a:cubicBezTo>
                  <a:pt x="2270" y="13167"/>
                  <a:pt x="2509" y="14058"/>
                  <a:pt x="2560" y="14144"/>
                </a:cubicBezTo>
                <a:cubicBezTo>
                  <a:pt x="2611" y="14229"/>
                  <a:pt x="3059" y="14749"/>
                  <a:pt x="2851" y="14971"/>
                </a:cubicBezTo>
                <a:cubicBezTo>
                  <a:pt x="2646" y="15193"/>
                  <a:pt x="2646" y="15261"/>
                  <a:pt x="2782" y="15436"/>
                </a:cubicBezTo>
                <a:cubicBezTo>
                  <a:pt x="2919" y="15606"/>
                  <a:pt x="3725" y="15934"/>
                  <a:pt x="3760" y="16003"/>
                </a:cubicBezTo>
                <a:cubicBezTo>
                  <a:pt x="3794" y="16071"/>
                  <a:pt x="4241" y="16430"/>
                  <a:pt x="4344" y="16553"/>
                </a:cubicBezTo>
                <a:cubicBezTo>
                  <a:pt x="4446" y="16673"/>
                  <a:pt x="4686" y="16895"/>
                  <a:pt x="4634" y="17141"/>
                </a:cubicBezTo>
                <a:cubicBezTo>
                  <a:pt x="4583" y="17380"/>
                  <a:pt x="4481" y="18067"/>
                  <a:pt x="4566" y="18323"/>
                </a:cubicBezTo>
                <a:cubicBezTo>
                  <a:pt x="4651" y="18579"/>
                  <a:pt x="4839" y="18767"/>
                  <a:pt x="4839" y="18959"/>
                </a:cubicBezTo>
                <a:cubicBezTo>
                  <a:pt x="4839" y="19147"/>
                  <a:pt x="4856" y="19632"/>
                  <a:pt x="4839" y="19868"/>
                </a:cubicBezTo>
                <a:cubicBezTo>
                  <a:pt x="4822" y="20107"/>
                  <a:pt x="4891" y="20507"/>
                  <a:pt x="5010" y="20609"/>
                </a:cubicBezTo>
                <a:cubicBezTo>
                  <a:pt x="5130" y="20712"/>
                  <a:pt x="4754" y="21279"/>
                  <a:pt x="4942" y="21347"/>
                </a:cubicBezTo>
                <a:cubicBezTo>
                  <a:pt x="4998" y="21367"/>
                  <a:pt x="5081" y="21373"/>
                  <a:pt x="5176" y="21373"/>
                </a:cubicBezTo>
                <a:cubicBezTo>
                  <a:pt x="5278" y="21373"/>
                  <a:pt x="5392" y="21367"/>
                  <a:pt x="5502" y="21367"/>
                </a:cubicBezTo>
                <a:cubicBezTo>
                  <a:pt x="5638" y="21367"/>
                  <a:pt x="5767" y="21376"/>
                  <a:pt x="5854" y="21415"/>
                </a:cubicBezTo>
                <a:cubicBezTo>
                  <a:pt x="6076" y="21518"/>
                  <a:pt x="6299" y="21467"/>
                  <a:pt x="6404" y="21586"/>
                </a:cubicBezTo>
                <a:cubicBezTo>
                  <a:pt x="6507" y="21706"/>
                  <a:pt x="6609" y="21996"/>
                  <a:pt x="6644" y="22137"/>
                </a:cubicBezTo>
                <a:cubicBezTo>
                  <a:pt x="6678" y="22273"/>
                  <a:pt x="6951" y="22529"/>
                  <a:pt x="7054" y="22601"/>
                </a:cubicBezTo>
                <a:cubicBezTo>
                  <a:pt x="7156" y="22670"/>
                  <a:pt x="6814" y="23360"/>
                  <a:pt x="6985" y="23497"/>
                </a:cubicBezTo>
                <a:cubicBezTo>
                  <a:pt x="7156" y="23633"/>
                  <a:pt x="7536" y="23719"/>
                  <a:pt x="7655" y="23924"/>
                </a:cubicBezTo>
                <a:cubicBezTo>
                  <a:pt x="7775" y="24129"/>
                  <a:pt x="8099" y="24146"/>
                  <a:pt x="8154" y="24317"/>
                </a:cubicBezTo>
                <a:cubicBezTo>
                  <a:pt x="8205" y="24487"/>
                  <a:pt x="8410" y="24761"/>
                  <a:pt x="8444" y="24867"/>
                </a:cubicBezTo>
                <a:cubicBezTo>
                  <a:pt x="8479" y="24969"/>
                  <a:pt x="8496" y="25072"/>
                  <a:pt x="8444" y="25294"/>
                </a:cubicBezTo>
                <a:cubicBezTo>
                  <a:pt x="8393" y="25516"/>
                  <a:pt x="8479" y="25738"/>
                  <a:pt x="8581" y="25861"/>
                </a:cubicBezTo>
                <a:cubicBezTo>
                  <a:pt x="8684" y="25981"/>
                  <a:pt x="8974" y="25981"/>
                  <a:pt x="8940" y="26049"/>
                </a:cubicBezTo>
                <a:cubicBezTo>
                  <a:pt x="8906" y="26117"/>
                  <a:pt x="7997" y="26808"/>
                  <a:pt x="7826" y="26859"/>
                </a:cubicBezTo>
                <a:cubicBezTo>
                  <a:pt x="7655" y="26910"/>
                  <a:pt x="7310" y="27064"/>
                  <a:pt x="7190" y="27358"/>
                </a:cubicBezTo>
                <a:cubicBezTo>
                  <a:pt x="7071" y="27648"/>
                  <a:pt x="7190" y="27665"/>
                  <a:pt x="7037" y="27840"/>
                </a:cubicBezTo>
                <a:cubicBezTo>
                  <a:pt x="6883" y="28011"/>
                  <a:pt x="6678" y="28096"/>
                  <a:pt x="6521" y="28181"/>
                </a:cubicBezTo>
                <a:cubicBezTo>
                  <a:pt x="6367" y="28267"/>
                  <a:pt x="6001" y="28455"/>
                  <a:pt x="5882" y="28523"/>
                </a:cubicBezTo>
                <a:cubicBezTo>
                  <a:pt x="5762" y="28591"/>
                  <a:pt x="5417" y="28609"/>
                  <a:pt x="5246" y="28694"/>
                </a:cubicBezTo>
                <a:cubicBezTo>
                  <a:pt x="5075" y="28779"/>
                  <a:pt x="4679" y="29070"/>
                  <a:pt x="4645" y="29295"/>
                </a:cubicBezTo>
                <a:cubicBezTo>
                  <a:pt x="4610" y="29517"/>
                  <a:pt x="4388" y="29986"/>
                  <a:pt x="4235" y="30037"/>
                </a:cubicBezTo>
                <a:cubicBezTo>
                  <a:pt x="4081" y="30088"/>
                  <a:pt x="4217" y="30655"/>
                  <a:pt x="4337" y="30877"/>
                </a:cubicBezTo>
                <a:cubicBezTo>
                  <a:pt x="4457" y="31100"/>
                  <a:pt x="4730" y="31496"/>
                  <a:pt x="4713" y="31786"/>
                </a:cubicBezTo>
                <a:cubicBezTo>
                  <a:pt x="4696" y="32077"/>
                  <a:pt x="4593" y="32354"/>
                  <a:pt x="4679" y="32712"/>
                </a:cubicBezTo>
                <a:cubicBezTo>
                  <a:pt x="4764" y="33071"/>
                  <a:pt x="4371" y="33608"/>
                  <a:pt x="4354" y="33967"/>
                </a:cubicBezTo>
                <a:cubicBezTo>
                  <a:pt x="4337" y="34325"/>
                  <a:pt x="4423" y="34722"/>
                  <a:pt x="4081" y="35012"/>
                </a:cubicBezTo>
                <a:cubicBezTo>
                  <a:pt x="3739" y="35303"/>
                  <a:pt x="3876" y="35545"/>
                  <a:pt x="3739" y="35750"/>
                </a:cubicBezTo>
                <a:cubicBezTo>
                  <a:pt x="3602" y="35955"/>
                  <a:pt x="3346" y="35921"/>
                  <a:pt x="3329" y="36249"/>
                </a:cubicBezTo>
                <a:cubicBezTo>
                  <a:pt x="3312" y="36574"/>
                  <a:pt x="3295" y="36803"/>
                  <a:pt x="3227" y="36922"/>
                </a:cubicBezTo>
                <a:cubicBezTo>
                  <a:pt x="3158" y="37042"/>
                  <a:pt x="2902" y="37281"/>
                  <a:pt x="2902" y="37387"/>
                </a:cubicBezTo>
                <a:cubicBezTo>
                  <a:pt x="2902" y="37490"/>
                  <a:pt x="2232" y="37473"/>
                  <a:pt x="2078" y="37592"/>
                </a:cubicBezTo>
                <a:cubicBezTo>
                  <a:pt x="1925" y="37712"/>
                  <a:pt x="1771" y="38176"/>
                  <a:pt x="1839" y="38364"/>
                </a:cubicBezTo>
                <a:cubicBezTo>
                  <a:pt x="1908" y="38552"/>
                  <a:pt x="2061" y="38569"/>
                  <a:pt x="2061" y="38740"/>
                </a:cubicBezTo>
                <a:cubicBezTo>
                  <a:pt x="2061" y="38911"/>
                  <a:pt x="2526" y="38774"/>
                  <a:pt x="2266" y="39014"/>
                </a:cubicBezTo>
                <a:cubicBezTo>
                  <a:pt x="2010" y="39253"/>
                  <a:pt x="1747" y="39700"/>
                  <a:pt x="1713" y="39906"/>
                </a:cubicBezTo>
                <a:cubicBezTo>
                  <a:pt x="1679" y="40111"/>
                  <a:pt x="1491" y="40076"/>
                  <a:pt x="1354" y="40264"/>
                </a:cubicBezTo>
                <a:cubicBezTo>
                  <a:pt x="1217" y="40452"/>
                  <a:pt x="1012" y="40298"/>
                  <a:pt x="944" y="40538"/>
                </a:cubicBezTo>
                <a:cubicBezTo>
                  <a:pt x="876" y="40777"/>
                  <a:pt x="722" y="41450"/>
                  <a:pt x="756" y="41621"/>
                </a:cubicBezTo>
                <a:cubicBezTo>
                  <a:pt x="790" y="41792"/>
                  <a:pt x="1149" y="42065"/>
                  <a:pt x="1275" y="42120"/>
                </a:cubicBezTo>
                <a:cubicBezTo>
                  <a:pt x="1395" y="42171"/>
                  <a:pt x="1894" y="42636"/>
                  <a:pt x="1894" y="42636"/>
                </a:cubicBezTo>
                <a:lnTo>
                  <a:pt x="32450" y="42636"/>
                </a:lnTo>
                <a:lnTo>
                  <a:pt x="32450" y="130"/>
                </a:lnTo>
                <a:lnTo>
                  <a:pt x="102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DCBE86"/>
              </a:solidFill>
            </a:endParaRPr>
          </a:p>
        </p:txBody>
      </p:sp>
      <p:sp>
        <p:nvSpPr>
          <p:cNvPr id="12" name="Google Shape;12;p2"/>
          <p:cNvSpPr/>
          <p:nvPr/>
        </p:nvSpPr>
        <p:spPr>
          <a:xfrm rot="10800000">
            <a:off x="178805" y="162852"/>
            <a:ext cx="5780521" cy="6522325"/>
          </a:xfrm>
          <a:custGeom>
            <a:avLst/>
            <a:gdLst/>
            <a:ahLst/>
            <a:cxnLst/>
            <a:rect l="l" t="t" r="r" b="b"/>
            <a:pathLst>
              <a:path w="31421" h="42452" extrusionOk="0">
                <a:moveTo>
                  <a:pt x="1504" y="1"/>
                </a:moveTo>
                <a:cubicBezTo>
                  <a:pt x="848" y="582"/>
                  <a:pt x="0" y="1350"/>
                  <a:pt x="0" y="1446"/>
                </a:cubicBezTo>
                <a:cubicBezTo>
                  <a:pt x="0" y="1600"/>
                  <a:pt x="981" y="3196"/>
                  <a:pt x="1131" y="3503"/>
                </a:cubicBezTo>
                <a:cubicBezTo>
                  <a:pt x="1285" y="3814"/>
                  <a:pt x="1388" y="5102"/>
                  <a:pt x="1753" y="5461"/>
                </a:cubicBezTo>
                <a:cubicBezTo>
                  <a:pt x="2116" y="5820"/>
                  <a:pt x="2679" y="6746"/>
                  <a:pt x="2782" y="7159"/>
                </a:cubicBezTo>
                <a:cubicBezTo>
                  <a:pt x="2884" y="7570"/>
                  <a:pt x="1285" y="9736"/>
                  <a:pt x="1388" y="9941"/>
                </a:cubicBezTo>
                <a:cubicBezTo>
                  <a:pt x="1494" y="10146"/>
                  <a:pt x="2112" y="11277"/>
                  <a:pt x="2215" y="11540"/>
                </a:cubicBezTo>
                <a:cubicBezTo>
                  <a:pt x="2317" y="11800"/>
                  <a:pt x="2061" y="13700"/>
                  <a:pt x="2163" y="13857"/>
                </a:cubicBezTo>
                <a:cubicBezTo>
                  <a:pt x="2266" y="14011"/>
                  <a:pt x="4015" y="16587"/>
                  <a:pt x="4220" y="17001"/>
                </a:cubicBezTo>
                <a:cubicBezTo>
                  <a:pt x="4425" y="17411"/>
                  <a:pt x="4118" y="19885"/>
                  <a:pt x="4220" y="20090"/>
                </a:cubicBezTo>
                <a:cubicBezTo>
                  <a:pt x="4323" y="20295"/>
                  <a:pt x="5768" y="21272"/>
                  <a:pt x="5922" y="21484"/>
                </a:cubicBezTo>
                <a:cubicBezTo>
                  <a:pt x="6076" y="21689"/>
                  <a:pt x="7364" y="23801"/>
                  <a:pt x="7569" y="24057"/>
                </a:cubicBezTo>
                <a:cubicBezTo>
                  <a:pt x="7774" y="24313"/>
                  <a:pt x="8495" y="25554"/>
                  <a:pt x="8290" y="25810"/>
                </a:cubicBezTo>
                <a:cubicBezTo>
                  <a:pt x="8085" y="26066"/>
                  <a:pt x="6079" y="28130"/>
                  <a:pt x="5768" y="28387"/>
                </a:cubicBezTo>
                <a:cubicBezTo>
                  <a:pt x="5461" y="28643"/>
                  <a:pt x="3657" y="29569"/>
                  <a:pt x="3605" y="29931"/>
                </a:cubicBezTo>
                <a:cubicBezTo>
                  <a:pt x="3554" y="30293"/>
                  <a:pt x="4207" y="32251"/>
                  <a:pt x="4166" y="32815"/>
                </a:cubicBezTo>
                <a:cubicBezTo>
                  <a:pt x="4121" y="33382"/>
                  <a:pt x="3349" y="35340"/>
                  <a:pt x="3093" y="36010"/>
                </a:cubicBezTo>
                <a:cubicBezTo>
                  <a:pt x="2837" y="36680"/>
                  <a:pt x="1962" y="37914"/>
                  <a:pt x="1910" y="38330"/>
                </a:cubicBezTo>
                <a:cubicBezTo>
                  <a:pt x="1859" y="38740"/>
                  <a:pt x="1500" y="39359"/>
                  <a:pt x="1087" y="39772"/>
                </a:cubicBezTo>
                <a:cubicBezTo>
                  <a:pt x="677" y="40182"/>
                  <a:pt x="315" y="41320"/>
                  <a:pt x="468" y="41372"/>
                </a:cubicBezTo>
                <a:cubicBezTo>
                  <a:pt x="564" y="41406"/>
                  <a:pt x="1056" y="42021"/>
                  <a:pt x="1388" y="42451"/>
                </a:cubicBezTo>
                <a:lnTo>
                  <a:pt x="31421" y="42451"/>
                </a:lnTo>
                <a:lnTo>
                  <a:pt x="31421" y="14"/>
                </a:lnTo>
                <a:lnTo>
                  <a:pt x="1504" y="14"/>
                </a:lnTo>
                <a:lnTo>
                  <a:pt x="1504" y="1"/>
                </a:lnTo>
                <a:close/>
              </a:path>
            </a:pathLst>
          </a:custGeom>
          <a:solidFill>
            <a:srgbClr val="FFE6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DCBE86"/>
              </a:solidFill>
            </a:endParaRPr>
          </a:p>
        </p:txBody>
      </p:sp>
      <p:sp>
        <p:nvSpPr>
          <p:cNvPr id="13" name="Google Shape;13;p2"/>
          <p:cNvSpPr txBox="1">
            <a:spLocks noGrp="1"/>
          </p:cNvSpPr>
          <p:nvPr>
            <p:ph type="ctrTitle"/>
          </p:nvPr>
        </p:nvSpPr>
        <p:spPr>
          <a:xfrm>
            <a:off x="5559667" y="1766500"/>
            <a:ext cx="5670800" cy="28208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5559667" y="4587400"/>
            <a:ext cx="5535600" cy="70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pic>
        <p:nvPicPr>
          <p:cNvPr id="15" name="Google Shape;15;p2"/>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6" name="Google Shape;16;p2"/>
          <p:cNvGrpSpPr/>
          <p:nvPr/>
        </p:nvGrpSpPr>
        <p:grpSpPr>
          <a:xfrm>
            <a:off x="247227" y="3991220"/>
            <a:ext cx="711876" cy="596173"/>
            <a:chOff x="114295" y="3014615"/>
            <a:chExt cx="533907" cy="447130"/>
          </a:xfrm>
        </p:grpSpPr>
        <p:sp>
          <p:nvSpPr>
            <p:cNvPr id="17" name="Google Shape;17;p2"/>
            <p:cNvSpPr/>
            <p:nvPr/>
          </p:nvSpPr>
          <p:spPr>
            <a:xfrm rot="-1018026">
              <a:off x="152133" y="3074345"/>
              <a:ext cx="458231" cy="327670"/>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1018026">
              <a:off x="563337" y="3065703"/>
              <a:ext cx="62141" cy="65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rot="1664472">
            <a:off x="11039639" y="-107044"/>
            <a:ext cx="1119887" cy="776373"/>
            <a:chOff x="3819991" y="4382850"/>
            <a:chExt cx="839876" cy="582253"/>
          </a:xfrm>
        </p:grpSpPr>
        <p:sp>
          <p:nvSpPr>
            <p:cNvPr id="20" name="Google Shape;20;p2"/>
            <p:cNvSpPr/>
            <p:nvPr/>
          </p:nvSpPr>
          <p:spPr>
            <a:xfrm rot="-1535504">
              <a:off x="3879347" y="4679621"/>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535504">
              <a:off x="3902575" y="4730605"/>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1535504">
              <a:off x="3819245" y="4582006"/>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1535504">
              <a:off x="3797862" y="4545724"/>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1535504">
              <a:off x="3848629" y="4630027"/>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535504">
              <a:off x="3807210" y="4563364"/>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1535504">
              <a:off x="4599315" y="4498478"/>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535504">
              <a:off x="3830348" y="4610144"/>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1535504">
              <a:off x="4619302" y="4529991"/>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1535504">
              <a:off x="3865584" y="4658589"/>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1535504">
              <a:off x="4643685" y="4580902"/>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1535504">
              <a:off x="3891317" y="4709234"/>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2"/>
          <p:cNvGrpSpPr/>
          <p:nvPr/>
        </p:nvGrpSpPr>
        <p:grpSpPr>
          <a:xfrm>
            <a:off x="11287299" y="5893127"/>
            <a:ext cx="780456" cy="796523"/>
            <a:chOff x="8465474" y="4419845"/>
            <a:chExt cx="585342" cy="597392"/>
          </a:xfrm>
        </p:grpSpPr>
        <p:sp>
          <p:nvSpPr>
            <p:cNvPr id="33" name="Google Shape;33;p2"/>
            <p:cNvSpPr/>
            <p:nvPr/>
          </p:nvSpPr>
          <p:spPr>
            <a:xfrm rot="1739996">
              <a:off x="8548368" y="4493307"/>
              <a:ext cx="419555" cy="450468"/>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1739996">
              <a:off x="8575410" y="4539045"/>
              <a:ext cx="355111" cy="367455"/>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11755385" y="5654549"/>
            <a:ext cx="333516" cy="336096"/>
            <a:chOff x="8816538" y="4240912"/>
            <a:chExt cx="250137" cy="252072"/>
          </a:xfrm>
        </p:grpSpPr>
        <p:sp>
          <p:nvSpPr>
            <p:cNvPr id="36" name="Google Shape;36;p2"/>
            <p:cNvSpPr/>
            <p:nvPr/>
          </p:nvSpPr>
          <p:spPr>
            <a:xfrm>
              <a:off x="8816538" y="424091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902468" y="433748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 name="Google Shape;38;p2"/>
          <p:cNvGrpSpPr/>
          <p:nvPr/>
        </p:nvGrpSpPr>
        <p:grpSpPr>
          <a:xfrm>
            <a:off x="10836556" y="995380"/>
            <a:ext cx="1271616" cy="1272819"/>
            <a:chOff x="8075979" y="873522"/>
            <a:chExt cx="953712" cy="954614"/>
          </a:xfrm>
        </p:grpSpPr>
        <p:sp>
          <p:nvSpPr>
            <p:cNvPr id="39" name="Google Shape;39;p2"/>
            <p:cNvSpPr/>
            <p:nvPr/>
          </p:nvSpPr>
          <p:spPr>
            <a:xfrm rot="2860051">
              <a:off x="8211694" y="1016544"/>
              <a:ext cx="682283" cy="668571"/>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2860051">
              <a:off x="8452318" y="1148585"/>
              <a:ext cx="96054" cy="170930"/>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2860051">
              <a:off x="8519383" y="1279939"/>
              <a:ext cx="103448" cy="95982"/>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2860051">
              <a:off x="8589237" y="1336690"/>
              <a:ext cx="116155" cy="107684"/>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2860051">
              <a:off x="8774087" y="1386750"/>
              <a:ext cx="50324" cy="38694"/>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2860051">
              <a:off x="8736844" y="1446447"/>
              <a:ext cx="40776" cy="21393"/>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2860051">
              <a:off x="8676453" y="1499448"/>
              <a:ext cx="37833" cy="24121"/>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2860051">
              <a:off x="8416819" y="1169086"/>
              <a:ext cx="52621" cy="19455"/>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2860051">
              <a:off x="8357487" y="1226943"/>
              <a:ext cx="44725" cy="29721"/>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2860051">
              <a:off x="8312915" y="1269778"/>
              <a:ext cx="46232" cy="50396"/>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2860051">
              <a:off x="8557395" y="1535370"/>
              <a:ext cx="160448" cy="148388"/>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2860051">
              <a:off x="8770419" y="1583310"/>
              <a:ext cx="20388" cy="33310"/>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2860051">
              <a:off x="8242355" y="1037043"/>
              <a:ext cx="42427" cy="245160"/>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2860051">
              <a:off x="8377304" y="1041834"/>
              <a:ext cx="32018" cy="45514"/>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 name="Google Shape;53;p2"/>
          <p:cNvGrpSpPr/>
          <p:nvPr/>
        </p:nvGrpSpPr>
        <p:grpSpPr>
          <a:xfrm>
            <a:off x="11538467" y="2158183"/>
            <a:ext cx="333516" cy="336096"/>
            <a:chOff x="8546663" y="1431762"/>
            <a:chExt cx="250137" cy="252072"/>
          </a:xfrm>
        </p:grpSpPr>
        <p:sp>
          <p:nvSpPr>
            <p:cNvPr id="54" name="Google Shape;54;p2"/>
            <p:cNvSpPr/>
            <p:nvPr/>
          </p:nvSpPr>
          <p:spPr>
            <a:xfrm>
              <a:off x="8546663" y="14317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632593" y="15283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a:off x="10718601" y="600916"/>
            <a:ext cx="333516" cy="336096"/>
            <a:chOff x="7651800" y="411962"/>
            <a:chExt cx="250137" cy="252072"/>
          </a:xfrm>
        </p:grpSpPr>
        <p:sp>
          <p:nvSpPr>
            <p:cNvPr id="57" name="Google Shape;57;p2"/>
            <p:cNvSpPr/>
            <p:nvPr/>
          </p:nvSpPr>
          <p:spPr>
            <a:xfrm>
              <a:off x="7651800" y="4119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737730" y="5085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59;p2"/>
          <p:cNvGrpSpPr/>
          <p:nvPr/>
        </p:nvGrpSpPr>
        <p:grpSpPr>
          <a:xfrm rot="906714">
            <a:off x="11224210" y="452686"/>
            <a:ext cx="750748" cy="764631"/>
            <a:chOff x="8366535" y="197323"/>
            <a:chExt cx="563072" cy="573484"/>
          </a:xfrm>
        </p:grpSpPr>
        <p:sp>
          <p:nvSpPr>
            <p:cNvPr id="60" name="Google Shape;60;p2"/>
            <p:cNvSpPr/>
            <p:nvPr/>
          </p:nvSpPr>
          <p:spPr>
            <a:xfrm rot="2111813">
              <a:off x="8454977" y="269371"/>
              <a:ext cx="386189" cy="429388"/>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rot="2111813">
              <a:off x="8557643" y="286518"/>
              <a:ext cx="46398" cy="108149"/>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rot="2111813">
              <a:off x="8760802" y="485920"/>
              <a:ext cx="36251" cy="79182"/>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9537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63"/>
        <p:cNvGrpSpPr/>
        <p:nvPr/>
      </p:nvGrpSpPr>
      <p:grpSpPr>
        <a:xfrm>
          <a:off x="0" y="0"/>
          <a:ext cx="0" cy="0"/>
          <a:chOff x="0" y="0"/>
          <a:chExt cx="0" cy="0"/>
        </a:xfrm>
      </p:grpSpPr>
      <p:sp>
        <p:nvSpPr>
          <p:cNvPr id="64" name="Google Shape;64;p3"/>
          <p:cNvSpPr/>
          <p:nvPr/>
        </p:nvSpPr>
        <p:spPr>
          <a:xfrm>
            <a:off x="6976383" y="717366"/>
            <a:ext cx="3636231" cy="5423297"/>
          </a:xfrm>
          <a:custGeom>
            <a:avLst/>
            <a:gdLst/>
            <a:ahLst/>
            <a:cxnLst/>
            <a:rect l="l" t="t" r="r" b="b"/>
            <a:pathLst>
              <a:path w="30157" h="44978" extrusionOk="0">
                <a:moveTo>
                  <a:pt x="0" y="5842"/>
                </a:moveTo>
                <a:cubicBezTo>
                  <a:pt x="0" y="5842"/>
                  <a:pt x="5" y="5843"/>
                  <a:pt x="14" y="5844"/>
                </a:cubicBezTo>
                <a:lnTo>
                  <a:pt x="14" y="5844"/>
                </a:lnTo>
                <a:lnTo>
                  <a:pt x="14" y="5842"/>
                </a:lnTo>
                <a:close/>
                <a:moveTo>
                  <a:pt x="28786" y="1"/>
                </a:moveTo>
                <a:cubicBezTo>
                  <a:pt x="28605" y="1"/>
                  <a:pt x="28312" y="156"/>
                  <a:pt x="28175" y="183"/>
                </a:cubicBezTo>
                <a:cubicBezTo>
                  <a:pt x="27997" y="218"/>
                  <a:pt x="27775" y="252"/>
                  <a:pt x="27604" y="320"/>
                </a:cubicBezTo>
                <a:cubicBezTo>
                  <a:pt x="27581" y="329"/>
                  <a:pt x="27556" y="333"/>
                  <a:pt x="27530" y="333"/>
                </a:cubicBezTo>
                <a:cubicBezTo>
                  <a:pt x="27354" y="333"/>
                  <a:pt x="27102" y="162"/>
                  <a:pt x="26968" y="132"/>
                </a:cubicBezTo>
                <a:cubicBezTo>
                  <a:pt x="26846" y="105"/>
                  <a:pt x="26483" y="34"/>
                  <a:pt x="26237" y="34"/>
                </a:cubicBezTo>
                <a:cubicBezTo>
                  <a:pt x="26174" y="34"/>
                  <a:pt x="26118" y="39"/>
                  <a:pt x="26076" y="50"/>
                </a:cubicBezTo>
                <a:cubicBezTo>
                  <a:pt x="25962" y="81"/>
                  <a:pt x="25673" y="97"/>
                  <a:pt x="25386" y="97"/>
                </a:cubicBezTo>
                <a:cubicBezTo>
                  <a:pt x="25156" y="97"/>
                  <a:pt x="24928" y="87"/>
                  <a:pt x="24792" y="64"/>
                </a:cubicBezTo>
                <a:cubicBezTo>
                  <a:pt x="24732" y="54"/>
                  <a:pt x="24678" y="50"/>
                  <a:pt x="24627" y="50"/>
                </a:cubicBezTo>
                <a:cubicBezTo>
                  <a:pt x="24408" y="50"/>
                  <a:pt x="24260" y="128"/>
                  <a:pt x="24135" y="183"/>
                </a:cubicBezTo>
                <a:cubicBezTo>
                  <a:pt x="23978" y="252"/>
                  <a:pt x="23688" y="508"/>
                  <a:pt x="23585" y="593"/>
                </a:cubicBezTo>
                <a:cubicBezTo>
                  <a:pt x="23499" y="665"/>
                  <a:pt x="23118" y="835"/>
                  <a:pt x="22868" y="835"/>
                </a:cubicBezTo>
                <a:cubicBezTo>
                  <a:pt x="22821" y="835"/>
                  <a:pt x="22779" y="829"/>
                  <a:pt x="22745" y="816"/>
                </a:cubicBezTo>
                <a:cubicBezTo>
                  <a:pt x="22710" y="802"/>
                  <a:pt x="22668" y="796"/>
                  <a:pt x="22620" y="796"/>
                </a:cubicBezTo>
                <a:cubicBezTo>
                  <a:pt x="22362" y="796"/>
                  <a:pt x="21954" y="968"/>
                  <a:pt x="21853" y="1055"/>
                </a:cubicBezTo>
                <a:cubicBezTo>
                  <a:pt x="21733" y="1161"/>
                  <a:pt x="21385" y="1451"/>
                  <a:pt x="21231" y="1554"/>
                </a:cubicBezTo>
                <a:cubicBezTo>
                  <a:pt x="21077" y="1656"/>
                  <a:pt x="20958" y="1930"/>
                  <a:pt x="20838" y="1964"/>
                </a:cubicBezTo>
                <a:cubicBezTo>
                  <a:pt x="20718" y="1998"/>
                  <a:pt x="19809" y="2203"/>
                  <a:pt x="19673" y="2305"/>
                </a:cubicBezTo>
                <a:cubicBezTo>
                  <a:pt x="19533" y="2408"/>
                  <a:pt x="19293" y="2787"/>
                  <a:pt x="19123" y="2924"/>
                </a:cubicBezTo>
                <a:cubicBezTo>
                  <a:pt x="18952" y="3061"/>
                  <a:pt x="18316" y="3078"/>
                  <a:pt x="18145" y="3197"/>
                </a:cubicBezTo>
                <a:cubicBezTo>
                  <a:pt x="17974" y="3317"/>
                  <a:pt x="17284" y="3655"/>
                  <a:pt x="17284" y="3655"/>
                </a:cubicBezTo>
                <a:cubicBezTo>
                  <a:pt x="17284" y="3655"/>
                  <a:pt x="17268" y="4210"/>
                  <a:pt x="17205" y="4210"/>
                </a:cubicBezTo>
                <a:cubicBezTo>
                  <a:pt x="17203" y="4210"/>
                  <a:pt x="17201" y="4210"/>
                  <a:pt x="17199" y="4209"/>
                </a:cubicBezTo>
                <a:cubicBezTo>
                  <a:pt x="17130" y="4175"/>
                  <a:pt x="16631" y="3761"/>
                  <a:pt x="16478" y="3676"/>
                </a:cubicBezTo>
                <a:cubicBezTo>
                  <a:pt x="16450" y="3660"/>
                  <a:pt x="16396" y="3654"/>
                  <a:pt x="16325" y="3654"/>
                </a:cubicBezTo>
                <a:cubicBezTo>
                  <a:pt x="15998" y="3654"/>
                  <a:pt x="15311" y="3793"/>
                  <a:pt x="15227" y="3864"/>
                </a:cubicBezTo>
                <a:cubicBezTo>
                  <a:pt x="15125" y="3952"/>
                  <a:pt x="14591" y="4332"/>
                  <a:pt x="14523" y="4400"/>
                </a:cubicBezTo>
                <a:cubicBezTo>
                  <a:pt x="14448" y="4468"/>
                  <a:pt x="14089" y="4622"/>
                  <a:pt x="14004" y="4691"/>
                </a:cubicBezTo>
                <a:cubicBezTo>
                  <a:pt x="13918" y="4759"/>
                  <a:pt x="13317" y="4947"/>
                  <a:pt x="13317" y="5135"/>
                </a:cubicBezTo>
                <a:cubicBezTo>
                  <a:pt x="13317" y="5326"/>
                  <a:pt x="13009" y="5565"/>
                  <a:pt x="12941" y="5685"/>
                </a:cubicBezTo>
                <a:cubicBezTo>
                  <a:pt x="12873" y="5805"/>
                  <a:pt x="12493" y="5890"/>
                  <a:pt x="12288" y="5992"/>
                </a:cubicBezTo>
                <a:cubicBezTo>
                  <a:pt x="12083" y="6098"/>
                  <a:pt x="11687" y="6406"/>
                  <a:pt x="11499" y="6491"/>
                </a:cubicBezTo>
                <a:cubicBezTo>
                  <a:pt x="11452" y="6513"/>
                  <a:pt x="11389" y="6520"/>
                  <a:pt x="11318" y="6520"/>
                </a:cubicBezTo>
                <a:cubicBezTo>
                  <a:pt x="11154" y="6520"/>
                  <a:pt x="10949" y="6480"/>
                  <a:pt x="10818" y="6480"/>
                </a:cubicBezTo>
                <a:cubicBezTo>
                  <a:pt x="10781" y="6480"/>
                  <a:pt x="10749" y="6483"/>
                  <a:pt x="10727" y="6491"/>
                </a:cubicBezTo>
                <a:cubicBezTo>
                  <a:pt x="10719" y="6494"/>
                  <a:pt x="10710" y="6496"/>
                  <a:pt x="10699" y="6496"/>
                </a:cubicBezTo>
                <a:cubicBezTo>
                  <a:pt x="10525" y="6496"/>
                  <a:pt x="9995" y="6115"/>
                  <a:pt x="9883" y="6115"/>
                </a:cubicBezTo>
                <a:cubicBezTo>
                  <a:pt x="9763" y="6115"/>
                  <a:pt x="9042" y="5996"/>
                  <a:pt x="8905" y="5962"/>
                </a:cubicBezTo>
                <a:cubicBezTo>
                  <a:pt x="8895" y="5959"/>
                  <a:pt x="8884" y="5958"/>
                  <a:pt x="8873" y="5958"/>
                </a:cubicBezTo>
                <a:cubicBezTo>
                  <a:pt x="8737" y="5958"/>
                  <a:pt x="8566" y="6138"/>
                  <a:pt x="8424" y="6201"/>
                </a:cubicBezTo>
                <a:cubicBezTo>
                  <a:pt x="8266" y="6269"/>
                  <a:pt x="7942" y="6751"/>
                  <a:pt x="7839" y="6819"/>
                </a:cubicBezTo>
                <a:cubicBezTo>
                  <a:pt x="7737" y="6888"/>
                  <a:pt x="7320" y="7335"/>
                  <a:pt x="7183" y="7370"/>
                </a:cubicBezTo>
                <a:cubicBezTo>
                  <a:pt x="7146" y="7380"/>
                  <a:pt x="7081" y="7383"/>
                  <a:pt x="7002" y="7383"/>
                </a:cubicBezTo>
                <a:cubicBezTo>
                  <a:pt x="6786" y="7383"/>
                  <a:pt x="6468" y="7356"/>
                  <a:pt x="6343" y="7356"/>
                </a:cubicBezTo>
                <a:cubicBezTo>
                  <a:pt x="6168" y="7356"/>
                  <a:pt x="5912" y="7663"/>
                  <a:pt x="5827" y="7698"/>
                </a:cubicBezTo>
                <a:cubicBezTo>
                  <a:pt x="5741" y="7728"/>
                  <a:pt x="5242" y="8125"/>
                  <a:pt x="5174" y="8138"/>
                </a:cubicBezTo>
                <a:cubicBezTo>
                  <a:pt x="5171" y="8139"/>
                  <a:pt x="5168" y="8140"/>
                  <a:pt x="5165" y="8140"/>
                </a:cubicBezTo>
                <a:cubicBezTo>
                  <a:pt x="5073" y="8140"/>
                  <a:pt x="4737" y="7880"/>
                  <a:pt x="4654" y="7834"/>
                </a:cubicBezTo>
                <a:cubicBezTo>
                  <a:pt x="4569" y="7783"/>
                  <a:pt x="3814" y="7042"/>
                  <a:pt x="3711" y="7042"/>
                </a:cubicBezTo>
                <a:cubicBezTo>
                  <a:pt x="3609" y="7042"/>
                  <a:pt x="3264" y="6577"/>
                  <a:pt x="3059" y="6526"/>
                </a:cubicBezTo>
                <a:cubicBezTo>
                  <a:pt x="3036" y="6520"/>
                  <a:pt x="3011" y="6517"/>
                  <a:pt x="2984" y="6517"/>
                </a:cubicBezTo>
                <a:cubicBezTo>
                  <a:pt x="2766" y="6517"/>
                  <a:pt x="2425" y="6683"/>
                  <a:pt x="2334" y="6713"/>
                </a:cubicBezTo>
                <a:cubicBezTo>
                  <a:pt x="2330" y="6715"/>
                  <a:pt x="2325" y="6716"/>
                  <a:pt x="2320" y="6716"/>
                </a:cubicBezTo>
                <a:cubicBezTo>
                  <a:pt x="2199" y="6716"/>
                  <a:pt x="1832" y="6353"/>
                  <a:pt x="1750" y="6321"/>
                </a:cubicBezTo>
                <a:cubicBezTo>
                  <a:pt x="1667" y="6287"/>
                  <a:pt x="1288" y="5978"/>
                  <a:pt x="1127" y="5978"/>
                </a:cubicBezTo>
                <a:cubicBezTo>
                  <a:pt x="1122" y="5978"/>
                  <a:pt x="1118" y="5978"/>
                  <a:pt x="1114" y="5979"/>
                </a:cubicBezTo>
                <a:cubicBezTo>
                  <a:pt x="1106" y="5980"/>
                  <a:pt x="1096" y="5980"/>
                  <a:pt x="1084" y="5980"/>
                </a:cubicBezTo>
                <a:cubicBezTo>
                  <a:pt x="879" y="5980"/>
                  <a:pt x="125" y="5862"/>
                  <a:pt x="14" y="5844"/>
                </a:cubicBezTo>
                <a:lnTo>
                  <a:pt x="14" y="5844"/>
                </a:lnTo>
                <a:lnTo>
                  <a:pt x="14" y="43581"/>
                </a:lnTo>
                <a:lnTo>
                  <a:pt x="304" y="43957"/>
                </a:lnTo>
                <a:cubicBezTo>
                  <a:pt x="304" y="43957"/>
                  <a:pt x="1316" y="43717"/>
                  <a:pt x="1470" y="43598"/>
                </a:cubicBezTo>
                <a:cubicBezTo>
                  <a:pt x="1627" y="43478"/>
                  <a:pt x="1866" y="43410"/>
                  <a:pt x="2003" y="43410"/>
                </a:cubicBezTo>
                <a:cubicBezTo>
                  <a:pt x="2139" y="43410"/>
                  <a:pt x="2604" y="43632"/>
                  <a:pt x="2792" y="43683"/>
                </a:cubicBezTo>
                <a:cubicBezTo>
                  <a:pt x="2807" y="43687"/>
                  <a:pt x="2824" y="43689"/>
                  <a:pt x="2841" y="43689"/>
                </a:cubicBezTo>
                <a:cubicBezTo>
                  <a:pt x="3041" y="43689"/>
                  <a:pt x="3374" y="43444"/>
                  <a:pt x="3499" y="43444"/>
                </a:cubicBezTo>
                <a:cubicBezTo>
                  <a:pt x="3636" y="43444"/>
                  <a:pt x="4255" y="43034"/>
                  <a:pt x="4255" y="43034"/>
                </a:cubicBezTo>
                <a:cubicBezTo>
                  <a:pt x="4255" y="43034"/>
                  <a:pt x="4754" y="43567"/>
                  <a:pt x="4839" y="43584"/>
                </a:cubicBezTo>
                <a:cubicBezTo>
                  <a:pt x="4843" y="43585"/>
                  <a:pt x="4847" y="43585"/>
                  <a:pt x="4853" y="43585"/>
                </a:cubicBezTo>
                <a:cubicBezTo>
                  <a:pt x="4973" y="43585"/>
                  <a:pt x="5497" y="43413"/>
                  <a:pt x="5611" y="43396"/>
                </a:cubicBezTo>
                <a:cubicBezTo>
                  <a:pt x="5731" y="43379"/>
                  <a:pt x="5987" y="43174"/>
                  <a:pt x="6038" y="43140"/>
                </a:cubicBezTo>
                <a:cubicBezTo>
                  <a:pt x="6042" y="43138"/>
                  <a:pt x="6048" y="43137"/>
                  <a:pt x="6057" y="43137"/>
                </a:cubicBezTo>
                <a:cubicBezTo>
                  <a:pt x="6188" y="43137"/>
                  <a:pt x="6873" y="43354"/>
                  <a:pt x="6985" y="43482"/>
                </a:cubicBezTo>
                <a:cubicBezTo>
                  <a:pt x="7105" y="43622"/>
                  <a:pt x="7945" y="44049"/>
                  <a:pt x="8048" y="44110"/>
                </a:cubicBezTo>
                <a:cubicBezTo>
                  <a:pt x="8150" y="44165"/>
                  <a:pt x="8321" y="44288"/>
                  <a:pt x="8492" y="44374"/>
                </a:cubicBezTo>
                <a:cubicBezTo>
                  <a:pt x="8663" y="44459"/>
                  <a:pt x="9145" y="44647"/>
                  <a:pt x="9367" y="44698"/>
                </a:cubicBezTo>
                <a:cubicBezTo>
                  <a:pt x="9573" y="44745"/>
                  <a:pt x="10483" y="44978"/>
                  <a:pt x="10728" y="44978"/>
                </a:cubicBezTo>
                <a:cubicBezTo>
                  <a:pt x="10751" y="44978"/>
                  <a:pt x="10768" y="44976"/>
                  <a:pt x="10778" y="44972"/>
                </a:cubicBezTo>
                <a:cubicBezTo>
                  <a:pt x="10898" y="44920"/>
                  <a:pt x="11311" y="44664"/>
                  <a:pt x="11431" y="44647"/>
                </a:cubicBezTo>
                <a:cubicBezTo>
                  <a:pt x="11550" y="44630"/>
                  <a:pt x="11687" y="44356"/>
                  <a:pt x="11875" y="44339"/>
                </a:cubicBezTo>
                <a:cubicBezTo>
                  <a:pt x="11881" y="44339"/>
                  <a:pt x="11888" y="44339"/>
                  <a:pt x="11895" y="44339"/>
                </a:cubicBezTo>
                <a:cubicBezTo>
                  <a:pt x="12077" y="44339"/>
                  <a:pt x="12428" y="44531"/>
                  <a:pt x="12582" y="44531"/>
                </a:cubicBezTo>
                <a:cubicBezTo>
                  <a:pt x="12593" y="44531"/>
                  <a:pt x="12604" y="44530"/>
                  <a:pt x="12613" y="44527"/>
                </a:cubicBezTo>
                <a:cubicBezTo>
                  <a:pt x="12750" y="44493"/>
                  <a:pt x="13334" y="44391"/>
                  <a:pt x="13556" y="44288"/>
                </a:cubicBezTo>
                <a:cubicBezTo>
                  <a:pt x="13778" y="44186"/>
                  <a:pt x="14209" y="43448"/>
                  <a:pt x="14380" y="43277"/>
                </a:cubicBezTo>
                <a:cubicBezTo>
                  <a:pt x="14557" y="43106"/>
                  <a:pt x="14745" y="42436"/>
                  <a:pt x="14865" y="42282"/>
                </a:cubicBezTo>
                <a:cubicBezTo>
                  <a:pt x="14984" y="42129"/>
                  <a:pt x="15381" y="42094"/>
                  <a:pt x="15586" y="42043"/>
                </a:cubicBezTo>
                <a:cubicBezTo>
                  <a:pt x="15791" y="41988"/>
                  <a:pt x="16666" y="41613"/>
                  <a:pt x="16751" y="41544"/>
                </a:cubicBezTo>
                <a:cubicBezTo>
                  <a:pt x="16829" y="41482"/>
                  <a:pt x="17759" y="41264"/>
                  <a:pt x="18028" y="41264"/>
                </a:cubicBezTo>
                <a:cubicBezTo>
                  <a:pt x="18055" y="41264"/>
                  <a:pt x="18075" y="41266"/>
                  <a:pt x="18087" y="41271"/>
                </a:cubicBezTo>
                <a:cubicBezTo>
                  <a:pt x="18225" y="41320"/>
                  <a:pt x="18482" y="41649"/>
                  <a:pt x="18578" y="41649"/>
                </a:cubicBezTo>
                <a:cubicBezTo>
                  <a:pt x="18582" y="41649"/>
                  <a:pt x="18586" y="41648"/>
                  <a:pt x="18589" y="41647"/>
                </a:cubicBezTo>
                <a:cubicBezTo>
                  <a:pt x="18675" y="41613"/>
                  <a:pt x="19208" y="41404"/>
                  <a:pt x="19396" y="41336"/>
                </a:cubicBezTo>
                <a:cubicBezTo>
                  <a:pt x="19414" y="41330"/>
                  <a:pt x="19433" y="41327"/>
                  <a:pt x="19454" y="41327"/>
                </a:cubicBezTo>
                <a:cubicBezTo>
                  <a:pt x="19653" y="41327"/>
                  <a:pt x="19971" y="41582"/>
                  <a:pt x="20049" y="41613"/>
                </a:cubicBezTo>
                <a:cubicBezTo>
                  <a:pt x="20134" y="41647"/>
                  <a:pt x="20804" y="42180"/>
                  <a:pt x="20804" y="42180"/>
                </a:cubicBezTo>
                <a:cubicBezTo>
                  <a:pt x="20804" y="42180"/>
                  <a:pt x="21363" y="42354"/>
                  <a:pt x="21489" y="42354"/>
                </a:cubicBezTo>
                <a:cubicBezTo>
                  <a:pt x="21500" y="42354"/>
                  <a:pt x="21507" y="42353"/>
                  <a:pt x="21511" y="42351"/>
                </a:cubicBezTo>
                <a:cubicBezTo>
                  <a:pt x="21562" y="42316"/>
                  <a:pt x="22471" y="42197"/>
                  <a:pt x="22642" y="42163"/>
                </a:cubicBezTo>
                <a:cubicBezTo>
                  <a:pt x="22816" y="42129"/>
                  <a:pt x="22953" y="41818"/>
                  <a:pt x="23192" y="41647"/>
                </a:cubicBezTo>
                <a:cubicBezTo>
                  <a:pt x="23435" y="41476"/>
                  <a:pt x="23637" y="41165"/>
                  <a:pt x="23760" y="41008"/>
                </a:cubicBezTo>
                <a:cubicBezTo>
                  <a:pt x="23886" y="40851"/>
                  <a:pt x="24057" y="40543"/>
                  <a:pt x="24262" y="40475"/>
                </a:cubicBezTo>
                <a:cubicBezTo>
                  <a:pt x="24467" y="40406"/>
                  <a:pt x="25188" y="40270"/>
                  <a:pt x="25342" y="40218"/>
                </a:cubicBezTo>
                <a:cubicBezTo>
                  <a:pt x="25495" y="40167"/>
                  <a:pt x="25875" y="40133"/>
                  <a:pt x="26131" y="40133"/>
                </a:cubicBezTo>
                <a:cubicBezTo>
                  <a:pt x="26387" y="40133"/>
                  <a:pt x="26767" y="39996"/>
                  <a:pt x="26955" y="39894"/>
                </a:cubicBezTo>
                <a:cubicBezTo>
                  <a:pt x="27143" y="39791"/>
                  <a:pt x="27296" y="39689"/>
                  <a:pt x="27399" y="39655"/>
                </a:cubicBezTo>
                <a:cubicBezTo>
                  <a:pt x="27410" y="39651"/>
                  <a:pt x="27424" y="39649"/>
                  <a:pt x="27443" y="39649"/>
                </a:cubicBezTo>
                <a:cubicBezTo>
                  <a:pt x="27549" y="39649"/>
                  <a:pt x="27774" y="39701"/>
                  <a:pt x="27984" y="39701"/>
                </a:cubicBezTo>
                <a:cubicBezTo>
                  <a:pt x="28084" y="39701"/>
                  <a:pt x="28181" y="39689"/>
                  <a:pt x="28260" y="39655"/>
                </a:cubicBezTo>
                <a:cubicBezTo>
                  <a:pt x="28533" y="39531"/>
                  <a:pt x="30156" y="39139"/>
                  <a:pt x="30156" y="39139"/>
                </a:cubicBezTo>
                <a:lnTo>
                  <a:pt x="30156" y="768"/>
                </a:lnTo>
                <a:cubicBezTo>
                  <a:pt x="30156" y="768"/>
                  <a:pt x="29032" y="149"/>
                  <a:pt x="28896" y="33"/>
                </a:cubicBezTo>
                <a:cubicBezTo>
                  <a:pt x="28869" y="10"/>
                  <a:pt x="28831" y="1"/>
                  <a:pt x="2878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6975900" y="774398"/>
            <a:ext cx="3634181" cy="5261001"/>
          </a:xfrm>
          <a:custGeom>
            <a:avLst/>
            <a:gdLst/>
            <a:ahLst/>
            <a:cxnLst/>
            <a:rect l="l" t="t" r="r" b="b"/>
            <a:pathLst>
              <a:path w="30140" h="43632" extrusionOk="0">
                <a:moveTo>
                  <a:pt x="25798" y="1"/>
                </a:moveTo>
                <a:cubicBezTo>
                  <a:pt x="25255" y="1"/>
                  <a:pt x="24482" y="91"/>
                  <a:pt x="24160" y="305"/>
                </a:cubicBezTo>
                <a:cubicBezTo>
                  <a:pt x="23692" y="613"/>
                  <a:pt x="22458" y="1128"/>
                  <a:pt x="22048" y="1334"/>
                </a:cubicBezTo>
                <a:cubicBezTo>
                  <a:pt x="21638" y="1539"/>
                  <a:pt x="19837" y="2670"/>
                  <a:pt x="19472" y="2827"/>
                </a:cubicBezTo>
                <a:cubicBezTo>
                  <a:pt x="19109" y="2987"/>
                  <a:pt x="17517" y="4166"/>
                  <a:pt x="17312" y="4272"/>
                </a:cubicBezTo>
                <a:cubicBezTo>
                  <a:pt x="17295" y="4281"/>
                  <a:pt x="17270" y="4285"/>
                  <a:pt x="17240" y="4285"/>
                </a:cubicBezTo>
                <a:cubicBezTo>
                  <a:pt x="16963" y="4285"/>
                  <a:pt x="16182" y="3968"/>
                  <a:pt x="15707" y="3968"/>
                </a:cubicBezTo>
                <a:cubicBezTo>
                  <a:pt x="15608" y="3968"/>
                  <a:pt x="15522" y="3982"/>
                  <a:pt x="15457" y="4016"/>
                </a:cubicBezTo>
                <a:cubicBezTo>
                  <a:pt x="15047" y="4224"/>
                  <a:pt x="13810" y="5301"/>
                  <a:pt x="13191" y="5663"/>
                </a:cubicBezTo>
                <a:cubicBezTo>
                  <a:pt x="12569" y="6025"/>
                  <a:pt x="10977" y="6640"/>
                  <a:pt x="10768" y="6640"/>
                </a:cubicBezTo>
                <a:cubicBezTo>
                  <a:pt x="10560" y="6640"/>
                  <a:pt x="10150" y="6176"/>
                  <a:pt x="9740" y="6070"/>
                </a:cubicBezTo>
                <a:cubicBezTo>
                  <a:pt x="9713" y="6062"/>
                  <a:pt x="9682" y="6059"/>
                  <a:pt x="9649" y="6059"/>
                </a:cubicBezTo>
                <a:cubicBezTo>
                  <a:pt x="9183" y="6059"/>
                  <a:pt x="8175" y="6757"/>
                  <a:pt x="7935" y="6955"/>
                </a:cubicBezTo>
                <a:cubicBezTo>
                  <a:pt x="7679" y="7160"/>
                  <a:pt x="6651" y="7727"/>
                  <a:pt x="6391" y="7727"/>
                </a:cubicBezTo>
                <a:cubicBezTo>
                  <a:pt x="6128" y="7727"/>
                  <a:pt x="5154" y="8137"/>
                  <a:pt x="4946" y="8137"/>
                </a:cubicBezTo>
                <a:cubicBezTo>
                  <a:pt x="4740" y="8137"/>
                  <a:pt x="2991" y="6592"/>
                  <a:pt x="2677" y="6541"/>
                </a:cubicBezTo>
                <a:cubicBezTo>
                  <a:pt x="2369" y="6490"/>
                  <a:pt x="1" y="6070"/>
                  <a:pt x="1" y="6070"/>
                </a:cubicBezTo>
                <a:lnTo>
                  <a:pt x="1" y="42564"/>
                </a:lnTo>
                <a:cubicBezTo>
                  <a:pt x="1" y="42564"/>
                  <a:pt x="1076" y="42528"/>
                  <a:pt x="1930" y="42528"/>
                </a:cubicBezTo>
                <a:cubicBezTo>
                  <a:pt x="2356" y="42528"/>
                  <a:pt x="2728" y="42537"/>
                  <a:pt x="2882" y="42564"/>
                </a:cubicBezTo>
                <a:cubicBezTo>
                  <a:pt x="2901" y="42568"/>
                  <a:pt x="2923" y="42570"/>
                  <a:pt x="2946" y="42570"/>
                </a:cubicBezTo>
                <a:cubicBezTo>
                  <a:pt x="3447" y="42570"/>
                  <a:pt x="4632" y="41770"/>
                  <a:pt x="5013" y="41770"/>
                </a:cubicBezTo>
                <a:cubicBezTo>
                  <a:pt x="5025" y="41770"/>
                  <a:pt x="5035" y="41770"/>
                  <a:pt x="5045" y="41772"/>
                </a:cubicBezTo>
                <a:cubicBezTo>
                  <a:pt x="5403" y="41823"/>
                  <a:pt x="6589" y="42339"/>
                  <a:pt x="7204" y="42568"/>
                </a:cubicBezTo>
                <a:cubicBezTo>
                  <a:pt x="7826" y="42800"/>
                  <a:pt x="9162" y="43521"/>
                  <a:pt x="9781" y="43573"/>
                </a:cubicBezTo>
                <a:cubicBezTo>
                  <a:pt x="10138" y="43602"/>
                  <a:pt x="10289" y="43632"/>
                  <a:pt x="10502" y="43632"/>
                </a:cubicBezTo>
                <a:cubicBezTo>
                  <a:pt x="10658" y="43632"/>
                  <a:pt x="10847" y="43616"/>
                  <a:pt x="11175" y="43573"/>
                </a:cubicBezTo>
                <a:cubicBezTo>
                  <a:pt x="11947" y="43470"/>
                  <a:pt x="12101" y="43624"/>
                  <a:pt x="12924" y="43108"/>
                </a:cubicBezTo>
                <a:cubicBezTo>
                  <a:pt x="13748" y="42592"/>
                  <a:pt x="14261" y="41925"/>
                  <a:pt x="14729" y="41457"/>
                </a:cubicBezTo>
                <a:cubicBezTo>
                  <a:pt x="15193" y="40993"/>
                  <a:pt x="16683" y="40634"/>
                  <a:pt x="17046" y="40429"/>
                </a:cubicBezTo>
                <a:cubicBezTo>
                  <a:pt x="17145" y="40372"/>
                  <a:pt x="17389" y="40350"/>
                  <a:pt x="17701" y="40350"/>
                </a:cubicBezTo>
                <a:cubicBezTo>
                  <a:pt x="18510" y="40350"/>
                  <a:pt x="19780" y="40494"/>
                  <a:pt x="20189" y="40531"/>
                </a:cubicBezTo>
                <a:cubicBezTo>
                  <a:pt x="20733" y="40580"/>
                  <a:pt x="21692" y="41051"/>
                  <a:pt x="22092" y="41051"/>
                </a:cubicBezTo>
                <a:cubicBezTo>
                  <a:pt x="22112" y="41051"/>
                  <a:pt x="22130" y="41050"/>
                  <a:pt x="22147" y="41047"/>
                </a:cubicBezTo>
                <a:cubicBezTo>
                  <a:pt x="22506" y="40996"/>
                  <a:pt x="23022" y="39762"/>
                  <a:pt x="23381" y="39503"/>
                </a:cubicBezTo>
                <a:cubicBezTo>
                  <a:pt x="23740" y="39246"/>
                  <a:pt x="25185" y="39246"/>
                  <a:pt x="25906" y="38782"/>
                </a:cubicBezTo>
                <a:cubicBezTo>
                  <a:pt x="26627" y="38314"/>
                  <a:pt x="27191" y="38474"/>
                  <a:pt x="27656" y="38314"/>
                </a:cubicBezTo>
                <a:cubicBezTo>
                  <a:pt x="28124" y="38156"/>
                  <a:pt x="30140" y="38085"/>
                  <a:pt x="30140" y="38085"/>
                </a:cubicBezTo>
                <a:lnTo>
                  <a:pt x="30140" y="770"/>
                </a:lnTo>
                <a:cubicBezTo>
                  <a:pt x="30140" y="770"/>
                  <a:pt x="26627" y="151"/>
                  <a:pt x="26320" y="49"/>
                </a:cubicBezTo>
                <a:cubicBezTo>
                  <a:pt x="26226" y="18"/>
                  <a:pt x="26034" y="1"/>
                  <a:pt x="2579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3"/>
          <p:cNvSpPr txBox="1">
            <a:spLocks noGrp="1"/>
          </p:cNvSpPr>
          <p:nvPr>
            <p:ph type="title"/>
          </p:nvPr>
        </p:nvSpPr>
        <p:spPr>
          <a:xfrm>
            <a:off x="961467" y="3310583"/>
            <a:ext cx="5119600" cy="10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7" name="Google Shape;67;p3"/>
          <p:cNvSpPr txBox="1">
            <a:spLocks noGrp="1"/>
          </p:cNvSpPr>
          <p:nvPr>
            <p:ph type="title" idx="2" hasCustomPrompt="1"/>
          </p:nvPr>
        </p:nvSpPr>
        <p:spPr>
          <a:xfrm>
            <a:off x="961467" y="1683233"/>
            <a:ext cx="5119600" cy="149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2000"/>
              <a:buNone/>
              <a:defRPr sz="128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8" name="Google Shape;68;p3"/>
          <p:cNvSpPr txBox="1">
            <a:spLocks noGrp="1"/>
          </p:cNvSpPr>
          <p:nvPr>
            <p:ph type="subTitle" idx="1"/>
          </p:nvPr>
        </p:nvSpPr>
        <p:spPr>
          <a:xfrm>
            <a:off x="1211467" y="4219951"/>
            <a:ext cx="4619600" cy="9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4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69" name="Google Shape;69;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70" name="Google Shape;70;p3"/>
          <p:cNvSpPr/>
          <p:nvPr/>
        </p:nvSpPr>
        <p:spPr>
          <a:xfrm rot="5400000">
            <a:off x="11021101" y="5020800"/>
            <a:ext cx="1641663" cy="336099"/>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rot="-764025">
            <a:off x="182438" y="279437"/>
            <a:ext cx="1198009" cy="406103"/>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rot="912552">
            <a:off x="194951" y="5531967"/>
            <a:ext cx="312399" cy="36606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1110051">
            <a:off x="5975337" y="181500"/>
            <a:ext cx="312400" cy="36606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 name="Google Shape;74;p3"/>
          <p:cNvGrpSpPr/>
          <p:nvPr/>
        </p:nvGrpSpPr>
        <p:grpSpPr>
          <a:xfrm>
            <a:off x="107314" y="3198479"/>
            <a:ext cx="423692" cy="425308"/>
            <a:chOff x="80485" y="2398859"/>
            <a:chExt cx="317769" cy="318981"/>
          </a:xfrm>
        </p:grpSpPr>
        <p:sp>
          <p:nvSpPr>
            <p:cNvPr id="75" name="Google Shape;75;p3"/>
            <p:cNvSpPr/>
            <p:nvPr/>
          </p:nvSpPr>
          <p:spPr>
            <a:xfrm rot="-1122350">
              <a:off x="114300" y="243231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rot="-1122350">
              <a:off x="202221" y="253129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3"/>
          <p:cNvGrpSpPr/>
          <p:nvPr/>
        </p:nvGrpSpPr>
        <p:grpSpPr>
          <a:xfrm>
            <a:off x="34061" y="855882"/>
            <a:ext cx="903713" cy="1087893"/>
            <a:chOff x="25545" y="641911"/>
            <a:chExt cx="677785" cy="815920"/>
          </a:xfrm>
        </p:grpSpPr>
        <p:sp>
          <p:nvSpPr>
            <p:cNvPr id="78" name="Google Shape;78;p3"/>
            <p:cNvSpPr/>
            <p:nvPr/>
          </p:nvSpPr>
          <p:spPr>
            <a:xfrm rot="-6913607">
              <a:off x="11644" y="84146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9" name="Google Shape;79;p3"/>
            <p:cNvSpPr/>
            <p:nvPr/>
          </p:nvSpPr>
          <p:spPr>
            <a:xfrm rot="-6913607">
              <a:off x="530217" y="124283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0" name="Google Shape;80;p3"/>
            <p:cNvSpPr/>
            <p:nvPr/>
          </p:nvSpPr>
          <p:spPr>
            <a:xfrm rot="-6913607">
              <a:off x="284797" y="70958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1" name="Google Shape;81;p3"/>
            <p:cNvSpPr/>
            <p:nvPr/>
          </p:nvSpPr>
          <p:spPr>
            <a:xfrm rot="-6913607">
              <a:off x="574169" y="122288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2" name="Google Shape;82;p3"/>
          <p:cNvSpPr/>
          <p:nvPr/>
        </p:nvSpPr>
        <p:spPr>
          <a:xfrm rot="-1122350">
            <a:off x="3199433" y="196483"/>
            <a:ext cx="333520" cy="336099"/>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3"/>
          <p:cNvSpPr/>
          <p:nvPr/>
        </p:nvSpPr>
        <p:spPr>
          <a:xfrm rot="-1122350">
            <a:off x="3316662" y="328460"/>
            <a:ext cx="82207" cy="91472"/>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3"/>
          <p:cNvGrpSpPr/>
          <p:nvPr/>
        </p:nvGrpSpPr>
        <p:grpSpPr>
          <a:xfrm>
            <a:off x="3885363" y="6141455"/>
            <a:ext cx="472324" cy="472053"/>
            <a:chOff x="2914022" y="4606091"/>
            <a:chExt cx="354243" cy="354040"/>
          </a:xfrm>
        </p:grpSpPr>
        <p:sp>
          <p:nvSpPr>
            <p:cNvPr id="85" name="Google Shape;85;p3"/>
            <p:cNvSpPr/>
            <p:nvPr/>
          </p:nvSpPr>
          <p:spPr>
            <a:xfrm rot="2954850">
              <a:off x="2966075" y="465707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rot="2954850">
              <a:off x="3051226" y="474567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86261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87"/>
        <p:cNvGrpSpPr/>
        <p:nvPr/>
      </p:nvGrpSpPr>
      <p:grpSpPr>
        <a:xfrm>
          <a:off x="0" y="0"/>
          <a:ext cx="0" cy="0"/>
          <a:chOff x="0" y="0"/>
          <a:chExt cx="0" cy="0"/>
        </a:xfrm>
      </p:grpSpPr>
      <p:sp>
        <p:nvSpPr>
          <p:cNvPr id="88" name="Google Shape;88;p4"/>
          <p:cNvSpPr/>
          <p:nvPr/>
        </p:nvSpPr>
        <p:spPr>
          <a:xfrm rot="-5400000">
            <a:off x="1331480" y="-422058"/>
            <a:ext cx="6030179" cy="7630004"/>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4"/>
          <p:cNvSpPr/>
          <p:nvPr/>
        </p:nvSpPr>
        <p:spPr>
          <a:xfrm rot="-5400000">
            <a:off x="4661747" y="-422058"/>
            <a:ext cx="6030179" cy="7630004"/>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4"/>
          <p:cNvSpPr/>
          <p:nvPr/>
        </p:nvSpPr>
        <p:spPr>
          <a:xfrm rot="-5400000">
            <a:off x="8497566" y="3040217"/>
            <a:ext cx="5646301" cy="396167"/>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1" name="Google Shape;9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2" name="Google Shape;92;p4"/>
          <p:cNvSpPr txBox="1">
            <a:spLocks noGrp="1"/>
          </p:cNvSpPr>
          <p:nvPr>
            <p:ph type="body" idx="1"/>
          </p:nvPr>
        </p:nvSpPr>
        <p:spPr>
          <a:xfrm>
            <a:off x="976367" y="1515933"/>
            <a:ext cx="10239200" cy="451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AutoNum type="arabicPeriod"/>
              <a:defRPr sz="1600"/>
            </a:lvl1pPr>
            <a:lvl2pPr marL="1219170" lvl="1" indent="-465655">
              <a:lnSpc>
                <a:spcPct val="100000"/>
              </a:lnSpc>
              <a:spcBef>
                <a:spcPts val="0"/>
              </a:spcBef>
              <a:spcAft>
                <a:spcPts val="0"/>
              </a:spcAft>
              <a:buSzPts val="1900"/>
              <a:buFont typeface="Arial"/>
              <a:buAutoNum type="alphaLcPeriod"/>
              <a:defRPr sz="1600"/>
            </a:lvl2pPr>
            <a:lvl3pPr marL="1828754" lvl="2" indent="-507987">
              <a:lnSpc>
                <a:spcPct val="100000"/>
              </a:lnSpc>
              <a:spcBef>
                <a:spcPts val="0"/>
              </a:spcBef>
              <a:spcAft>
                <a:spcPts val="0"/>
              </a:spcAft>
              <a:buSzPts val="2400"/>
              <a:buFont typeface="Arial"/>
              <a:buAutoNum type="romanLcPeriod"/>
              <a:defRPr sz="1600"/>
            </a:lvl3pPr>
            <a:lvl4pPr marL="2438339" lvl="3" indent="-507987">
              <a:lnSpc>
                <a:spcPct val="100000"/>
              </a:lnSpc>
              <a:spcBef>
                <a:spcPts val="0"/>
              </a:spcBef>
              <a:spcAft>
                <a:spcPts val="0"/>
              </a:spcAft>
              <a:buSzPts val="2400"/>
              <a:buFont typeface="Arial"/>
              <a:buAutoNum type="arabicPeriod"/>
              <a:defRPr sz="1600"/>
            </a:lvl4pPr>
            <a:lvl5pPr marL="3047924" lvl="4" indent="-507987">
              <a:lnSpc>
                <a:spcPct val="100000"/>
              </a:lnSpc>
              <a:spcBef>
                <a:spcPts val="0"/>
              </a:spcBef>
              <a:spcAft>
                <a:spcPts val="0"/>
              </a:spcAft>
              <a:buSzPts val="2400"/>
              <a:buFont typeface="Arial"/>
              <a:buAutoNum type="alphaLcPeriod"/>
              <a:defRPr sz="1600"/>
            </a:lvl5pPr>
            <a:lvl6pPr marL="3657509" lvl="5" indent="-507987">
              <a:lnSpc>
                <a:spcPct val="100000"/>
              </a:lnSpc>
              <a:spcBef>
                <a:spcPts val="0"/>
              </a:spcBef>
              <a:spcAft>
                <a:spcPts val="0"/>
              </a:spcAft>
              <a:buSzPts val="2400"/>
              <a:buFont typeface="Arial"/>
              <a:buAutoNum type="romanLcPeriod"/>
              <a:defRPr sz="1600"/>
            </a:lvl6pPr>
            <a:lvl7pPr marL="4267093" lvl="6" indent="-507987">
              <a:lnSpc>
                <a:spcPct val="100000"/>
              </a:lnSpc>
              <a:spcBef>
                <a:spcPts val="0"/>
              </a:spcBef>
              <a:spcAft>
                <a:spcPts val="0"/>
              </a:spcAft>
              <a:buSzPts val="2400"/>
              <a:buFont typeface="Arial"/>
              <a:buAutoNum type="arabicPeriod"/>
              <a:defRPr sz="1600"/>
            </a:lvl7pPr>
            <a:lvl8pPr marL="4876678" lvl="7" indent="-507987">
              <a:lnSpc>
                <a:spcPct val="100000"/>
              </a:lnSpc>
              <a:spcBef>
                <a:spcPts val="0"/>
              </a:spcBef>
              <a:spcAft>
                <a:spcPts val="0"/>
              </a:spcAft>
              <a:buSzPts val="2400"/>
              <a:buFont typeface="Arial"/>
              <a:buAutoNum type="alphaLcPeriod"/>
              <a:defRPr sz="1600"/>
            </a:lvl8pPr>
            <a:lvl9pPr marL="5486263" lvl="8" indent="-507987">
              <a:lnSpc>
                <a:spcPct val="100000"/>
              </a:lnSpc>
              <a:spcBef>
                <a:spcPts val="0"/>
              </a:spcBef>
              <a:spcAft>
                <a:spcPts val="0"/>
              </a:spcAft>
              <a:buSzPts val="2400"/>
              <a:buFont typeface="Arial"/>
              <a:buAutoNum type="romanLcPeriod"/>
              <a:defRPr sz="1600"/>
            </a:lvl9pPr>
          </a:lstStyle>
          <a:p>
            <a:endParaRPr/>
          </a:p>
        </p:txBody>
      </p:sp>
      <p:sp>
        <p:nvSpPr>
          <p:cNvPr id="93" name="Google Shape;93;p4"/>
          <p:cNvSpPr txBox="1">
            <a:spLocks noGrp="1"/>
          </p:cNvSpPr>
          <p:nvPr>
            <p:ph type="title"/>
          </p:nvPr>
        </p:nvSpPr>
        <p:spPr>
          <a:xfrm>
            <a:off x="976367" y="717333"/>
            <a:ext cx="9609200" cy="719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4" name="Google Shape;94;p4"/>
          <p:cNvGrpSpPr/>
          <p:nvPr/>
        </p:nvGrpSpPr>
        <p:grpSpPr>
          <a:xfrm>
            <a:off x="91555" y="101585"/>
            <a:ext cx="1119835" cy="776337"/>
            <a:chOff x="68666" y="76188"/>
            <a:chExt cx="839876" cy="582253"/>
          </a:xfrm>
        </p:grpSpPr>
        <p:sp>
          <p:nvSpPr>
            <p:cNvPr id="95" name="Google Shape;95;p4"/>
            <p:cNvSpPr/>
            <p:nvPr/>
          </p:nvSpPr>
          <p:spPr>
            <a:xfrm rot="-1535504">
              <a:off x="128022" y="372959"/>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rot="-1535504">
              <a:off x="151250" y="423942"/>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rot="-1535504">
              <a:off x="67920" y="275343"/>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rot="-1535504">
              <a:off x="46537" y="239062"/>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rot="-1535504">
              <a:off x="97304" y="323364"/>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rot="-1535504">
              <a:off x="96787" y="451459"/>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rot="-1535504">
              <a:off x="55885" y="256702"/>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rot="-1535504">
              <a:off x="118776" y="502913"/>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rot="-1535504">
              <a:off x="79023" y="303482"/>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rot="-1535504">
              <a:off x="114259" y="351927"/>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rot="-1535504">
              <a:off x="139992" y="402572"/>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4"/>
          <p:cNvSpPr/>
          <p:nvPr/>
        </p:nvSpPr>
        <p:spPr>
          <a:xfrm>
            <a:off x="1278467" y="162500"/>
            <a:ext cx="1641663" cy="336099"/>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4"/>
          <p:cNvGrpSpPr/>
          <p:nvPr/>
        </p:nvGrpSpPr>
        <p:grpSpPr>
          <a:xfrm>
            <a:off x="9703281" y="95759"/>
            <a:ext cx="1226515" cy="915213"/>
            <a:chOff x="7277461" y="71819"/>
            <a:chExt cx="919886" cy="686410"/>
          </a:xfrm>
        </p:grpSpPr>
        <p:sp>
          <p:nvSpPr>
            <p:cNvPr id="108" name="Google Shape;108;p4"/>
            <p:cNvSpPr/>
            <p:nvPr/>
          </p:nvSpPr>
          <p:spPr>
            <a:xfrm rot="2067823">
              <a:off x="7527250" y="91685"/>
              <a:ext cx="246495" cy="568358"/>
            </a:xfrm>
            <a:custGeom>
              <a:avLst/>
              <a:gdLst/>
              <a:ahLst/>
              <a:cxnLst/>
              <a:rect l="l" t="t" r="r" b="b"/>
              <a:pathLst>
                <a:path w="4340" h="10007" extrusionOk="0">
                  <a:moveTo>
                    <a:pt x="2461" y="0"/>
                  </a:moveTo>
                  <a:cubicBezTo>
                    <a:pt x="2332" y="0"/>
                    <a:pt x="2214" y="88"/>
                    <a:pt x="2225" y="272"/>
                  </a:cubicBezTo>
                  <a:cubicBezTo>
                    <a:pt x="2262" y="908"/>
                    <a:pt x="2344" y="1540"/>
                    <a:pt x="2450" y="2169"/>
                  </a:cubicBezTo>
                  <a:cubicBezTo>
                    <a:pt x="2443" y="2637"/>
                    <a:pt x="2392" y="3101"/>
                    <a:pt x="2286" y="3559"/>
                  </a:cubicBezTo>
                  <a:cubicBezTo>
                    <a:pt x="2245" y="3737"/>
                    <a:pt x="2211" y="4051"/>
                    <a:pt x="2040" y="4154"/>
                  </a:cubicBezTo>
                  <a:cubicBezTo>
                    <a:pt x="2007" y="4174"/>
                    <a:pt x="1972" y="4182"/>
                    <a:pt x="1937" y="4182"/>
                  </a:cubicBezTo>
                  <a:cubicBezTo>
                    <a:pt x="1838" y="4182"/>
                    <a:pt x="1736" y="4116"/>
                    <a:pt x="1657" y="4058"/>
                  </a:cubicBezTo>
                  <a:cubicBezTo>
                    <a:pt x="1483" y="3928"/>
                    <a:pt x="1363" y="3747"/>
                    <a:pt x="1251" y="3559"/>
                  </a:cubicBezTo>
                  <a:cubicBezTo>
                    <a:pt x="1117" y="3330"/>
                    <a:pt x="1005" y="3091"/>
                    <a:pt x="909" y="2845"/>
                  </a:cubicBezTo>
                  <a:cubicBezTo>
                    <a:pt x="697" y="2309"/>
                    <a:pt x="571" y="1728"/>
                    <a:pt x="547" y="1147"/>
                  </a:cubicBezTo>
                  <a:cubicBezTo>
                    <a:pt x="537" y="1000"/>
                    <a:pt x="448" y="870"/>
                    <a:pt x="294" y="843"/>
                  </a:cubicBezTo>
                  <a:cubicBezTo>
                    <a:pt x="282" y="841"/>
                    <a:pt x="269" y="840"/>
                    <a:pt x="256" y="840"/>
                  </a:cubicBezTo>
                  <a:cubicBezTo>
                    <a:pt x="139" y="840"/>
                    <a:pt x="1" y="922"/>
                    <a:pt x="7" y="1051"/>
                  </a:cubicBezTo>
                  <a:cubicBezTo>
                    <a:pt x="34" y="1680"/>
                    <a:pt x="154" y="2288"/>
                    <a:pt x="373" y="2876"/>
                  </a:cubicBezTo>
                  <a:cubicBezTo>
                    <a:pt x="567" y="3419"/>
                    <a:pt x="841" y="4021"/>
                    <a:pt x="1288" y="4400"/>
                  </a:cubicBezTo>
                  <a:cubicBezTo>
                    <a:pt x="1490" y="4571"/>
                    <a:pt x="1746" y="4704"/>
                    <a:pt x="2016" y="4704"/>
                  </a:cubicBezTo>
                  <a:cubicBezTo>
                    <a:pt x="2307" y="4704"/>
                    <a:pt x="2532" y="4520"/>
                    <a:pt x="2652" y="4270"/>
                  </a:cubicBezTo>
                  <a:cubicBezTo>
                    <a:pt x="2720" y="4127"/>
                    <a:pt x="2764" y="3969"/>
                    <a:pt x="2802" y="3812"/>
                  </a:cubicBezTo>
                  <a:cubicBezTo>
                    <a:pt x="3038" y="4776"/>
                    <a:pt x="3321" y="5726"/>
                    <a:pt x="3585" y="6683"/>
                  </a:cubicBezTo>
                  <a:cubicBezTo>
                    <a:pt x="3814" y="7537"/>
                    <a:pt x="3981" y="8596"/>
                    <a:pt x="3161" y="9194"/>
                  </a:cubicBezTo>
                  <a:cubicBezTo>
                    <a:pt x="2908" y="9381"/>
                    <a:pt x="2600" y="9473"/>
                    <a:pt x="2294" y="9473"/>
                  </a:cubicBezTo>
                  <a:cubicBezTo>
                    <a:pt x="1815" y="9473"/>
                    <a:pt x="1342" y="9246"/>
                    <a:pt x="1094" y="8798"/>
                  </a:cubicBezTo>
                  <a:cubicBezTo>
                    <a:pt x="885" y="8422"/>
                    <a:pt x="926" y="8005"/>
                    <a:pt x="1237" y="7704"/>
                  </a:cubicBezTo>
                  <a:cubicBezTo>
                    <a:pt x="1422" y="7525"/>
                    <a:pt x="1681" y="7401"/>
                    <a:pt x="1938" y="7401"/>
                  </a:cubicBezTo>
                  <a:cubicBezTo>
                    <a:pt x="2033" y="7401"/>
                    <a:pt x="2128" y="7418"/>
                    <a:pt x="2218" y="7455"/>
                  </a:cubicBezTo>
                  <a:cubicBezTo>
                    <a:pt x="2259" y="7472"/>
                    <a:pt x="2298" y="7480"/>
                    <a:pt x="2334" y="7480"/>
                  </a:cubicBezTo>
                  <a:cubicBezTo>
                    <a:pt x="2581" y="7480"/>
                    <a:pt x="2667" y="7099"/>
                    <a:pt x="2392" y="6980"/>
                  </a:cubicBezTo>
                  <a:cubicBezTo>
                    <a:pt x="2230" y="6912"/>
                    <a:pt x="2059" y="6881"/>
                    <a:pt x="1889" y="6881"/>
                  </a:cubicBezTo>
                  <a:cubicBezTo>
                    <a:pt x="1182" y="6881"/>
                    <a:pt x="482" y="7424"/>
                    <a:pt x="424" y="8166"/>
                  </a:cubicBezTo>
                  <a:cubicBezTo>
                    <a:pt x="379" y="8706"/>
                    <a:pt x="697" y="9232"/>
                    <a:pt x="1111" y="9560"/>
                  </a:cubicBezTo>
                  <a:cubicBezTo>
                    <a:pt x="1463" y="9843"/>
                    <a:pt x="1916" y="10006"/>
                    <a:pt x="2369" y="10006"/>
                  </a:cubicBezTo>
                  <a:cubicBezTo>
                    <a:pt x="2430" y="10006"/>
                    <a:pt x="2491" y="10003"/>
                    <a:pt x="2553" y="9997"/>
                  </a:cubicBezTo>
                  <a:cubicBezTo>
                    <a:pt x="3048" y="9949"/>
                    <a:pt x="3506" y="9703"/>
                    <a:pt x="3834" y="9331"/>
                  </a:cubicBezTo>
                  <a:cubicBezTo>
                    <a:pt x="4193" y="8924"/>
                    <a:pt x="4340" y="8377"/>
                    <a:pt x="4323" y="7844"/>
                  </a:cubicBezTo>
                  <a:cubicBezTo>
                    <a:pt x="4302" y="7264"/>
                    <a:pt x="4135" y="6710"/>
                    <a:pt x="3978" y="6153"/>
                  </a:cubicBezTo>
                  <a:cubicBezTo>
                    <a:pt x="3807" y="5555"/>
                    <a:pt x="3636" y="4957"/>
                    <a:pt x="3475" y="4349"/>
                  </a:cubicBezTo>
                  <a:cubicBezTo>
                    <a:pt x="3287" y="3635"/>
                    <a:pt x="3123" y="2907"/>
                    <a:pt x="2993" y="2175"/>
                  </a:cubicBezTo>
                  <a:cubicBezTo>
                    <a:pt x="2997" y="1523"/>
                    <a:pt x="2922" y="863"/>
                    <a:pt x="2754" y="231"/>
                  </a:cubicBezTo>
                  <a:cubicBezTo>
                    <a:pt x="2714" y="80"/>
                    <a:pt x="2583" y="0"/>
                    <a:pt x="2461"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rot="2067823">
              <a:off x="7750570" y="401846"/>
              <a:ext cx="186802" cy="189585"/>
            </a:xfrm>
            <a:custGeom>
              <a:avLst/>
              <a:gdLst/>
              <a:ahLst/>
              <a:cxnLst/>
              <a:rect l="l" t="t" r="r" b="b"/>
              <a:pathLst>
                <a:path w="3289" h="3338" extrusionOk="0">
                  <a:moveTo>
                    <a:pt x="1143" y="346"/>
                  </a:moveTo>
                  <a:cubicBezTo>
                    <a:pt x="1390" y="346"/>
                    <a:pt x="1540" y="707"/>
                    <a:pt x="1518" y="963"/>
                  </a:cubicBezTo>
                  <a:cubicBezTo>
                    <a:pt x="1484" y="1431"/>
                    <a:pt x="1074" y="1674"/>
                    <a:pt x="664" y="1783"/>
                  </a:cubicBezTo>
                  <a:cubicBezTo>
                    <a:pt x="558" y="1315"/>
                    <a:pt x="503" y="700"/>
                    <a:pt x="961" y="406"/>
                  </a:cubicBezTo>
                  <a:cubicBezTo>
                    <a:pt x="1026" y="364"/>
                    <a:pt x="1087" y="346"/>
                    <a:pt x="1143" y="346"/>
                  </a:cubicBezTo>
                  <a:close/>
                  <a:moveTo>
                    <a:pt x="1223" y="1"/>
                  </a:moveTo>
                  <a:cubicBezTo>
                    <a:pt x="1168" y="1"/>
                    <a:pt x="1112" y="5"/>
                    <a:pt x="1057" y="13"/>
                  </a:cubicBezTo>
                  <a:cubicBezTo>
                    <a:pt x="732" y="58"/>
                    <a:pt x="432" y="252"/>
                    <a:pt x="244" y="519"/>
                  </a:cubicBezTo>
                  <a:cubicBezTo>
                    <a:pt x="32" y="820"/>
                    <a:pt x="1" y="1196"/>
                    <a:pt x="45" y="1544"/>
                  </a:cubicBezTo>
                  <a:cubicBezTo>
                    <a:pt x="93" y="1917"/>
                    <a:pt x="196" y="2323"/>
                    <a:pt x="353" y="2661"/>
                  </a:cubicBezTo>
                  <a:cubicBezTo>
                    <a:pt x="503" y="2979"/>
                    <a:pt x="777" y="3191"/>
                    <a:pt x="1112" y="3280"/>
                  </a:cubicBezTo>
                  <a:cubicBezTo>
                    <a:pt x="1255" y="3320"/>
                    <a:pt x="1396" y="3338"/>
                    <a:pt x="1534" y="3338"/>
                  </a:cubicBezTo>
                  <a:cubicBezTo>
                    <a:pt x="2194" y="3338"/>
                    <a:pt x="2785" y="2921"/>
                    <a:pt x="3203" y="2415"/>
                  </a:cubicBezTo>
                  <a:cubicBezTo>
                    <a:pt x="3288" y="2313"/>
                    <a:pt x="3158" y="2224"/>
                    <a:pt x="3070" y="2207"/>
                  </a:cubicBezTo>
                  <a:cubicBezTo>
                    <a:pt x="3044" y="2202"/>
                    <a:pt x="3018" y="2200"/>
                    <a:pt x="2992" y="2200"/>
                  </a:cubicBezTo>
                  <a:cubicBezTo>
                    <a:pt x="2882" y="2200"/>
                    <a:pt x="2766" y="2241"/>
                    <a:pt x="2697" y="2323"/>
                  </a:cubicBezTo>
                  <a:cubicBezTo>
                    <a:pt x="2432" y="2643"/>
                    <a:pt x="2050" y="2998"/>
                    <a:pt x="1608" y="2998"/>
                  </a:cubicBezTo>
                  <a:cubicBezTo>
                    <a:pt x="1577" y="2998"/>
                    <a:pt x="1546" y="2996"/>
                    <a:pt x="1515" y="2993"/>
                  </a:cubicBezTo>
                  <a:cubicBezTo>
                    <a:pt x="1040" y="2938"/>
                    <a:pt x="862" y="2518"/>
                    <a:pt x="746" y="2108"/>
                  </a:cubicBezTo>
                  <a:cubicBezTo>
                    <a:pt x="1310" y="1971"/>
                    <a:pt x="1935" y="1674"/>
                    <a:pt x="2055" y="1066"/>
                  </a:cubicBezTo>
                  <a:cubicBezTo>
                    <a:pt x="2106" y="809"/>
                    <a:pt x="2072" y="516"/>
                    <a:pt x="1904" y="307"/>
                  </a:cubicBezTo>
                  <a:cubicBezTo>
                    <a:pt x="1738" y="96"/>
                    <a:pt x="1483" y="1"/>
                    <a:pt x="122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rot="2067823">
              <a:off x="7852856" y="413056"/>
              <a:ext cx="197594" cy="317092"/>
            </a:xfrm>
            <a:custGeom>
              <a:avLst/>
              <a:gdLst/>
              <a:ahLst/>
              <a:cxnLst/>
              <a:rect l="l" t="t" r="r" b="b"/>
              <a:pathLst>
                <a:path w="3479" h="5583" extrusionOk="0">
                  <a:moveTo>
                    <a:pt x="807" y="0"/>
                  </a:moveTo>
                  <a:cubicBezTo>
                    <a:pt x="695" y="0"/>
                    <a:pt x="585" y="22"/>
                    <a:pt x="482" y="71"/>
                  </a:cubicBezTo>
                  <a:cubicBezTo>
                    <a:pt x="123" y="249"/>
                    <a:pt x="41" y="700"/>
                    <a:pt x="21" y="1062"/>
                  </a:cubicBezTo>
                  <a:cubicBezTo>
                    <a:pt x="0" y="1455"/>
                    <a:pt x="103" y="1845"/>
                    <a:pt x="287" y="2190"/>
                  </a:cubicBezTo>
                  <a:cubicBezTo>
                    <a:pt x="380" y="2367"/>
                    <a:pt x="499" y="2538"/>
                    <a:pt x="653" y="2661"/>
                  </a:cubicBezTo>
                  <a:cubicBezTo>
                    <a:pt x="801" y="2778"/>
                    <a:pt x="974" y="2830"/>
                    <a:pt x="1155" y="2830"/>
                  </a:cubicBezTo>
                  <a:cubicBezTo>
                    <a:pt x="1196" y="2830"/>
                    <a:pt x="1237" y="2827"/>
                    <a:pt x="1278" y="2822"/>
                  </a:cubicBezTo>
                  <a:cubicBezTo>
                    <a:pt x="1430" y="2806"/>
                    <a:pt x="1577" y="2791"/>
                    <a:pt x="1722" y="2791"/>
                  </a:cubicBezTo>
                  <a:cubicBezTo>
                    <a:pt x="1924" y="2791"/>
                    <a:pt x="2122" y="2821"/>
                    <a:pt x="2321" y="2924"/>
                  </a:cubicBezTo>
                  <a:cubicBezTo>
                    <a:pt x="2604" y="3078"/>
                    <a:pt x="2816" y="3365"/>
                    <a:pt x="2857" y="3690"/>
                  </a:cubicBezTo>
                  <a:cubicBezTo>
                    <a:pt x="2905" y="4045"/>
                    <a:pt x="2754" y="4363"/>
                    <a:pt x="2495" y="4602"/>
                  </a:cubicBezTo>
                  <a:cubicBezTo>
                    <a:pt x="2212" y="4862"/>
                    <a:pt x="1793" y="5109"/>
                    <a:pt x="1395" y="5109"/>
                  </a:cubicBezTo>
                  <a:cubicBezTo>
                    <a:pt x="1385" y="5109"/>
                    <a:pt x="1374" y="5108"/>
                    <a:pt x="1364" y="5108"/>
                  </a:cubicBezTo>
                  <a:cubicBezTo>
                    <a:pt x="1196" y="5105"/>
                    <a:pt x="1080" y="5053"/>
                    <a:pt x="1005" y="4906"/>
                  </a:cubicBezTo>
                  <a:cubicBezTo>
                    <a:pt x="943" y="4787"/>
                    <a:pt x="954" y="4664"/>
                    <a:pt x="1036" y="4561"/>
                  </a:cubicBezTo>
                  <a:cubicBezTo>
                    <a:pt x="1167" y="4392"/>
                    <a:pt x="933" y="4172"/>
                    <a:pt x="735" y="4172"/>
                  </a:cubicBezTo>
                  <a:cubicBezTo>
                    <a:pt x="669" y="4172"/>
                    <a:pt x="607" y="4196"/>
                    <a:pt x="564" y="4254"/>
                  </a:cubicBezTo>
                  <a:cubicBezTo>
                    <a:pt x="356" y="4527"/>
                    <a:pt x="431" y="4910"/>
                    <a:pt x="629" y="5173"/>
                  </a:cubicBezTo>
                  <a:cubicBezTo>
                    <a:pt x="841" y="5451"/>
                    <a:pt x="1165" y="5582"/>
                    <a:pt x="1501" y="5582"/>
                  </a:cubicBezTo>
                  <a:cubicBezTo>
                    <a:pt x="1583" y="5582"/>
                    <a:pt x="1665" y="5574"/>
                    <a:pt x="1746" y="5559"/>
                  </a:cubicBezTo>
                  <a:cubicBezTo>
                    <a:pt x="2471" y="5429"/>
                    <a:pt x="3308" y="4872"/>
                    <a:pt x="3383" y="4083"/>
                  </a:cubicBezTo>
                  <a:cubicBezTo>
                    <a:pt x="3479" y="3229"/>
                    <a:pt x="2819" y="2538"/>
                    <a:pt x="2030" y="2350"/>
                  </a:cubicBezTo>
                  <a:cubicBezTo>
                    <a:pt x="1885" y="2314"/>
                    <a:pt x="1734" y="2298"/>
                    <a:pt x="1584" y="2298"/>
                  </a:cubicBezTo>
                  <a:cubicBezTo>
                    <a:pt x="1535" y="2298"/>
                    <a:pt x="1487" y="2299"/>
                    <a:pt x="1439" y="2303"/>
                  </a:cubicBezTo>
                  <a:cubicBezTo>
                    <a:pt x="1343" y="2308"/>
                    <a:pt x="1193" y="2357"/>
                    <a:pt x="1071" y="2357"/>
                  </a:cubicBezTo>
                  <a:cubicBezTo>
                    <a:pt x="1027" y="2357"/>
                    <a:pt x="986" y="2351"/>
                    <a:pt x="954" y="2333"/>
                  </a:cubicBezTo>
                  <a:cubicBezTo>
                    <a:pt x="889" y="2299"/>
                    <a:pt x="831" y="2183"/>
                    <a:pt x="790" y="2121"/>
                  </a:cubicBezTo>
                  <a:cubicBezTo>
                    <a:pt x="745" y="2046"/>
                    <a:pt x="704" y="1968"/>
                    <a:pt x="670" y="1882"/>
                  </a:cubicBezTo>
                  <a:cubicBezTo>
                    <a:pt x="602" y="1708"/>
                    <a:pt x="564" y="1530"/>
                    <a:pt x="550" y="1339"/>
                  </a:cubicBezTo>
                  <a:cubicBezTo>
                    <a:pt x="541" y="1075"/>
                    <a:pt x="566" y="479"/>
                    <a:pt x="931" y="479"/>
                  </a:cubicBezTo>
                  <a:cubicBezTo>
                    <a:pt x="945" y="479"/>
                    <a:pt x="959" y="479"/>
                    <a:pt x="974" y="481"/>
                  </a:cubicBezTo>
                  <a:cubicBezTo>
                    <a:pt x="1343" y="526"/>
                    <a:pt x="1439" y="1031"/>
                    <a:pt x="1517" y="1322"/>
                  </a:cubicBezTo>
                  <a:cubicBezTo>
                    <a:pt x="1553" y="1458"/>
                    <a:pt x="1697" y="1533"/>
                    <a:pt x="1823" y="1533"/>
                  </a:cubicBezTo>
                  <a:cubicBezTo>
                    <a:pt x="1953" y="1533"/>
                    <a:pt x="2063" y="1454"/>
                    <a:pt x="2016" y="1281"/>
                  </a:cubicBezTo>
                  <a:cubicBezTo>
                    <a:pt x="1917" y="919"/>
                    <a:pt x="1798" y="532"/>
                    <a:pt x="1504" y="276"/>
                  </a:cubicBezTo>
                  <a:cubicBezTo>
                    <a:pt x="1319" y="113"/>
                    <a:pt x="1060" y="0"/>
                    <a:pt x="80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4"/>
            <p:cNvSpPr/>
            <p:nvPr/>
          </p:nvSpPr>
          <p:spPr>
            <a:xfrm rot="2067823">
              <a:off x="8101423" y="451421"/>
              <a:ext cx="70484" cy="111775"/>
            </a:xfrm>
            <a:custGeom>
              <a:avLst/>
              <a:gdLst/>
              <a:ahLst/>
              <a:cxnLst/>
              <a:rect l="l" t="t" r="r" b="b"/>
              <a:pathLst>
                <a:path w="1241" h="1968" extrusionOk="0">
                  <a:moveTo>
                    <a:pt x="1002" y="0"/>
                  </a:moveTo>
                  <a:cubicBezTo>
                    <a:pt x="882" y="0"/>
                    <a:pt x="751" y="66"/>
                    <a:pt x="701" y="179"/>
                  </a:cubicBezTo>
                  <a:cubicBezTo>
                    <a:pt x="486" y="681"/>
                    <a:pt x="270" y="1191"/>
                    <a:pt x="52" y="1696"/>
                  </a:cubicBezTo>
                  <a:cubicBezTo>
                    <a:pt x="1" y="1809"/>
                    <a:pt x="48" y="1942"/>
                    <a:pt x="185" y="1963"/>
                  </a:cubicBezTo>
                  <a:cubicBezTo>
                    <a:pt x="203" y="1966"/>
                    <a:pt x="221" y="1968"/>
                    <a:pt x="240" y="1968"/>
                  </a:cubicBezTo>
                  <a:cubicBezTo>
                    <a:pt x="361" y="1968"/>
                    <a:pt x="493" y="1901"/>
                    <a:pt x="540" y="1789"/>
                  </a:cubicBezTo>
                  <a:cubicBezTo>
                    <a:pt x="759" y="1286"/>
                    <a:pt x="971" y="777"/>
                    <a:pt x="1190" y="271"/>
                  </a:cubicBezTo>
                  <a:cubicBezTo>
                    <a:pt x="1241" y="155"/>
                    <a:pt x="1193" y="25"/>
                    <a:pt x="1056" y="5"/>
                  </a:cubicBezTo>
                  <a:cubicBezTo>
                    <a:pt x="1039" y="2"/>
                    <a:pt x="1021" y="0"/>
                    <a:pt x="100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067823">
              <a:off x="8080312" y="590777"/>
              <a:ext cx="86784" cy="32147"/>
            </a:xfrm>
            <a:custGeom>
              <a:avLst/>
              <a:gdLst/>
              <a:ahLst/>
              <a:cxnLst/>
              <a:rect l="l" t="t" r="r" b="b"/>
              <a:pathLst>
                <a:path w="1528" h="566" extrusionOk="0">
                  <a:moveTo>
                    <a:pt x="426" y="1"/>
                  </a:moveTo>
                  <a:cubicBezTo>
                    <a:pt x="394" y="1"/>
                    <a:pt x="361" y="1"/>
                    <a:pt x="328" y="2"/>
                  </a:cubicBezTo>
                  <a:cubicBezTo>
                    <a:pt x="260" y="2"/>
                    <a:pt x="178" y="43"/>
                    <a:pt x="126" y="81"/>
                  </a:cubicBezTo>
                  <a:cubicBezTo>
                    <a:pt x="79" y="115"/>
                    <a:pt x="27" y="180"/>
                    <a:pt x="21" y="241"/>
                  </a:cubicBezTo>
                  <a:cubicBezTo>
                    <a:pt x="1" y="377"/>
                    <a:pt x="106" y="433"/>
                    <a:pt x="222" y="433"/>
                  </a:cubicBezTo>
                  <a:cubicBezTo>
                    <a:pt x="225" y="433"/>
                    <a:pt x="229" y="433"/>
                    <a:pt x="232" y="433"/>
                  </a:cubicBezTo>
                  <a:lnTo>
                    <a:pt x="376" y="433"/>
                  </a:lnTo>
                  <a:cubicBezTo>
                    <a:pt x="393" y="433"/>
                    <a:pt x="414" y="433"/>
                    <a:pt x="431" y="436"/>
                  </a:cubicBezTo>
                  <a:cubicBezTo>
                    <a:pt x="506" y="440"/>
                    <a:pt x="584" y="450"/>
                    <a:pt x="660" y="457"/>
                  </a:cubicBezTo>
                  <a:cubicBezTo>
                    <a:pt x="738" y="467"/>
                    <a:pt x="813" y="481"/>
                    <a:pt x="888" y="498"/>
                  </a:cubicBezTo>
                  <a:cubicBezTo>
                    <a:pt x="926" y="515"/>
                    <a:pt x="964" y="518"/>
                    <a:pt x="998" y="532"/>
                  </a:cubicBezTo>
                  <a:cubicBezTo>
                    <a:pt x="1008" y="535"/>
                    <a:pt x="1022" y="535"/>
                    <a:pt x="1029" y="535"/>
                  </a:cubicBezTo>
                  <a:cubicBezTo>
                    <a:pt x="1025" y="535"/>
                    <a:pt x="1022" y="535"/>
                    <a:pt x="1015" y="532"/>
                  </a:cubicBezTo>
                  <a:lnTo>
                    <a:pt x="1015" y="532"/>
                  </a:lnTo>
                  <a:cubicBezTo>
                    <a:pt x="1042" y="535"/>
                    <a:pt x="1063" y="542"/>
                    <a:pt x="1087" y="552"/>
                  </a:cubicBezTo>
                  <a:cubicBezTo>
                    <a:pt x="1119" y="561"/>
                    <a:pt x="1152" y="566"/>
                    <a:pt x="1186" y="566"/>
                  </a:cubicBezTo>
                  <a:cubicBezTo>
                    <a:pt x="1290" y="566"/>
                    <a:pt x="1394" y="522"/>
                    <a:pt x="1459" y="436"/>
                  </a:cubicBezTo>
                  <a:cubicBezTo>
                    <a:pt x="1493" y="388"/>
                    <a:pt x="1527" y="330"/>
                    <a:pt x="1521" y="269"/>
                  </a:cubicBezTo>
                  <a:cubicBezTo>
                    <a:pt x="1510" y="217"/>
                    <a:pt x="1476" y="163"/>
                    <a:pt x="1422" y="146"/>
                  </a:cubicBezTo>
                  <a:cubicBezTo>
                    <a:pt x="1094" y="49"/>
                    <a:pt x="764" y="1"/>
                    <a:pt x="42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rot="2067823">
              <a:off x="8069211" y="680131"/>
              <a:ext cx="76902" cy="41120"/>
            </a:xfrm>
            <a:custGeom>
              <a:avLst/>
              <a:gdLst/>
              <a:ahLst/>
              <a:cxnLst/>
              <a:rect l="l" t="t" r="r" b="b"/>
              <a:pathLst>
                <a:path w="1354" h="724" extrusionOk="0">
                  <a:moveTo>
                    <a:pt x="443" y="1"/>
                  </a:moveTo>
                  <a:cubicBezTo>
                    <a:pt x="381" y="1"/>
                    <a:pt x="311" y="13"/>
                    <a:pt x="253" y="29"/>
                  </a:cubicBezTo>
                  <a:cubicBezTo>
                    <a:pt x="223" y="35"/>
                    <a:pt x="0" y="114"/>
                    <a:pt x="79" y="172"/>
                  </a:cubicBezTo>
                  <a:cubicBezTo>
                    <a:pt x="301" y="343"/>
                    <a:pt x="523" y="517"/>
                    <a:pt x="749" y="688"/>
                  </a:cubicBezTo>
                  <a:cubicBezTo>
                    <a:pt x="783" y="719"/>
                    <a:pt x="841" y="722"/>
                    <a:pt x="885" y="722"/>
                  </a:cubicBezTo>
                  <a:cubicBezTo>
                    <a:pt x="898" y="723"/>
                    <a:pt x="910" y="724"/>
                    <a:pt x="924" y="724"/>
                  </a:cubicBezTo>
                  <a:cubicBezTo>
                    <a:pt x="983" y="724"/>
                    <a:pt x="1047" y="712"/>
                    <a:pt x="1097" y="698"/>
                  </a:cubicBezTo>
                  <a:cubicBezTo>
                    <a:pt x="1131" y="688"/>
                    <a:pt x="1354" y="613"/>
                    <a:pt x="1275" y="551"/>
                  </a:cubicBezTo>
                  <a:cubicBezTo>
                    <a:pt x="1053" y="380"/>
                    <a:pt x="831" y="206"/>
                    <a:pt x="602" y="35"/>
                  </a:cubicBezTo>
                  <a:cubicBezTo>
                    <a:pt x="568" y="5"/>
                    <a:pt x="510" y="1"/>
                    <a:pt x="465" y="1"/>
                  </a:cubicBezTo>
                  <a:cubicBezTo>
                    <a:pt x="458" y="1"/>
                    <a:pt x="451" y="1"/>
                    <a:pt x="44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rot="2067823">
              <a:off x="7407348" y="267327"/>
              <a:ext cx="138980" cy="39928"/>
            </a:xfrm>
            <a:custGeom>
              <a:avLst/>
              <a:gdLst/>
              <a:ahLst/>
              <a:cxnLst/>
              <a:rect l="l" t="t" r="r" b="b"/>
              <a:pathLst>
                <a:path w="2447" h="703" extrusionOk="0">
                  <a:moveTo>
                    <a:pt x="810" y="1"/>
                  </a:moveTo>
                  <a:cubicBezTo>
                    <a:pt x="600" y="1"/>
                    <a:pt x="390" y="18"/>
                    <a:pt x="181" y="52"/>
                  </a:cubicBezTo>
                  <a:cubicBezTo>
                    <a:pt x="48" y="76"/>
                    <a:pt x="0" y="233"/>
                    <a:pt x="62" y="339"/>
                  </a:cubicBezTo>
                  <a:cubicBezTo>
                    <a:pt x="121" y="449"/>
                    <a:pt x="235" y="496"/>
                    <a:pt x="352" y="496"/>
                  </a:cubicBezTo>
                  <a:cubicBezTo>
                    <a:pt x="377" y="496"/>
                    <a:pt x="402" y="494"/>
                    <a:pt x="427" y="490"/>
                  </a:cubicBezTo>
                  <a:cubicBezTo>
                    <a:pt x="586" y="462"/>
                    <a:pt x="746" y="449"/>
                    <a:pt x="905" y="449"/>
                  </a:cubicBezTo>
                  <a:cubicBezTo>
                    <a:pt x="1303" y="449"/>
                    <a:pt x="1695" y="531"/>
                    <a:pt x="2054" y="678"/>
                  </a:cubicBezTo>
                  <a:cubicBezTo>
                    <a:pt x="2093" y="694"/>
                    <a:pt x="2138" y="703"/>
                    <a:pt x="2184" y="703"/>
                  </a:cubicBezTo>
                  <a:cubicBezTo>
                    <a:pt x="2273" y="703"/>
                    <a:pt x="2361" y="667"/>
                    <a:pt x="2396" y="579"/>
                  </a:cubicBezTo>
                  <a:cubicBezTo>
                    <a:pt x="2447" y="445"/>
                    <a:pt x="2337" y="322"/>
                    <a:pt x="2221" y="274"/>
                  </a:cubicBezTo>
                  <a:cubicBezTo>
                    <a:pt x="1769" y="91"/>
                    <a:pt x="1291" y="1"/>
                    <a:pt x="810"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rot="2067823">
              <a:off x="7361063" y="330810"/>
              <a:ext cx="124270" cy="63157"/>
            </a:xfrm>
            <a:custGeom>
              <a:avLst/>
              <a:gdLst/>
              <a:ahLst/>
              <a:cxnLst/>
              <a:rect l="l" t="t" r="r" b="b"/>
              <a:pathLst>
                <a:path w="2188" h="1112" extrusionOk="0">
                  <a:moveTo>
                    <a:pt x="1744" y="0"/>
                  </a:moveTo>
                  <a:cubicBezTo>
                    <a:pt x="1682" y="0"/>
                    <a:pt x="1622" y="11"/>
                    <a:pt x="1572" y="44"/>
                  </a:cubicBezTo>
                  <a:cubicBezTo>
                    <a:pt x="1077" y="351"/>
                    <a:pt x="581" y="652"/>
                    <a:pt x="86" y="963"/>
                  </a:cubicBezTo>
                  <a:cubicBezTo>
                    <a:pt x="0" y="1014"/>
                    <a:pt x="246" y="1089"/>
                    <a:pt x="270" y="1089"/>
                  </a:cubicBezTo>
                  <a:cubicBezTo>
                    <a:pt x="324" y="1100"/>
                    <a:pt x="388" y="1111"/>
                    <a:pt x="451" y="1111"/>
                  </a:cubicBezTo>
                  <a:cubicBezTo>
                    <a:pt x="511" y="1111"/>
                    <a:pt x="570" y="1101"/>
                    <a:pt x="619" y="1069"/>
                  </a:cubicBezTo>
                  <a:cubicBezTo>
                    <a:pt x="1114" y="761"/>
                    <a:pt x="1610" y="457"/>
                    <a:pt x="2105" y="150"/>
                  </a:cubicBezTo>
                  <a:cubicBezTo>
                    <a:pt x="2187" y="98"/>
                    <a:pt x="1938" y="27"/>
                    <a:pt x="1921" y="23"/>
                  </a:cubicBezTo>
                  <a:cubicBezTo>
                    <a:pt x="1868" y="11"/>
                    <a:pt x="1805" y="0"/>
                    <a:pt x="17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4"/>
            <p:cNvSpPr/>
            <p:nvPr/>
          </p:nvSpPr>
          <p:spPr>
            <a:xfrm rot="2067823">
              <a:off x="7298973" y="427092"/>
              <a:ext cx="55547" cy="93259"/>
            </a:xfrm>
            <a:custGeom>
              <a:avLst/>
              <a:gdLst/>
              <a:ahLst/>
              <a:cxnLst/>
              <a:rect l="l" t="t" r="r" b="b"/>
              <a:pathLst>
                <a:path w="978" h="1642" extrusionOk="0">
                  <a:moveTo>
                    <a:pt x="693" y="1"/>
                  </a:moveTo>
                  <a:cubicBezTo>
                    <a:pt x="675" y="1"/>
                    <a:pt x="658" y="2"/>
                    <a:pt x="643" y="4"/>
                  </a:cubicBezTo>
                  <a:cubicBezTo>
                    <a:pt x="544" y="18"/>
                    <a:pt x="370" y="76"/>
                    <a:pt x="380" y="206"/>
                  </a:cubicBezTo>
                  <a:cubicBezTo>
                    <a:pt x="417" y="626"/>
                    <a:pt x="305" y="1063"/>
                    <a:pt x="76" y="1408"/>
                  </a:cubicBezTo>
                  <a:cubicBezTo>
                    <a:pt x="1" y="1514"/>
                    <a:pt x="89" y="1610"/>
                    <a:pt x="199" y="1631"/>
                  </a:cubicBezTo>
                  <a:cubicBezTo>
                    <a:pt x="229" y="1638"/>
                    <a:pt x="265" y="1642"/>
                    <a:pt x="302" y="1642"/>
                  </a:cubicBezTo>
                  <a:cubicBezTo>
                    <a:pt x="405" y="1642"/>
                    <a:pt x="522" y="1611"/>
                    <a:pt x="575" y="1528"/>
                  </a:cubicBezTo>
                  <a:cubicBezTo>
                    <a:pt x="848" y="1121"/>
                    <a:pt x="978" y="636"/>
                    <a:pt x="940" y="144"/>
                  </a:cubicBezTo>
                  <a:cubicBezTo>
                    <a:pt x="932" y="37"/>
                    <a:pt x="795" y="1"/>
                    <a:pt x="69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4"/>
          <p:cNvGrpSpPr/>
          <p:nvPr/>
        </p:nvGrpSpPr>
        <p:grpSpPr>
          <a:xfrm>
            <a:off x="10739262" y="-115368"/>
            <a:ext cx="1452727" cy="1476319"/>
            <a:chOff x="8054446" y="-86526"/>
            <a:chExt cx="1089545" cy="1107239"/>
          </a:xfrm>
        </p:grpSpPr>
        <p:sp>
          <p:nvSpPr>
            <p:cNvPr id="118" name="Google Shape;118;p4"/>
            <p:cNvSpPr/>
            <p:nvPr/>
          </p:nvSpPr>
          <p:spPr>
            <a:xfrm rot="3050436">
              <a:off x="8178115" y="107464"/>
              <a:ext cx="842207" cy="719259"/>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3050436">
              <a:off x="8449137" y="333260"/>
              <a:ext cx="148681" cy="287090"/>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3050436">
              <a:off x="8528404" y="299699"/>
              <a:ext cx="131843" cy="91178"/>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rot="3050436">
              <a:off x="8577799" y="474270"/>
              <a:ext cx="160012" cy="228634"/>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rot="3050436">
              <a:off x="8827597" y="452985"/>
              <a:ext cx="31981" cy="79635"/>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3050436">
              <a:off x="8825176" y="548454"/>
              <a:ext cx="41300" cy="39924"/>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3050436">
              <a:off x="8400695" y="338150"/>
              <a:ext cx="90119" cy="30922"/>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3050436">
              <a:off x="8399749" y="402066"/>
              <a:ext cx="59832" cy="36641"/>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 name="Google Shape;126;p4"/>
          <p:cNvSpPr/>
          <p:nvPr/>
        </p:nvSpPr>
        <p:spPr>
          <a:xfrm rot="-1171449">
            <a:off x="11454736" y="4857677"/>
            <a:ext cx="518464" cy="539913"/>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747851" y="6242629"/>
            <a:ext cx="427236" cy="50064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 name="Google Shape;128;p4"/>
          <p:cNvGrpSpPr/>
          <p:nvPr/>
        </p:nvGrpSpPr>
        <p:grpSpPr>
          <a:xfrm>
            <a:off x="10516702" y="5344641"/>
            <a:ext cx="1198325" cy="1314868"/>
            <a:chOff x="7887526" y="4008480"/>
            <a:chExt cx="898744" cy="986151"/>
          </a:xfrm>
        </p:grpSpPr>
        <p:sp>
          <p:nvSpPr>
            <p:cNvPr id="129" name="Google Shape;129;p4"/>
            <p:cNvSpPr/>
            <p:nvPr/>
          </p:nvSpPr>
          <p:spPr>
            <a:xfrm rot="-3035529">
              <a:off x="8192325" y="4352310"/>
              <a:ext cx="123092" cy="9873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rot="-3035529">
              <a:off x="7973810" y="4618064"/>
              <a:ext cx="95272" cy="3722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rot="-3035529">
              <a:off x="8090061" y="4463596"/>
              <a:ext cx="108773" cy="20658"/>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rot="-3035529">
              <a:off x="8036290" y="4543775"/>
              <a:ext cx="89852" cy="31856"/>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rot="-3035529">
              <a:off x="8174330" y="4412628"/>
              <a:ext cx="15239" cy="2148"/>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rot="-3035529">
              <a:off x="8010499" y="4801349"/>
              <a:ext cx="72413" cy="9914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rot="-3035529">
              <a:off x="8218535" y="4647328"/>
              <a:ext cx="98750" cy="8017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rot="-3035529">
              <a:off x="8123515" y="4799641"/>
              <a:ext cx="83766" cy="72047"/>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rot="-3035529">
              <a:off x="7928355" y="4687192"/>
              <a:ext cx="73589" cy="38504"/>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rot="-3035529">
              <a:off x="8335306" y="4599180"/>
              <a:ext cx="109438" cy="87848"/>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rot="-3035529">
              <a:off x="8172230" y="4727773"/>
              <a:ext cx="84635" cy="76087"/>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rot="-3035529">
              <a:off x="7901089" y="4736250"/>
              <a:ext cx="47253" cy="3881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rot="-3035529">
              <a:off x="8266723" y="4276783"/>
              <a:ext cx="96193" cy="9209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rot="-3035529">
              <a:off x="7943588" y="4757850"/>
              <a:ext cx="60344" cy="72763"/>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rot="-3035529">
              <a:off x="8388174" y="4121524"/>
              <a:ext cx="107188" cy="8948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rot="-3035529">
              <a:off x="8281146" y="4695800"/>
              <a:ext cx="95630" cy="7184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rot="-3035529">
              <a:off x="8417989" y="4643313"/>
              <a:ext cx="48633" cy="5471"/>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rot="-3035529">
              <a:off x="8433248" y="4553550"/>
              <a:ext cx="137922" cy="18562"/>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rot="-3035529">
              <a:off x="8329859" y="4202449"/>
              <a:ext cx="91948" cy="9183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rot="-3035529">
              <a:off x="8233105" y="4774674"/>
              <a:ext cx="83561" cy="61514"/>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rot="-3035529">
              <a:off x="8538627" y="4470247"/>
              <a:ext cx="63873" cy="1845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rot="-3035529">
              <a:off x="8179888" y="4847593"/>
              <a:ext cx="83766" cy="55276"/>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4"/>
            <p:cNvSpPr/>
            <p:nvPr/>
          </p:nvSpPr>
          <p:spPr>
            <a:xfrm rot="-3035529">
              <a:off x="8124803" y="4920868"/>
              <a:ext cx="83408" cy="5041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4"/>
            <p:cNvSpPr/>
            <p:nvPr/>
          </p:nvSpPr>
          <p:spPr>
            <a:xfrm rot="-3035529">
              <a:off x="8529580" y="4093810"/>
              <a:ext cx="108210" cy="84524"/>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rot="-3035529">
              <a:off x="8462314" y="4038805"/>
              <a:ext cx="94249" cy="90200"/>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rot="-3035529">
              <a:off x="8329369" y="4457601"/>
              <a:ext cx="138996" cy="71025"/>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rot="-3035529">
              <a:off x="8603857" y="4147388"/>
              <a:ext cx="103148" cy="87388"/>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rot="-3035529">
              <a:off x="8662020" y="4355827"/>
              <a:ext cx="34826" cy="4602"/>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rot="-3035529">
              <a:off x="8578402" y="4404069"/>
              <a:ext cx="98443" cy="16107"/>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rot="-3035529">
              <a:off x="8675489" y="4202013"/>
              <a:ext cx="96295" cy="8227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rot="-3035529">
              <a:off x="8473418" y="4310466"/>
              <a:ext cx="100846" cy="68979"/>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rot="-3035529">
              <a:off x="8155493" y="4599525"/>
              <a:ext cx="94198" cy="82018"/>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rot="-3035529">
              <a:off x="8082955" y="4549568"/>
              <a:ext cx="90925" cy="8426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rot="-3035529">
              <a:off x="8199192" y="4512997"/>
              <a:ext cx="116239" cy="8442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rot="-3035529">
              <a:off x="8269638" y="4554438"/>
              <a:ext cx="110307" cy="8529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rot="-3035529">
              <a:off x="8099721" y="4675403"/>
              <a:ext cx="90874" cy="8851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rot="-3035529">
              <a:off x="8127985" y="4452578"/>
              <a:ext cx="117825" cy="9981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rot="-3035529">
              <a:off x="8074809" y="4870714"/>
              <a:ext cx="81158" cy="70565"/>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rot="-3035529">
              <a:off x="7979260" y="4705292"/>
              <a:ext cx="79726" cy="6770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rot="-3035529">
              <a:off x="8395131" y="4499706"/>
              <a:ext cx="139508" cy="75576"/>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rot="-3035529">
              <a:off x="8051246" y="4740596"/>
              <a:ext cx="85147" cy="9429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rot="-3035529">
              <a:off x="8023156" y="4632368"/>
              <a:ext cx="98392" cy="75524"/>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rot="-3035529">
              <a:off x="8613291" y="4275354"/>
              <a:ext cx="92664" cy="82632"/>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rot="-3035529">
              <a:off x="8494282" y="4420776"/>
              <a:ext cx="69958" cy="6376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rot="-3035529">
              <a:off x="8536517" y="4233262"/>
              <a:ext cx="100540" cy="75320"/>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rot="-3035529">
              <a:off x="8537093" y="4349992"/>
              <a:ext cx="105091" cy="74553"/>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rot="-3035529">
              <a:off x="8354559" y="4332771"/>
              <a:ext cx="82181" cy="7680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rot="-3035529">
              <a:off x="8463321" y="4183044"/>
              <a:ext cx="105602" cy="81149"/>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rot="-3035529">
              <a:off x="8428377" y="4379435"/>
              <a:ext cx="73078" cy="6698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rot="-3035529">
              <a:off x="8266888" y="4412058"/>
              <a:ext cx="129535" cy="73837"/>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rot="-3035529">
              <a:off x="8405385" y="4259935"/>
              <a:ext cx="94761" cy="81507"/>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rot="-3035529">
              <a:off x="8551434" y="4512338"/>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rot="-3035529">
              <a:off x="8374695" y="4692155"/>
              <a:ext cx="66430"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rot="-3035529">
              <a:off x="8596554" y="4457299"/>
              <a:ext cx="8643"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rot="-3035529">
              <a:off x="8458132" y="4625460"/>
              <a:ext cx="9154"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rot="-3035529">
              <a:off x="8679569" y="4319384"/>
              <a:ext cx="69242"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rot="-3035529">
              <a:off x="8663564" y="4376083"/>
              <a:ext cx="8080"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rot="-3035529">
              <a:off x="8120248" y="4958070"/>
              <a:ext cx="51" cy="792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rot="-3035529">
              <a:off x="8210860" y="4926755"/>
              <a:ext cx="8591"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rot="-3035529">
              <a:off x="8323672" y="4789452"/>
              <a:ext cx="8591"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rot="-3035529">
              <a:off x="8268122" y="4857155"/>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rot="-3035529">
              <a:off x="7843559" y="4325297"/>
              <a:ext cx="986679" cy="352516"/>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 name="Google Shape;191;p4"/>
          <p:cNvGrpSpPr/>
          <p:nvPr/>
        </p:nvGrpSpPr>
        <p:grpSpPr>
          <a:xfrm>
            <a:off x="166451" y="973799"/>
            <a:ext cx="333516" cy="336096"/>
            <a:chOff x="124838" y="730349"/>
            <a:chExt cx="250137" cy="252072"/>
          </a:xfrm>
        </p:grpSpPr>
        <p:sp>
          <p:nvSpPr>
            <p:cNvPr id="192" name="Google Shape;192;p4"/>
            <p:cNvSpPr/>
            <p:nvPr/>
          </p:nvSpPr>
          <p:spPr>
            <a:xfrm>
              <a:off x="124838" y="73034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210768" y="82692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9489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194"/>
        <p:cNvGrpSpPr/>
        <p:nvPr/>
      </p:nvGrpSpPr>
      <p:grpSpPr>
        <a:xfrm>
          <a:off x="0" y="0"/>
          <a:ext cx="0" cy="0"/>
          <a:chOff x="0" y="0"/>
          <a:chExt cx="0" cy="0"/>
        </a:xfrm>
      </p:grpSpPr>
      <p:sp>
        <p:nvSpPr>
          <p:cNvPr id="195" name="Google Shape;195;p5"/>
          <p:cNvSpPr/>
          <p:nvPr/>
        </p:nvSpPr>
        <p:spPr>
          <a:xfrm>
            <a:off x="8119014" y="5803211"/>
            <a:ext cx="3918245" cy="919429"/>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8119014" y="6545610"/>
            <a:ext cx="3920513" cy="216053"/>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8118081" y="5765134"/>
            <a:ext cx="3921447" cy="220855"/>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155227" y="152401"/>
            <a:ext cx="2623432" cy="1853209"/>
          </a:xfrm>
          <a:custGeom>
            <a:avLst/>
            <a:gdLst/>
            <a:ahLst/>
            <a:cxnLst/>
            <a:rect l="l" t="t" r="r" b="b"/>
            <a:pathLst>
              <a:path w="22274" h="13570" extrusionOk="0">
                <a:moveTo>
                  <a:pt x="1" y="0"/>
                </a:moveTo>
                <a:lnTo>
                  <a:pt x="1" y="13570"/>
                </a:lnTo>
                <a:lnTo>
                  <a:pt x="1166" y="13337"/>
                </a:lnTo>
                <a:lnTo>
                  <a:pt x="2048" y="13337"/>
                </a:lnTo>
                <a:lnTo>
                  <a:pt x="2926" y="12896"/>
                </a:lnTo>
                <a:cubicBezTo>
                  <a:pt x="2926" y="12896"/>
                  <a:pt x="3510" y="12749"/>
                  <a:pt x="4245" y="12749"/>
                </a:cubicBezTo>
                <a:cubicBezTo>
                  <a:pt x="4979" y="12749"/>
                  <a:pt x="6005" y="13047"/>
                  <a:pt x="6005" y="13047"/>
                </a:cubicBezTo>
                <a:lnTo>
                  <a:pt x="6589" y="13047"/>
                </a:lnTo>
                <a:lnTo>
                  <a:pt x="7614" y="12606"/>
                </a:lnTo>
                <a:lnTo>
                  <a:pt x="9962" y="12022"/>
                </a:lnTo>
                <a:lnTo>
                  <a:pt x="11721" y="12315"/>
                </a:lnTo>
                <a:lnTo>
                  <a:pt x="14650" y="10703"/>
                </a:lnTo>
                <a:lnTo>
                  <a:pt x="16410" y="10703"/>
                </a:lnTo>
                <a:lnTo>
                  <a:pt x="17729" y="10409"/>
                </a:lnTo>
                <a:lnTo>
                  <a:pt x="18316" y="9531"/>
                </a:lnTo>
                <a:lnTo>
                  <a:pt x="19635" y="9674"/>
                </a:lnTo>
                <a:lnTo>
                  <a:pt x="20804" y="9821"/>
                </a:lnTo>
                <a:lnTo>
                  <a:pt x="21101" y="9524"/>
                </a:lnTo>
                <a:lnTo>
                  <a:pt x="22273" y="9524"/>
                </a:lnTo>
                <a:lnTo>
                  <a:pt x="22273" y="0"/>
                </a:lnTo>
                <a:close/>
              </a:path>
            </a:pathLst>
          </a:custGeom>
          <a:solidFill>
            <a:srgbClr val="FFE6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152400" y="1366228"/>
            <a:ext cx="2624256" cy="640771"/>
          </a:xfrm>
          <a:custGeom>
            <a:avLst/>
            <a:gdLst/>
            <a:ahLst/>
            <a:cxnLst/>
            <a:rect l="l" t="t" r="r" b="b"/>
            <a:pathLst>
              <a:path w="22281" h="4692" extrusionOk="0">
                <a:moveTo>
                  <a:pt x="22256" y="0"/>
                </a:moveTo>
                <a:cubicBezTo>
                  <a:pt x="22256" y="0"/>
                  <a:pt x="22147" y="48"/>
                  <a:pt x="22000" y="48"/>
                </a:cubicBezTo>
                <a:lnTo>
                  <a:pt x="21706" y="48"/>
                </a:lnTo>
                <a:cubicBezTo>
                  <a:pt x="21559" y="48"/>
                  <a:pt x="21706" y="195"/>
                  <a:pt x="21706" y="195"/>
                </a:cubicBezTo>
                <a:lnTo>
                  <a:pt x="21122" y="338"/>
                </a:lnTo>
                <a:lnTo>
                  <a:pt x="18040" y="338"/>
                </a:lnTo>
                <a:lnTo>
                  <a:pt x="17455" y="632"/>
                </a:lnTo>
                <a:cubicBezTo>
                  <a:pt x="17455" y="632"/>
                  <a:pt x="17162" y="779"/>
                  <a:pt x="17162" y="926"/>
                </a:cubicBezTo>
                <a:cubicBezTo>
                  <a:pt x="17162" y="1073"/>
                  <a:pt x="16721" y="1223"/>
                  <a:pt x="16577" y="1223"/>
                </a:cubicBezTo>
                <a:lnTo>
                  <a:pt x="15989" y="1223"/>
                </a:lnTo>
                <a:cubicBezTo>
                  <a:pt x="15989" y="1223"/>
                  <a:pt x="15696" y="1367"/>
                  <a:pt x="15405" y="1517"/>
                </a:cubicBezTo>
                <a:cubicBezTo>
                  <a:pt x="15307" y="1565"/>
                  <a:pt x="15242" y="1581"/>
                  <a:pt x="15198" y="1581"/>
                </a:cubicBezTo>
                <a:cubicBezTo>
                  <a:pt x="15111" y="1581"/>
                  <a:pt x="15111" y="1517"/>
                  <a:pt x="15111" y="1517"/>
                </a:cubicBezTo>
                <a:lnTo>
                  <a:pt x="14670" y="1661"/>
                </a:lnTo>
                <a:lnTo>
                  <a:pt x="14086" y="1517"/>
                </a:lnTo>
                <a:lnTo>
                  <a:pt x="13502" y="1811"/>
                </a:lnTo>
                <a:lnTo>
                  <a:pt x="13204" y="1811"/>
                </a:lnTo>
                <a:lnTo>
                  <a:pt x="12911" y="2105"/>
                </a:lnTo>
                <a:lnTo>
                  <a:pt x="12477" y="2105"/>
                </a:lnTo>
                <a:lnTo>
                  <a:pt x="11889" y="2252"/>
                </a:lnTo>
                <a:lnTo>
                  <a:pt x="11889" y="2546"/>
                </a:lnTo>
                <a:lnTo>
                  <a:pt x="11595" y="2693"/>
                </a:lnTo>
                <a:lnTo>
                  <a:pt x="11011" y="2987"/>
                </a:lnTo>
                <a:cubicBezTo>
                  <a:pt x="11011" y="2987"/>
                  <a:pt x="10570" y="2987"/>
                  <a:pt x="10129" y="2840"/>
                </a:cubicBezTo>
                <a:cubicBezTo>
                  <a:pt x="9983" y="2792"/>
                  <a:pt x="9935" y="2776"/>
                  <a:pt x="9924" y="2776"/>
                </a:cubicBezTo>
                <a:cubicBezTo>
                  <a:pt x="9902" y="2776"/>
                  <a:pt x="10031" y="2840"/>
                  <a:pt x="9835" y="2840"/>
                </a:cubicBezTo>
                <a:cubicBezTo>
                  <a:pt x="9541" y="2840"/>
                  <a:pt x="9541" y="2987"/>
                  <a:pt x="9541" y="2987"/>
                </a:cubicBezTo>
                <a:lnTo>
                  <a:pt x="9247" y="3130"/>
                </a:lnTo>
                <a:lnTo>
                  <a:pt x="9101" y="3130"/>
                </a:lnTo>
                <a:lnTo>
                  <a:pt x="8660" y="2987"/>
                </a:lnTo>
                <a:lnTo>
                  <a:pt x="8024" y="3178"/>
                </a:lnTo>
                <a:lnTo>
                  <a:pt x="7635" y="3427"/>
                </a:lnTo>
                <a:lnTo>
                  <a:pt x="7194" y="3427"/>
                </a:lnTo>
                <a:lnTo>
                  <a:pt x="6459" y="3571"/>
                </a:lnTo>
                <a:lnTo>
                  <a:pt x="6165" y="3865"/>
                </a:lnTo>
                <a:lnTo>
                  <a:pt x="5724" y="3865"/>
                </a:lnTo>
                <a:lnTo>
                  <a:pt x="5431" y="3721"/>
                </a:lnTo>
                <a:cubicBezTo>
                  <a:pt x="5431" y="3721"/>
                  <a:pt x="4846" y="3721"/>
                  <a:pt x="4112" y="3574"/>
                </a:cubicBezTo>
                <a:cubicBezTo>
                  <a:pt x="3867" y="3527"/>
                  <a:pt x="3720" y="3511"/>
                  <a:pt x="3634" y="3511"/>
                </a:cubicBezTo>
                <a:cubicBezTo>
                  <a:pt x="3460" y="3511"/>
                  <a:pt x="3527" y="3574"/>
                  <a:pt x="3527" y="3574"/>
                </a:cubicBezTo>
                <a:cubicBezTo>
                  <a:pt x="3527" y="3574"/>
                  <a:pt x="3380" y="3721"/>
                  <a:pt x="3230" y="3721"/>
                </a:cubicBezTo>
                <a:lnTo>
                  <a:pt x="2201" y="3721"/>
                </a:lnTo>
                <a:lnTo>
                  <a:pt x="1761" y="4015"/>
                </a:lnTo>
                <a:lnTo>
                  <a:pt x="298" y="4015"/>
                </a:lnTo>
                <a:lnTo>
                  <a:pt x="1" y="3943"/>
                </a:lnTo>
                <a:lnTo>
                  <a:pt x="1" y="4692"/>
                </a:lnTo>
                <a:lnTo>
                  <a:pt x="1173" y="4456"/>
                </a:lnTo>
                <a:lnTo>
                  <a:pt x="2051" y="4456"/>
                </a:lnTo>
                <a:lnTo>
                  <a:pt x="2933" y="4015"/>
                </a:lnTo>
                <a:cubicBezTo>
                  <a:pt x="2933" y="4015"/>
                  <a:pt x="3517" y="3872"/>
                  <a:pt x="4252" y="3872"/>
                </a:cubicBezTo>
                <a:cubicBezTo>
                  <a:pt x="4986" y="3872"/>
                  <a:pt x="6011" y="4166"/>
                  <a:pt x="6011" y="4166"/>
                </a:cubicBezTo>
                <a:lnTo>
                  <a:pt x="6596" y="4166"/>
                </a:lnTo>
                <a:lnTo>
                  <a:pt x="7621" y="3725"/>
                </a:lnTo>
                <a:lnTo>
                  <a:pt x="9822" y="3284"/>
                </a:lnTo>
                <a:cubicBezTo>
                  <a:pt x="9822" y="3284"/>
                  <a:pt x="10703" y="3284"/>
                  <a:pt x="10994" y="3431"/>
                </a:cubicBezTo>
                <a:cubicBezTo>
                  <a:pt x="11047" y="3458"/>
                  <a:pt x="11147" y="3467"/>
                  <a:pt x="11255" y="3467"/>
                </a:cubicBezTo>
                <a:cubicBezTo>
                  <a:pt x="11473" y="3467"/>
                  <a:pt x="11728" y="3431"/>
                  <a:pt x="11728" y="3431"/>
                </a:cubicBezTo>
                <a:cubicBezTo>
                  <a:pt x="11728" y="3431"/>
                  <a:pt x="12897" y="2990"/>
                  <a:pt x="13310" y="2560"/>
                </a:cubicBezTo>
                <a:cubicBezTo>
                  <a:pt x="13351" y="2522"/>
                  <a:pt x="13505" y="2454"/>
                  <a:pt x="13505" y="2454"/>
                </a:cubicBezTo>
                <a:lnTo>
                  <a:pt x="13922" y="2406"/>
                </a:lnTo>
                <a:lnTo>
                  <a:pt x="14657" y="1821"/>
                </a:lnTo>
                <a:lnTo>
                  <a:pt x="16417" y="1821"/>
                </a:lnTo>
                <a:lnTo>
                  <a:pt x="17736" y="1524"/>
                </a:lnTo>
                <a:lnTo>
                  <a:pt x="18323" y="646"/>
                </a:lnTo>
                <a:lnTo>
                  <a:pt x="19642" y="789"/>
                </a:lnTo>
                <a:lnTo>
                  <a:pt x="20811" y="936"/>
                </a:lnTo>
                <a:lnTo>
                  <a:pt x="21108" y="643"/>
                </a:lnTo>
                <a:lnTo>
                  <a:pt x="22280" y="643"/>
                </a:lnTo>
                <a:lnTo>
                  <a:pt x="22280" y="45"/>
                </a:lnTo>
                <a:lnTo>
                  <a:pt x="2225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00" name="Google Shape;20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01" name="Google Shape;201;p5"/>
          <p:cNvSpPr txBox="1">
            <a:spLocks noGrp="1"/>
          </p:cNvSpPr>
          <p:nvPr>
            <p:ph type="title"/>
          </p:nvPr>
        </p:nvSpPr>
        <p:spPr>
          <a:xfrm>
            <a:off x="1606600" y="717333"/>
            <a:ext cx="8978800" cy="8464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5"/>
          <p:cNvSpPr txBox="1">
            <a:spLocks noGrp="1"/>
          </p:cNvSpPr>
          <p:nvPr>
            <p:ph type="subTitle" idx="1"/>
          </p:nvPr>
        </p:nvSpPr>
        <p:spPr>
          <a:xfrm>
            <a:off x="2246784" y="3645400"/>
            <a:ext cx="24472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667">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9pPr>
          </a:lstStyle>
          <a:p>
            <a:endParaRPr/>
          </a:p>
        </p:txBody>
      </p:sp>
      <p:sp>
        <p:nvSpPr>
          <p:cNvPr id="203" name="Google Shape;203;p5"/>
          <p:cNvSpPr txBox="1">
            <a:spLocks noGrp="1"/>
          </p:cNvSpPr>
          <p:nvPr>
            <p:ph type="subTitle" idx="2"/>
          </p:nvPr>
        </p:nvSpPr>
        <p:spPr>
          <a:xfrm>
            <a:off x="1712784" y="4134667"/>
            <a:ext cx="3588800" cy="10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p5"/>
          <p:cNvSpPr txBox="1">
            <a:spLocks noGrp="1"/>
          </p:cNvSpPr>
          <p:nvPr>
            <p:ph type="subTitle" idx="3"/>
          </p:nvPr>
        </p:nvSpPr>
        <p:spPr>
          <a:xfrm>
            <a:off x="7461200" y="3645400"/>
            <a:ext cx="24472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667">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9pPr>
          </a:lstStyle>
          <a:p>
            <a:endParaRPr/>
          </a:p>
        </p:txBody>
      </p:sp>
      <p:sp>
        <p:nvSpPr>
          <p:cNvPr id="205" name="Google Shape;205;p5"/>
          <p:cNvSpPr txBox="1">
            <a:spLocks noGrp="1"/>
          </p:cNvSpPr>
          <p:nvPr>
            <p:ph type="subTitle" idx="4"/>
          </p:nvPr>
        </p:nvSpPr>
        <p:spPr>
          <a:xfrm>
            <a:off x="6890417" y="4134667"/>
            <a:ext cx="3588800" cy="10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06" name="Google Shape;206;p5"/>
          <p:cNvGrpSpPr/>
          <p:nvPr/>
        </p:nvGrpSpPr>
        <p:grpSpPr>
          <a:xfrm>
            <a:off x="11633851" y="5247970"/>
            <a:ext cx="405765" cy="1039629"/>
            <a:chOff x="8725388" y="3935977"/>
            <a:chExt cx="304324" cy="779722"/>
          </a:xfrm>
        </p:grpSpPr>
        <p:sp>
          <p:nvSpPr>
            <p:cNvPr id="207" name="Google Shape;207;p5"/>
            <p:cNvSpPr/>
            <p:nvPr/>
          </p:nvSpPr>
          <p:spPr>
            <a:xfrm rot="-5526826">
              <a:off x="8850068" y="438174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08" name="Google Shape;208;p5"/>
            <p:cNvSpPr/>
            <p:nvPr/>
          </p:nvSpPr>
          <p:spPr>
            <a:xfrm rot="-5526826">
              <a:off x="8677698" y="415540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09" name="Google Shape;209;p5"/>
            <p:cNvSpPr/>
            <p:nvPr/>
          </p:nvSpPr>
          <p:spPr>
            <a:xfrm rot="-5526826">
              <a:off x="8891670" y="457348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10" name="Google Shape;210;p5"/>
            <p:cNvSpPr/>
            <p:nvPr/>
          </p:nvSpPr>
          <p:spPr>
            <a:xfrm rot="-5526826">
              <a:off x="8721822" y="434744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11" name="Google Shape;211;p5"/>
            <p:cNvSpPr/>
            <p:nvPr/>
          </p:nvSpPr>
          <p:spPr>
            <a:xfrm rot="-5526826">
              <a:off x="8705304" y="401684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12" name="Google Shape;212;p5"/>
            <p:cNvSpPr/>
            <p:nvPr/>
          </p:nvSpPr>
          <p:spPr>
            <a:xfrm rot="-5526826">
              <a:off x="8753748" y="455437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13" name="Google Shape;213;p5"/>
            <p:cNvSpPr/>
            <p:nvPr/>
          </p:nvSpPr>
          <p:spPr>
            <a:xfrm rot="-5526826">
              <a:off x="8961279" y="465203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14" name="Google Shape;214;p5"/>
            <p:cNvSpPr/>
            <p:nvPr/>
          </p:nvSpPr>
          <p:spPr>
            <a:xfrm rot="-5526826">
              <a:off x="8840454" y="450940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15" name="Google Shape;215;p5"/>
            <p:cNvSpPr/>
            <p:nvPr/>
          </p:nvSpPr>
          <p:spPr>
            <a:xfrm rot="-5526826">
              <a:off x="8748016" y="394793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16" name="Google Shape;216;p5"/>
            <p:cNvSpPr/>
            <p:nvPr/>
          </p:nvSpPr>
          <p:spPr>
            <a:xfrm rot="-5526826">
              <a:off x="8790843" y="413367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17" name="Google Shape;217;p5"/>
            <p:cNvSpPr/>
            <p:nvPr/>
          </p:nvSpPr>
          <p:spPr>
            <a:xfrm rot="-5526826">
              <a:off x="8914194" y="400145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18" name="Google Shape;218;p5"/>
            <p:cNvSpPr/>
            <p:nvPr/>
          </p:nvSpPr>
          <p:spPr>
            <a:xfrm rot="-5526826">
              <a:off x="8783461" y="396617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19" name="Google Shape;219;p5"/>
            <p:cNvSpPr/>
            <p:nvPr/>
          </p:nvSpPr>
          <p:spPr>
            <a:xfrm rot="-5526826">
              <a:off x="8940939" y="424218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20" name="Google Shape;220;p5"/>
            <p:cNvSpPr/>
            <p:nvPr/>
          </p:nvSpPr>
          <p:spPr>
            <a:xfrm rot="-5526826">
              <a:off x="8506382" y="418126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21" name="Google Shape;221;p5"/>
            <p:cNvSpPr/>
            <p:nvPr/>
          </p:nvSpPr>
          <p:spPr>
            <a:xfrm rot="-5526826">
              <a:off x="8717355" y="434528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22" name="Google Shape;222;p5"/>
            <p:cNvSpPr/>
            <p:nvPr/>
          </p:nvSpPr>
          <p:spPr>
            <a:xfrm rot="-5526826">
              <a:off x="8670339" y="415854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23" name="Google Shape;223;p5"/>
            <p:cNvSpPr/>
            <p:nvPr/>
          </p:nvSpPr>
          <p:spPr>
            <a:xfrm rot="-5526826">
              <a:off x="9014053" y="4474889"/>
              <a:ext cx="13118"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24" name="Google Shape;224;p5"/>
            <p:cNvSpPr/>
            <p:nvPr/>
          </p:nvSpPr>
          <p:spPr>
            <a:xfrm rot="-5526826">
              <a:off x="9018047" y="4571812"/>
              <a:ext cx="12298"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25" name="Google Shape;225;p5"/>
            <p:cNvSpPr/>
            <p:nvPr/>
          </p:nvSpPr>
          <p:spPr>
            <a:xfrm rot="-5526826">
              <a:off x="8828305" y="450132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26" name="Google Shape;226;p5"/>
            <p:cNvSpPr/>
            <p:nvPr/>
          </p:nvSpPr>
          <p:spPr>
            <a:xfrm rot="-5526826">
              <a:off x="9002026" y="4089987"/>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27" name="Google Shape;227;p5"/>
            <p:cNvSpPr/>
            <p:nvPr/>
          </p:nvSpPr>
          <p:spPr>
            <a:xfrm rot="-5526826">
              <a:off x="9003787" y="416609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28" name="Google Shape;228;p5"/>
            <p:cNvSpPr/>
            <p:nvPr/>
          </p:nvSpPr>
          <p:spPr>
            <a:xfrm rot="-5526826">
              <a:off x="8778480" y="413000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29" name="Google Shape;229;p5"/>
            <p:cNvSpPr/>
            <p:nvPr/>
          </p:nvSpPr>
          <p:spPr>
            <a:xfrm rot="-5526826">
              <a:off x="8780793" y="396294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30" name="Google Shape;230;p5"/>
            <p:cNvSpPr/>
            <p:nvPr/>
          </p:nvSpPr>
          <p:spPr>
            <a:xfrm rot="-5526826">
              <a:off x="9011898" y="4353253"/>
              <a:ext cx="8433"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31" name="Google Shape;231;p5"/>
            <p:cNvSpPr/>
            <p:nvPr/>
          </p:nvSpPr>
          <p:spPr>
            <a:xfrm rot="-5526826">
              <a:off x="9013428" y="442684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32" name="Google Shape;232;p5"/>
            <p:cNvSpPr/>
            <p:nvPr/>
          </p:nvSpPr>
          <p:spPr>
            <a:xfrm rot="-5526826">
              <a:off x="8839572" y="437772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33" name="Google Shape;233;p5"/>
            <p:cNvSpPr/>
            <p:nvPr/>
          </p:nvSpPr>
          <p:spPr>
            <a:xfrm rot="-5526826">
              <a:off x="8756110" y="454365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34" name="Google Shape;234;p5"/>
            <p:cNvSpPr/>
            <p:nvPr/>
          </p:nvSpPr>
          <p:spPr>
            <a:xfrm rot="-5526826">
              <a:off x="8699527" y="401581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35" name="Google Shape;235;p5"/>
            <p:cNvSpPr/>
            <p:nvPr/>
          </p:nvSpPr>
          <p:spPr>
            <a:xfrm rot="-5526826">
              <a:off x="8956005" y="463985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36" name="Google Shape;236;p5"/>
            <p:cNvSpPr/>
            <p:nvPr/>
          </p:nvSpPr>
          <p:spPr>
            <a:xfrm rot="-5526826">
              <a:off x="9006669" y="4220830"/>
              <a:ext cx="9097"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37" name="Google Shape;237;p5"/>
            <p:cNvSpPr/>
            <p:nvPr/>
          </p:nvSpPr>
          <p:spPr>
            <a:xfrm rot="-5526826">
              <a:off x="9008284" y="4286680"/>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38" name="Google Shape;238;p5"/>
            <p:cNvSpPr/>
            <p:nvPr/>
          </p:nvSpPr>
          <p:spPr>
            <a:xfrm rot="-5526826">
              <a:off x="8930423" y="423658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39" name="Google Shape;239;p5"/>
            <p:cNvSpPr/>
            <p:nvPr/>
          </p:nvSpPr>
          <p:spPr>
            <a:xfrm rot="-5526826">
              <a:off x="8745174" y="394043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40" name="Google Shape;240;p5"/>
            <p:cNvSpPr/>
            <p:nvPr/>
          </p:nvSpPr>
          <p:spPr>
            <a:xfrm rot="-5526826">
              <a:off x="8998210" y="3983604"/>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41" name="Google Shape;241;p5"/>
            <p:cNvSpPr/>
            <p:nvPr/>
          </p:nvSpPr>
          <p:spPr>
            <a:xfrm rot="-5526826">
              <a:off x="8998837" y="4038044"/>
              <a:ext cx="11244"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DCBE86"/>
                </a:solidFill>
              </a:endParaRPr>
            </a:p>
          </p:txBody>
        </p:sp>
        <p:sp>
          <p:nvSpPr>
            <p:cNvPr id="242" name="Google Shape;242;p5"/>
            <p:cNvSpPr/>
            <p:nvPr/>
          </p:nvSpPr>
          <p:spPr>
            <a:xfrm rot="-5526826">
              <a:off x="8902949" y="399744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grpSp>
      <p:sp>
        <p:nvSpPr>
          <p:cNvPr id="243" name="Google Shape;243;p5"/>
          <p:cNvSpPr/>
          <p:nvPr/>
        </p:nvSpPr>
        <p:spPr>
          <a:xfrm rot="4146022">
            <a:off x="11680472" y="4512389"/>
            <a:ext cx="312517" cy="314968"/>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5"/>
          <p:cNvSpPr/>
          <p:nvPr/>
        </p:nvSpPr>
        <p:spPr>
          <a:xfrm rot="4146022">
            <a:off x="11788866" y="4619471"/>
            <a:ext cx="77031" cy="8572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5"/>
          <p:cNvSpPr/>
          <p:nvPr/>
        </p:nvSpPr>
        <p:spPr>
          <a:xfrm rot="10800000">
            <a:off x="10513681" y="152387"/>
            <a:ext cx="661233" cy="27632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5"/>
          <p:cNvSpPr/>
          <p:nvPr/>
        </p:nvSpPr>
        <p:spPr>
          <a:xfrm rot="5400000">
            <a:off x="11570814" y="1499563"/>
            <a:ext cx="661233" cy="27632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5"/>
          <p:cNvSpPr/>
          <p:nvPr/>
        </p:nvSpPr>
        <p:spPr>
          <a:xfrm rot="4146022">
            <a:off x="1398372" y="197089"/>
            <a:ext cx="312517" cy="314968"/>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5"/>
          <p:cNvSpPr/>
          <p:nvPr/>
        </p:nvSpPr>
        <p:spPr>
          <a:xfrm rot="4146022">
            <a:off x="1506766" y="304171"/>
            <a:ext cx="77031" cy="8572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9" name="Google Shape;249;p5"/>
          <p:cNvGrpSpPr/>
          <p:nvPr/>
        </p:nvGrpSpPr>
        <p:grpSpPr>
          <a:xfrm>
            <a:off x="152397" y="1063301"/>
            <a:ext cx="410944" cy="1148831"/>
            <a:chOff x="114298" y="656475"/>
            <a:chExt cx="308208" cy="861623"/>
          </a:xfrm>
        </p:grpSpPr>
        <p:sp>
          <p:nvSpPr>
            <p:cNvPr id="250" name="Google Shape;250;p5"/>
            <p:cNvSpPr/>
            <p:nvPr/>
          </p:nvSpPr>
          <p:spPr>
            <a:xfrm rot="-5400000">
              <a:off x="103675" y="1022850"/>
              <a:ext cx="107412" cy="86166"/>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rot="-5400000">
              <a:off x="89285" y="1336898"/>
              <a:ext cx="83136" cy="3248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rot="-5400000">
              <a:off x="76165" y="1166251"/>
              <a:ext cx="94917" cy="18027"/>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rot="-5400000">
              <a:off x="89307" y="1254230"/>
              <a:ext cx="78406" cy="2780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rot="-5400000">
              <a:off x="108898" y="1112946"/>
              <a:ext cx="13298" cy="1874"/>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rot="-5400000">
              <a:off x="234977" y="1440341"/>
              <a:ext cx="63189" cy="86523"/>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rot="-5400000">
              <a:off x="282053" y="1215831"/>
              <a:ext cx="86171" cy="6996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rot="-5400000">
              <a:off x="301598" y="1376125"/>
              <a:ext cx="73096" cy="62873"/>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rot="-5400000">
              <a:off x="99437" y="1414568"/>
              <a:ext cx="64215" cy="3360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rot="-5400000">
              <a:off x="335176" y="1114956"/>
              <a:ext cx="95498" cy="7666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rot="-5400000">
              <a:off x="295663" y="1300039"/>
              <a:ext cx="73854" cy="66398"/>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rot="-5400000">
              <a:off x="110928" y="1470015"/>
              <a:ext cx="41233" cy="33868"/>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rot="-5400000">
              <a:off x="112823" y="938821"/>
              <a:ext cx="83940" cy="8036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rot="-5400000">
              <a:off x="159655" y="1454040"/>
              <a:ext cx="52658" cy="63498"/>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rot="-5400000">
              <a:off x="106888" y="764068"/>
              <a:ext cx="93534" cy="78089"/>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5"/>
            <p:cNvSpPr/>
            <p:nvPr/>
          </p:nvSpPr>
          <p:spPr>
            <a:xfrm rot="-5400000">
              <a:off x="349120" y="1215519"/>
              <a:ext cx="83449" cy="62695"/>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5"/>
            <p:cNvSpPr/>
            <p:nvPr/>
          </p:nvSpPr>
          <p:spPr>
            <a:xfrm rot="-5400000">
              <a:off x="398585" y="1123924"/>
              <a:ext cx="42438" cy="4775"/>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rot="-5400000">
              <a:off x="353916" y="1028917"/>
              <a:ext cx="120354" cy="1619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114564" y="854925"/>
              <a:ext cx="80236" cy="80142"/>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rot="-5400000">
              <a:off x="358759" y="1299681"/>
              <a:ext cx="72917" cy="53681"/>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rot="-5400000">
              <a:off x="386135" y="934892"/>
              <a:ext cx="55737" cy="1610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rot="-5400000">
              <a:off x="361526" y="1378891"/>
              <a:ext cx="73096" cy="48237"/>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rot="-5400000">
              <a:off x="363668" y="1459395"/>
              <a:ext cx="72783" cy="4399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rot="-5400000">
              <a:off x="185401" y="667254"/>
              <a:ext cx="94427" cy="73761"/>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5"/>
            <p:cNvSpPr/>
            <p:nvPr/>
          </p:nvSpPr>
          <p:spPr>
            <a:xfrm rot="-5400000">
              <a:off x="112533" y="670735"/>
              <a:ext cx="82244" cy="7871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5"/>
            <p:cNvSpPr/>
            <p:nvPr/>
          </p:nvSpPr>
          <p:spPr>
            <a:xfrm rot="-5400000">
              <a:off x="245149" y="1016267"/>
              <a:ext cx="121291" cy="61981"/>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5"/>
            <p:cNvSpPr/>
            <p:nvPr/>
          </p:nvSpPr>
          <p:spPr>
            <a:xfrm rot="-5400000">
              <a:off x="266458" y="663349"/>
              <a:ext cx="90009" cy="76260"/>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5"/>
            <p:cNvSpPr/>
            <p:nvPr/>
          </p:nvSpPr>
          <p:spPr>
            <a:xfrm rot="-5400000">
              <a:off x="404989" y="798807"/>
              <a:ext cx="30390" cy="4016"/>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5"/>
            <p:cNvSpPr/>
            <p:nvPr/>
          </p:nvSpPr>
          <p:spPr>
            <a:xfrm rot="-5400000">
              <a:off x="372212" y="858895"/>
              <a:ext cx="85903" cy="14056"/>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5"/>
            <p:cNvSpPr/>
            <p:nvPr/>
          </p:nvSpPr>
          <p:spPr>
            <a:xfrm rot="-5400000">
              <a:off x="344279" y="662903"/>
              <a:ext cx="84029" cy="71798"/>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5"/>
            <p:cNvSpPr/>
            <p:nvPr/>
          </p:nvSpPr>
          <p:spPr>
            <a:xfrm rot="-5400000">
              <a:off x="263981" y="848030"/>
              <a:ext cx="88000" cy="6019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5"/>
            <p:cNvSpPr/>
            <p:nvPr/>
          </p:nvSpPr>
          <p:spPr>
            <a:xfrm rot="-5400000">
              <a:off x="214027" y="1219602"/>
              <a:ext cx="82199" cy="71574"/>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5"/>
            <p:cNvSpPr/>
            <p:nvPr/>
          </p:nvSpPr>
          <p:spPr>
            <a:xfrm rot="-5400000">
              <a:off x="138392" y="1226787"/>
              <a:ext cx="79343" cy="7353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5"/>
            <p:cNvSpPr/>
            <p:nvPr/>
          </p:nvSpPr>
          <p:spPr>
            <a:xfrm rot="-5400000">
              <a:off x="194035" y="1130709"/>
              <a:ext cx="101433" cy="7367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5"/>
            <p:cNvSpPr/>
            <p:nvPr/>
          </p:nvSpPr>
          <p:spPr>
            <a:xfrm rot="-5400000">
              <a:off x="265319" y="1121181"/>
              <a:ext cx="96256" cy="74430"/>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5"/>
            <p:cNvSpPr/>
            <p:nvPr/>
          </p:nvSpPr>
          <p:spPr>
            <a:xfrm rot="-5400000">
              <a:off x="220586" y="1301936"/>
              <a:ext cx="79299" cy="7724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5"/>
            <p:cNvSpPr/>
            <p:nvPr/>
          </p:nvSpPr>
          <p:spPr>
            <a:xfrm rot="-5400000">
              <a:off x="116660" y="1127452"/>
              <a:ext cx="102816" cy="8710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5"/>
            <p:cNvSpPr/>
            <p:nvPr/>
          </p:nvSpPr>
          <p:spPr>
            <a:xfrm rot="-5400000">
              <a:off x="307979" y="1451898"/>
              <a:ext cx="70820" cy="61579"/>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5"/>
            <p:cNvSpPr/>
            <p:nvPr/>
          </p:nvSpPr>
          <p:spPr>
            <a:xfrm rot="-5400000">
              <a:off x="151266" y="1393975"/>
              <a:ext cx="69570" cy="59080"/>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5"/>
            <p:cNvSpPr/>
            <p:nvPr/>
          </p:nvSpPr>
          <p:spPr>
            <a:xfrm rot="-5400000">
              <a:off x="314024" y="1007632"/>
              <a:ext cx="121737" cy="65952"/>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5"/>
            <p:cNvSpPr/>
            <p:nvPr/>
          </p:nvSpPr>
          <p:spPr>
            <a:xfrm rot="-5400000">
              <a:off x="226186" y="1373760"/>
              <a:ext cx="74301" cy="82284"/>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5"/>
            <p:cNvSpPr/>
            <p:nvPr/>
          </p:nvSpPr>
          <p:spPr>
            <a:xfrm rot="-5400000">
              <a:off x="140779" y="1314542"/>
              <a:ext cx="85858" cy="6590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5"/>
            <p:cNvSpPr/>
            <p:nvPr/>
          </p:nvSpPr>
          <p:spPr>
            <a:xfrm rot="-5400000">
              <a:off x="343431" y="747780"/>
              <a:ext cx="80860" cy="72110"/>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5"/>
            <p:cNvSpPr/>
            <p:nvPr/>
          </p:nvSpPr>
          <p:spPr>
            <a:xfrm rot="-5400000">
              <a:off x="340777" y="919921"/>
              <a:ext cx="61047" cy="5564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rot="-5400000">
              <a:off x="265543" y="760476"/>
              <a:ext cx="87733" cy="65729"/>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rot="-5400000">
              <a:off x="329933" y="837677"/>
              <a:ext cx="91704" cy="65060"/>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rot="-5400000">
              <a:off x="200216" y="933309"/>
              <a:ext cx="71712" cy="6702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rot="-5400000">
              <a:off x="189484" y="765184"/>
              <a:ext cx="92151" cy="70816"/>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rot="-5400000">
              <a:off x="274022" y="927374"/>
              <a:ext cx="63769" cy="5845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5"/>
            <p:cNvSpPr/>
            <p:nvPr/>
          </p:nvSpPr>
          <p:spPr>
            <a:xfrm rot="-5400000">
              <a:off x="179510" y="1022515"/>
              <a:ext cx="113035" cy="64435"/>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5"/>
            <p:cNvSpPr/>
            <p:nvPr/>
          </p:nvSpPr>
          <p:spPr>
            <a:xfrm rot="-5400000">
              <a:off x="194192" y="852091"/>
              <a:ext cx="82690" cy="71128"/>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rot="-5400000">
              <a:off x="418488" y="973358"/>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5"/>
            <p:cNvSpPr/>
            <p:nvPr/>
          </p:nvSpPr>
          <p:spPr>
            <a:xfrm rot="-5400000">
              <a:off x="393186" y="1176447"/>
              <a:ext cx="57968" cy="45"/>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5"/>
            <p:cNvSpPr/>
            <p:nvPr/>
          </p:nvSpPr>
          <p:spPr>
            <a:xfrm rot="-5400000">
              <a:off x="418399" y="911195"/>
              <a:ext cx="7542" cy="45"/>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rot="-5400000">
              <a:off x="418176" y="1101120"/>
              <a:ext cx="7988" cy="45"/>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rot="-5400000">
              <a:off x="391958" y="755431"/>
              <a:ext cx="60422" cy="45"/>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rot="-5400000">
              <a:off x="418644" y="819468"/>
              <a:ext cx="7051" cy="45"/>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rot="-5400000">
              <a:off x="377703" y="1514305"/>
              <a:ext cx="45" cy="691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rot="-5400000">
              <a:off x="418421" y="1441409"/>
              <a:ext cx="7497" cy="45"/>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rot="-5400000">
              <a:off x="418421" y="1286337"/>
              <a:ext cx="7497" cy="45"/>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rot="-5400000">
              <a:off x="418488" y="1362802"/>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rot="-5400000">
              <a:off x="-161805" y="933474"/>
              <a:ext cx="860995" cy="30762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5"/>
          <p:cNvGrpSpPr/>
          <p:nvPr/>
        </p:nvGrpSpPr>
        <p:grpSpPr>
          <a:xfrm>
            <a:off x="90033" y="2924480"/>
            <a:ext cx="405728" cy="404321"/>
            <a:chOff x="67525" y="2193359"/>
            <a:chExt cx="304296" cy="303241"/>
          </a:xfrm>
        </p:grpSpPr>
        <p:sp>
          <p:nvSpPr>
            <p:cNvPr id="313" name="Google Shape;313;p5"/>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5"/>
          <p:cNvGrpSpPr/>
          <p:nvPr/>
        </p:nvGrpSpPr>
        <p:grpSpPr>
          <a:xfrm>
            <a:off x="71933" y="4717607"/>
            <a:ext cx="1058620" cy="1039631"/>
            <a:chOff x="3074" y="3053605"/>
            <a:chExt cx="793965" cy="779723"/>
          </a:xfrm>
        </p:grpSpPr>
        <p:sp>
          <p:nvSpPr>
            <p:cNvPr id="316" name="Google Shape;316;p5"/>
            <p:cNvSpPr/>
            <p:nvPr/>
          </p:nvSpPr>
          <p:spPr>
            <a:xfrm rot="-1516758">
              <a:off x="97065" y="3155408"/>
              <a:ext cx="605982" cy="576117"/>
            </a:xfrm>
            <a:custGeom>
              <a:avLst/>
              <a:gdLst/>
              <a:ahLst/>
              <a:cxnLst/>
              <a:rect l="l" t="t" r="r" b="b"/>
              <a:pathLst>
                <a:path w="7625" h="7249" extrusionOk="0">
                  <a:moveTo>
                    <a:pt x="383" y="668"/>
                  </a:moveTo>
                  <a:lnTo>
                    <a:pt x="383" y="668"/>
                  </a:lnTo>
                  <a:cubicBezTo>
                    <a:pt x="339" y="719"/>
                    <a:pt x="294" y="770"/>
                    <a:pt x="247" y="818"/>
                  </a:cubicBezTo>
                  <a:cubicBezTo>
                    <a:pt x="243" y="722"/>
                    <a:pt x="298" y="685"/>
                    <a:pt x="383" y="668"/>
                  </a:cubicBezTo>
                  <a:close/>
                  <a:moveTo>
                    <a:pt x="486" y="736"/>
                  </a:moveTo>
                  <a:lnTo>
                    <a:pt x="486" y="736"/>
                  </a:lnTo>
                  <a:cubicBezTo>
                    <a:pt x="469" y="941"/>
                    <a:pt x="312" y="1057"/>
                    <a:pt x="185" y="1225"/>
                  </a:cubicBezTo>
                  <a:cubicBezTo>
                    <a:pt x="175" y="968"/>
                    <a:pt x="394" y="893"/>
                    <a:pt x="486" y="736"/>
                  </a:cubicBezTo>
                  <a:close/>
                  <a:moveTo>
                    <a:pt x="418" y="1146"/>
                  </a:moveTo>
                  <a:lnTo>
                    <a:pt x="418" y="1146"/>
                  </a:lnTo>
                  <a:cubicBezTo>
                    <a:pt x="465" y="1354"/>
                    <a:pt x="281" y="1440"/>
                    <a:pt x="185" y="1597"/>
                  </a:cubicBezTo>
                  <a:cubicBezTo>
                    <a:pt x="127" y="1354"/>
                    <a:pt x="339" y="1286"/>
                    <a:pt x="418" y="1146"/>
                  </a:cubicBezTo>
                  <a:close/>
                  <a:moveTo>
                    <a:pt x="407" y="1522"/>
                  </a:moveTo>
                  <a:lnTo>
                    <a:pt x="407" y="1522"/>
                  </a:lnTo>
                  <a:cubicBezTo>
                    <a:pt x="459" y="1747"/>
                    <a:pt x="298" y="1857"/>
                    <a:pt x="195" y="1997"/>
                  </a:cubicBezTo>
                  <a:cubicBezTo>
                    <a:pt x="103" y="1761"/>
                    <a:pt x="305" y="1676"/>
                    <a:pt x="407" y="1522"/>
                  </a:cubicBezTo>
                  <a:close/>
                  <a:moveTo>
                    <a:pt x="400" y="1949"/>
                  </a:moveTo>
                  <a:lnTo>
                    <a:pt x="400" y="1949"/>
                  </a:lnTo>
                  <a:cubicBezTo>
                    <a:pt x="465" y="2157"/>
                    <a:pt x="325" y="2274"/>
                    <a:pt x="206" y="2403"/>
                  </a:cubicBezTo>
                  <a:cubicBezTo>
                    <a:pt x="117" y="2181"/>
                    <a:pt x="277" y="2072"/>
                    <a:pt x="400" y="1949"/>
                  </a:cubicBezTo>
                  <a:close/>
                  <a:moveTo>
                    <a:pt x="394" y="2403"/>
                  </a:moveTo>
                  <a:lnTo>
                    <a:pt x="394" y="2403"/>
                  </a:lnTo>
                  <a:cubicBezTo>
                    <a:pt x="445" y="2598"/>
                    <a:pt x="342" y="2745"/>
                    <a:pt x="219" y="2885"/>
                  </a:cubicBezTo>
                  <a:cubicBezTo>
                    <a:pt x="154" y="2677"/>
                    <a:pt x="209" y="2527"/>
                    <a:pt x="394" y="2403"/>
                  </a:cubicBezTo>
                  <a:close/>
                  <a:moveTo>
                    <a:pt x="380" y="2885"/>
                  </a:moveTo>
                  <a:lnTo>
                    <a:pt x="380" y="2885"/>
                  </a:lnTo>
                  <a:cubicBezTo>
                    <a:pt x="459" y="3077"/>
                    <a:pt x="298" y="3189"/>
                    <a:pt x="223" y="3336"/>
                  </a:cubicBezTo>
                  <a:cubicBezTo>
                    <a:pt x="141" y="3128"/>
                    <a:pt x="264" y="3008"/>
                    <a:pt x="380" y="2885"/>
                  </a:cubicBezTo>
                  <a:close/>
                  <a:moveTo>
                    <a:pt x="383" y="3336"/>
                  </a:moveTo>
                  <a:cubicBezTo>
                    <a:pt x="424" y="3541"/>
                    <a:pt x="411" y="3572"/>
                    <a:pt x="212" y="3811"/>
                  </a:cubicBezTo>
                  <a:cubicBezTo>
                    <a:pt x="168" y="3634"/>
                    <a:pt x="195" y="3555"/>
                    <a:pt x="383" y="3336"/>
                  </a:cubicBezTo>
                  <a:close/>
                  <a:moveTo>
                    <a:pt x="380" y="3794"/>
                  </a:moveTo>
                  <a:lnTo>
                    <a:pt x="380" y="3794"/>
                  </a:lnTo>
                  <a:cubicBezTo>
                    <a:pt x="435" y="3999"/>
                    <a:pt x="281" y="4112"/>
                    <a:pt x="212" y="4273"/>
                  </a:cubicBezTo>
                  <a:cubicBezTo>
                    <a:pt x="141" y="4054"/>
                    <a:pt x="281" y="3941"/>
                    <a:pt x="380" y="3794"/>
                  </a:cubicBezTo>
                  <a:close/>
                  <a:moveTo>
                    <a:pt x="376" y="4221"/>
                  </a:moveTo>
                  <a:lnTo>
                    <a:pt x="376" y="4221"/>
                  </a:lnTo>
                  <a:cubicBezTo>
                    <a:pt x="407" y="4406"/>
                    <a:pt x="271" y="4522"/>
                    <a:pt x="202" y="4686"/>
                  </a:cubicBezTo>
                  <a:cubicBezTo>
                    <a:pt x="124" y="4457"/>
                    <a:pt x="322" y="4368"/>
                    <a:pt x="376" y="4221"/>
                  </a:cubicBezTo>
                  <a:close/>
                  <a:moveTo>
                    <a:pt x="383" y="4611"/>
                  </a:moveTo>
                  <a:lnTo>
                    <a:pt x="383" y="4611"/>
                  </a:lnTo>
                  <a:cubicBezTo>
                    <a:pt x="397" y="4833"/>
                    <a:pt x="414" y="5028"/>
                    <a:pt x="209" y="5165"/>
                  </a:cubicBezTo>
                  <a:cubicBezTo>
                    <a:pt x="195" y="5069"/>
                    <a:pt x="175" y="4956"/>
                    <a:pt x="212" y="4874"/>
                  </a:cubicBezTo>
                  <a:cubicBezTo>
                    <a:pt x="253" y="4789"/>
                    <a:pt x="325" y="4713"/>
                    <a:pt x="383" y="4611"/>
                  </a:cubicBezTo>
                  <a:close/>
                  <a:moveTo>
                    <a:pt x="366" y="5195"/>
                  </a:moveTo>
                  <a:cubicBezTo>
                    <a:pt x="411" y="5380"/>
                    <a:pt x="383" y="5445"/>
                    <a:pt x="189" y="5636"/>
                  </a:cubicBezTo>
                  <a:cubicBezTo>
                    <a:pt x="144" y="5434"/>
                    <a:pt x="168" y="5380"/>
                    <a:pt x="366" y="5195"/>
                  </a:cubicBezTo>
                  <a:close/>
                  <a:moveTo>
                    <a:pt x="376" y="5622"/>
                  </a:moveTo>
                  <a:lnTo>
                    <a:pt x="376" y="5622"/>
                  </a:lnTo>
                  <a:cubicBezTo>
                    <a:pt x="400" y="5814"/>
                    <a:pt x="400" y="5814"/>
                    <a:pt x="206" y="6050"/>
                  </a:cubicBezTo>
                  <a:cubicBezTo>
                    <a:pt x="171" y="5848"/>
                    <a:pt x="206" y="5773"/>
                    <a:pt x="376" y="5622"/>
                  </a:cubicBezTo>
                  <a:close/>
                  <a:moveTo>
                    <a:pt x="407" y="5998"/>
                  </a:moveTo>
                  <a:cubicBezTo>
                    <a:pt x="582" y="6224"/>
                    <a:pt x="349" y="6343"/>
                    <a:pt x="277" y="6511"/>
                  </a:cubicBezTo>
                  <a:cubicBezTo>
                    <a:pt x="154" y="6289"/>
                    <a:pt x="271" y="6138"/>
                    <a:pt x="407" y="5998"/>
                  </a:cubicBezTo>
                  <a:close/>
                  <a:moveTo>
                    <a:pt x="1264" y="179"/>
                  </a:moveTo>
                  <a:cubicBezTo>
                    <a:pt x="1293" y="179"/>
                    <a:pt x="1321" y="180"/>
                    <a:pt x="1350" y="182"/>
                  </a:cubicBezTo>
                  <a:cubicBezTo>
                    <a:pt x="1930" y="218"/>
                    <a:pt x="2510" y="268"/>
                    <a:pt x="3089" y="268"/>
                  </a:cubicBezTo>
                  <a:cubicBezTo>
                    <a:pt x="3125" y="268"/>
                    <a:pt x="3160" y="268"/>
                    <a:pt x="3196" y="268"/>
                  </a:cubicBezTo>
                  <a:cubicBezTo>
                    <a:pt x="3437" y="264"/>
                    <a:pt x="3677" y="263"/>
                    <a:pt x="3917" y="263"/>
                  </a:cubicBezTo>
                  <a:cubicBezTo>
                    <a:pt x="4157" y="263"/>
                    <a:pt x="4397" y="264"/>
                    <a:pt x="4638" y="268"/>
                  </a:cubicBezTo>
                  <a:cubicBezTo>
                    <a:pt x="4662" y="268"/>
                    <a:pt x="4686" y="268"/>
                    <a:pt x="4710" y="268"/>
                  </a:cubicBezTo>
                  <a:cubicBezTo>
                    <a:pt x="5349" y="268"/>
                    <a:pt x="5984" y="225"/>
                    <a:pt x="6616" y="186"/>
                  </a:cubicBezTo>
                  <a:cubicBezTo>
                    <a:pt x="6648" y="184"/>
                    <a:pt x="6678" y="183"/>
                    <a:pt x="6707" y="183"/>
                  </a:cubicBezTo>
                  <a:cubicBezTo>
                    <a:pt x="7106" y="183"/>
                    <a:pt x="7255" y="380"/>
                    <a:pt x="7347" y="753"/>
                  </a:cubicBezTo>
                  <a:cubicBezTo>
                    <a:pt x="7406" y="1002"/>
                    <a:pt x="7416" y="1252"/>
                    <a:pt x="7423" y="1505"/>
                  </a:cubicBezTo>
                  <a:cubicBezTo>
                    <a:pt x="7450" y="2017"/>
                    <a:pt x="7440" y="2533"/>
                    <a:pt x="7447" y="3046"/>
                  </a:cubicBezTo>
                  <a:cubicBezTo>
                    <a:pt x="7457" y="3931"/>
                    <a:pt x="7453" y="4816"/>
                    <a:pt x="7457" y="5701"/>
                  </a:cubicBezTo>
                  <a:cubicBezTo>
                    <a:pt x="7457" y="5841"/>
                    <a:pt x="7436" y="5981"/>
                    <a:pt x="7388" y="6114"/>
                  </a:cubicBezTo>
                  <a:cubicBezTo>
                    <a:pt x="7286" y="6412"/>
                    <a:pt x="7036" y="6528"/>
                    <a:pt x="6753" y="6562"/>
                  </a:cubicBezTo>
                  <a:cubicBezTo>
                    <a:pt x="6206" y="6630"/>
                    <a:pt x="5653" y="6675"/>
                    <a:pt x="5099" y="6682"/>
                  </a:cubicBezTo>
                  <a:cubicBezTo>
                    <a:pt x="5088" y="6682"/>
                    <a:pt x="5077" y="6682"/>
                    <a:pt x="5066" y="6682"/>
                  </a:cubicBezTo>
                  <a:cubicBezTo>
                    <a:pt x="4712" y="6682"/>
                    <a:pt x="4355" y="6633"/>
                    <a:pt x="3999" y="6633"/>
                  </a:cubicBezTo>
                  <a:cubicBezTo>
                    <a:pt x="3977" y="6633"/>
                    <a:pt x="3955" y="6634"/>
                    <a:pt x="3934" y="6634"/>
                  </a:cubicBezTo>
                  <a:cubicBezTo>
                    <a:pt x="3576" y="6642"/>
                    <a:pt x="3220" y="6684"/>
                    <a:pt x="2863" y="6684"/>
                  </a:cubicBezTo>
                  <a:cubicBezTo>
                    <a:pt x="2790" y="6684"/>
                    <a:pt x="2718" y="6682"/>
                    <a:pt x="2645" y="6678"/>
                  </a:cubicBezTo>
                  <a:cubicBezTo>
                    <a:pt x="2150" y="6648"/>
                    <a:pt x="1648" y="6634"/>
                    <a:pt x="1162" y="6545"/>
                  </a:cubicBezTo>
                  <a:cubicBezTo>
                    <a:pt x="913" y="6497"/>
                    <a:pt x="701" y="6374"/>
                    <a:pt x="612" y="6118"/>
                  </a:cubicBezTo>
                  <a:cubicBezTo>
                    <a:pt x="561" y="5968"/>
                    <a:pt x="551" y="5814"/>
                    <a:pt x="544" y="5657"/>
                  </a:cubicBezTo>
                  <a:cubicBezTo>
                    <a:pt x="534" y="5472"/>
                    <a:pt x="544" y="5284"/>
                    <a:pt x="544" y="5103"/>
                  </a:cubicBezTo>
                  <a:cubicBezTo>
                    <a:pt x="544" y="5038"/>
                    <a:pt x="534" y="4970"/>
                    <a:pt x="588" y="4918"/>
                  </a:cubicBezTo>
                  <a:cubicBezTo>
                    <a:pt x="602" y="4908"/>
                    <a:pt x="612" y="4871"/>
                    <a:pt x="605" y="4867"/>
                  </a:cubicBezTo>
                  <a:cubicBezTo>
                    <a:pt x="479" y="4761"/>
                    <a:pt x="547" y="4618"/>
                    <a:pt x="547" y="4498"/>
                  </a:cubicBezTo>
                  <a:cubicBezTo>
                    <a:pt x="547" y="3863"/>
                    <a:pt x="554" y="3241"/>
                    <a:pt x="561" y="2612"/>
                  </a:cubicBezTo>
                  <a:cubicBezTo>
                    <a:pt x="564" y="2082"/>
                    <a:pt x="561" y="1553"/>
                    <a:pt x="612" y="1023"/>
                  </a:cubicBezTo>
                  <a:cubicBezTo>
                    <a:pt x="633" y="821"/>
                    <a:pt x="670" y="620"/>
                    <a:pt x="773" y="442"/>
                  </a:cubicBezTo>
                  <a:cubicBezTo>
                    <a:pt x="887" y="238"/>
                    <a:pt x="1064" y="179"/>
                    <a:pt x="1264" y="179"/>
                  </a:cubicBezTo>
                  <a:close/>
                  <a:moveTo>
                    <a:pt x="547" y="6323"/>
                  </a:moveTo>
                  <a:cubicBezTo>
                    <a:pt x="653" y="6395"/>
                    <a:pt x="653" y="6470"/>
                    <a:pt x="571" y="6562"/>
                  </a:cubicBezTo>
                  <a:cubicBezTo>
                    <a:pt x="506" y="6634"/>
                    <a:pt x="465" y="6730"/>
                    <a:pt x="414" y="6815"/>
                  </a:cubicBezTo>
                  <a:cubicBezTo>
                    <a:pt x="329" y="6743"/>
                    <a:pt x="294" y="6678"/>
                    <a:pt x="373" y="6583"/>
                  </a:cubicBezTo>
                  <a:cubicBezTo>
                    <a:pt x="441" y="6504"/>
                    <a:pt x="493" y="6408"/>
                    <a:pt x="547" y="6323"/>
                  </a:cubicBezTo>
                  <a:close/>
                  <a:moveTo>
                    <a:pt x="766" y="6528"/>
                  </a:moveTo>
                  <a:cubicBezTo>
                    <a:pt x="810" y="6552"/>
                    <a:pt x="858" y="6566"/>
                    <a:pt x="886" y="6596"/>
                  </a:cubicBezTo>
                  <a:cubicBezTo>
                    <a:pt x="903" y="6617"/>
                    <a:pt x="862" y="6648"/>
                    <a:pt x="845" y="6668"/>
                  </a:cubicBezTo>
                  <a:cubicBezTo>
                    <a:pt x="773" y="6753"/>
                    <a:pt x="698" y="6835"/>
                    <a:pt x="623" y="6918"/>
                  </a:cubicBezTo>
                  <a:cubicBezTo>
                    <a:pt x="608" y="6934"/>
                    <a:pt x="596" y="6943"/>
                    <a:pt x="582" y="6943"/>
                  </a:cubicBezTo>
                  <a:cubicBezTo>
                    <a:pt x="573" y="6943"/>
                    <a:pt x="563" y="6939"/>
                    <a:pt x="551" y="6931"/>
                  </a:cubicBezTo>
                  <a:cubicBezTo>
                    <a:pt x="530" y="6918"/>
                    <a:pt x="517" y="6900"/>
                    <a:pt x="534" y="6873"/>
                  </a:cubicBezTo>
                  <a:cubicBezTo>
                    <a:pt x="602" y="6767"/>
                    <a:pt x="657" y="6658"/>
                    <a:pt x="739" y="6559"/>
                  </a:cubicBezTo>
                  <a:cubicBezTo>
                    <a:pt x="749" y="6548"/>
                    <a:pt x="756" y="6535"/>
                    <a:pt x="766" y="6528"/>
                  </a:cubicBezTo>
                  <a:close/>
                  <a:moveTo>
                    <a:pt x="6941" y="6829"/>
                  </a:moveTo>
                  <a:lnTo>
                    <a:pt x="6941" y="6829"/>
                  </a:lnTo>
                  <a:cubicBezTo>
                    <a:pt x="6927" y="6918"/>
                    <a:pt x="6900" y="6965"/>
                    <a:pt x="6790" y="6965"/>
                  </a:cubicBezTo>
                  <a:cubicBezTo>
                    <a:pt x="6852" y="6907"/>
                    <a:pt x="6890" y="6873"/>
                    <a:pt x="6941" y="6829"/>
                  </a:cubicBezTo>
                  <a:close/>
                  <a:moveTo>
                    <a:pt x="6503" y="6743"/>
                  </a:moveTo>
                  <a:cubicBezTo>
                    <a:pt x="6401" y="6849"/>
                    <a:pt x="6305" y="6955"/>
                    <a:pt x="6169" y="7010"/>
                  </a:cubicBezTo>
                  <a:cubicBezTo>
                    <a:pt x="6244" y="6870"/>
                    <a:pt x="6380" y="6815"/>
                    <a:pt x="6503" y="6743"/>
                  </a:cubicBezTo>
                  <a:close/>
                  <a:moveTo>
                    <a:pt x="6859" y="6706"/>
                  </a:moveTo>
                  <a:cubicBezTo>
                    <a:pt x="6715" y="6815"/>
                    <a:pt x="6637" y="7020"/>
                    <a:pt x="6408" y="7023"/>
                  </a:cubicBezTo>
                  <a:cubicBezTo>
                    <a:pt x="6459" y="6979"/>
                    <a:pt x="6500" y="6941"/>
                    <a:pt x="6544" y="6904"/>
                  </a:cubicBezTo>
                  <a:cubicBezTo>
                    <a:pt x="6568" y="6883"/>
                    <a:pt x="6602" y="6856"/>
                    <a:pt x="6609" y="6832"/>
                  </a:cubicBezTo>
                  <a:cubicBezTo>
                    <a:pt x="6626" y="6718"/>
                    <a:pt x="6694" y="6708"/>
                    <a:pt x="6767" y="6708"/>
                  </a:cubicBezTo>
                  <a:cubicBezTo>
                    <a:pt x="6781" y="6708"/>
                    <a:pt x="6796" y="6708"/>
                    <a:pt x="6810" y="6708"/>
                  </a:cubicBezTo>
                  <a:cubicBezTo>
                    <a:pt x="6827" y="6708"/>
                    <a:pt x="6843" y="6708"/>
                    <a:pt x="6859" y="6706"/>
                  </a:cubicBezTo>
                  <a:close/>
                  <a:moveTo>
                    <a:pt x="6204" y="6768"/>
                  </a:moveTo>
                  <a:cubicBezTo>
                    <a:pt x="6217" y="6768"/>
                    <a:pt x="6230" y="6769"/>
                    <a:pt x="6244" y="6771"/>
                  </a:cubicBezTo>
                  <a:cubicBezTo>
                    <a:pt x="6073" y="6815"/>
                    <a:pt x="6022" y="7027"/>
                    <a:pt x="5834" y="7027"/>
                  </a:cubicBezTo>
                  <a:cubicBezTo>
                    <a:pt x="5958" y="6941"/>
                    <a:pt x="6026" y="6768"/>
                    <a:pt x="6204" y="6768"/>
                  </a:cubicBezTo>
                  <a:close/>
                  <a:moveTo>
                    <a:pt x="1094" y="6672"/>
                  </a:moveTo>
                  <a:cubicBezTo>
                    <a:pt x="1127" y="6672"/>
                    <a:pt x="1161" y="6682"/>
                    <a:pt x="1197" y="6702"/>
                  </a:cubicBezTo>
                  <a:cubicBezTo>
                    <a:pt x="1111" y="6801"/>
                    <a:pt x="1015" y="6914"/>
                    <a:pt x="913" y="7010"/>
                  </a:cubicBezTo>
                  <a:cubicBezTo>
                    <a:pt x="900" y="7024"/>
                    <a:pt x="885" y="7029"/>
                    <a:pt x="869" y="7029"/>
                  </a:cubicBezTo>
                  <a:cubicBezTo>
                    <a:pt x="832" y="7029"/>
                    <a:pt x="787" y="7003"/>
                    <a:pt x="732" y="7003"/>
                  </a:cubicBezTo>
                  <a:cubicBezTo>
                    <a:pt x="730" y="7003"/>
                    <a:pt x="727" y="7003"/>
                    <a:pt x="725" y="7003"/>
                  </a:cubicBezTo>
                  <a:cubicBezTo>
                    <a:pt x="800" y="6921"/>
                    <a:pt x="862" y="6870"/>
                    <a:pt x="906" y="6801"/>
                  </a:cubicBezTo>
                  <a:cubicBezTo>
                    <a:pt x="962" y="6717"/>
                    <a:pt x="1024" y="6672"/>
                    <a:pt x="1094" y="6672"/>
                  </a:cubicBezTo>
                  <a:close/>
                  <a:moveTo>
                    <a:pt x="4882" y="6821"/>
                  </a:moveTo>
                  <a:cubicBezTo>
                    <a:pt x="4922" y="6821"/>
                    <a:pt x="4966" y="6827"/>
                    <a:pt x="5014" y="6839"/>
                  </a:cubicBezTo>
                  <a:cubicBezTo>
                    <a:pt x="4857" y="7026"/>
                    <a:pt x="4826" y="7062"/>
                    <a:pt x="4687" y="7062"/>
                  </a:cubicBezTo>
                  <a:cubicBezTo>
                    <a:pt x="4653" y="7062"/>
                    <a:pt x="4612" y="7060"/>
                    <a:pt x="4562" y="7058"/>
                  </a:cubicBezTo>
                  <a:cubicBezTo>
                    <a:pt x="4634" y="6898"/>
                    <a:pt x="4738" y="6821"/>
                    <a:pt x="4882" y="6821"/>
                  </a:cubicBezTo>
                  <a:close/>
                  <a:moveTo>
                    <a:pt x="5454" y="6818"/>
                  </a:moveTo>
                  <a:lnTo>
                    <a:pt x="5454" y="6818"/>
                  </a:lnTo>
                  <a:cubicBezTo>
                    <a:pt x="5359" y="6987"/>
                    <a:pt x="5257" y="7065"/>
                    <a:pt x="5108" y="7065"/>
                  </a:cubicBezTo>
                  <a:cubicBezTo>
                    <a:pt x="5075" y="7065"/>
                    <a:pt x="5041" y="7062"/>
                    <a:pt x="5003" y="7054"/>
                  </a:cubicBezTo>
                  <a:cubicBezTo>
                    <a:pt x="5208" y="6822"/>
                    <a:pt x="5208" y="6822"/>
                    <a:pt x="5454" y="6818"/>
                  </a:cubicBezTo>
                  <a:close/>
                  <a:moveTo>
                    <a:pt x="1425" y="6720"/>
                  </a:moveTo>
                  <a:cubicBezTo>
                    <a:pt x="1469" y="6720"/>
                    <a:pt x="1531" y="6739"/>
                    <a:pt x="1586" y="6747"/>
                  </a:cubicBezTo>
                  <a:cubicBezTo>
                    <a:pt x="1542" y="6798"/>
                    <a:pt x="1508" y="6829"/>
                    <a:pt x="1487" y="6866"/>
                  </a:cubicBezTo>
                  <a:cubicBezTo>
                    <a:pt x="1422" y="7001"/>
                    <a:pt x="1331" y="7067"/>
                    <a:pt x="1209" y="7067"/>
                  </a:cubicBezTo>
                  <a:cubicBezTo>
                    <a:pt x="1163" y="7067"/>
                    <a:pt x="1114" y="7058"/>
                    <a:pt x="1060" y="7041"/>
                  </a:cubicBezTo>
                  <a:cubicBezTo>
                    <a:pt x="1145" y="6921"/>
                    <a:pt x="1268" y="6832"/>
                    <a:pt x="1381" y="6733"/>
                  </a:cubicBezTo>
                  <a:cubicBezTo>
                    <a:pt x="1391" y="6724"/>
                    <a:pt x="1407" y="6720"/>
                    <a:pt x="1425" y="6720"/>
                  </a:cubicBezTo>
                  <a:close/>
                  <a:moveTo>
                    <a:pt x="5796" y="6791"/>
                  </a:moveTo>
                  <a:cubicBezTo>
                    <a:pt x="5823" y="6791"/>
                    <a:pt x="5853" y="6794"/>
                    <a:pt x="5885" y="6801"/>
                  </a:cubicBezTo>
                  <a:cubicBezTo>
                    <a:pt x="5765" y="6870"/>
                    <a:pt x="5711" y="6986"/>
                    <a:pt x="5618" y="7051"/>
                  </a:cubicBezTo>
                  <a:cubicBezTo>
                    <a:pt x="5594" y="7067"/>
                    <a:pt x="5561" y="7073"/>
                    <a:pt x="5525" y="7073"/>
                  </a:cubicBezTo>
                  <a:cubicBezTo>
                    <a:pt x="5486" y="7073"/>
                    <a:pt x="5444" y="7066"/>
                    <a:pt x="5403" y="7061"/>
                  </a:cubicBezTo>
                  <a:cubicBezTo>
                    <a:pt x="5520" y="6953"/>
                    <a:pt x="5605" y="6791"/>
                    <a:pt x="5796" y="6791"/>
                  </a:cubicBezTo>
                  <a:close/>
                  <a:moveTo>
                    <a:pt x="4517" y="6812"/>
                  </a:moveTo>
                  <a:cubicBezTo>
                    <a:pt x="4538" y="6812"/>
                    <a:pt x="4559" y="6814"/>
                    <a:pt x="4580" y="6818"/>
                  </a:cubicBezTo>
                  <a:cubicBezTo>
                    <a:pt x="4471" y="6927"/>
                    <a:pt x="4394" y="7073"/>
                    <a:pt x="4230" y="7073"/>
                  </a:cubicBezTo>
                  <a:cubicBezTo>
                    <a:pt x="4208" y="7073"/>
                    <a:pt x="4185" y="7070"/>
                    <a:pt x="4159" y="7064"/>
                  </a:cubicBezTo>
                  <a:cubicBezTo>
                    <a:pt x="4225" y="6915"/>
                    <a:pt x="4370" y="6812"/>
                    <a:pt x="4517" y="6812"/>
                  </a:cubicBezTo>
                  <a:close/>
                  <a:moveTo>
                    <a:pt x="2844" y="6823"/>
                  </a:moveTo>
                  <a:cubicBezTo>
                    <a:pt x="2869" y="6823"/>
                    <a:pt x="2897" y="6828"/>
                    <a:pt x="2929" y="6839"/>
                  </a:cubicBezTo>
                  <a:cubicBezTo>
                    <a:pt x="2859" y="6980"/>
                    <a:pt x="2725" y="7076"/>
                    <a:pt x="2579" y="7076"/>
                  </a:cubicBezTo>
                  <a:cubicBezTo>
                    <a:pt x="2569" y="7076"/>
                    <a:pt x="2559" y="7076"/>
                    <a:pt x="2550" y="7075"/>
                  </a:cubicBezTo>
                  <a:cubicBezTo>
                    <a:pt x="2660" y="6985"/>
                    <a:pt x="2701" y="6823"/>
                    <a:pt x="2844" y="6823"/>
                  </a:cubicBezTo>
                  <a:close/>
                  <a:moveTo>
                    <a:pt x="1764" y="6748"/>
                  </a:moveTo>
                  <a:cubicBezTo>
                    <a:pt x="1795" y="6748"/>
                    <a:pt x="1831" y="6760"/>
                    <a:pt x="1871" y="6760"/>
                  </a:cubicBezTo>
                  <a:cubicBezTo>
                    <a:pt x="1890" y="6760"/>
                    <a:pt x="1910" y="6758"/>
                    <a:pt x="1931" y="6750"/>
                  </a:cubicBezTo>
                  <a:lnTo>
                    <a:pt x="1931" y="6750"/>
                  </a:lnTo>
                  <a:cubicBezTo>
                    <a:pt x="1825" y="6870"/>
                    <a:pt x="1743" y="6959"/>
                    <a:pt x="1658" y="7051"/>
                  </a:cubicBezTo>
                  <a:cubicBezTo>
                    <a:pt x="1637" y="7074"/>
                    <a:pt x="1613" y="7079"/>
                    <a:pt x="1587" y="7079"/>
                  </a:cubicBezTo>
                  <a:cubicBezTo>
                    <a:pt x="1565" y="7079"/>
                    <a:pt x="1540" y="7075"/>
                    <a:pt x="1513" y="7075"/>
                  </a:cubicBezTo>
                  <a:cubicBezTo>
                    <a:pt x="1500" y="7075"/>
                    <a:pt x="1487" y="7076"/>
                    <a:pt x="1473" y="7078"/>
                  </a:cubicBezTo>
                  <a:cubicBezTo>
                    <a:pt x="1559" y="6965"/>
                    <a:pt x="1627" y="6863"/>
                    <a:pt x="1709" y="6771"/>
                  </a:cubicBezTo>
                  <a:cubicBezTo>
                    <a:pt x="1725" y="6754"/>
                    <a:pt x="1743" y="6748"/>
                    <a:pt x="1764" y="6748"/>
                  </a:cubicBezTo>
                  <a:close/>
                  <a:moveTo>
                    <a:pt x="3249" y="6808"/>
                  </a:moveTo>
                  <a:cubicBezTo>
                    <a:pt x="3283" y="6808"/>
                    <a:pt x="3321" y="6814"/>
                    <a:pt x="3363" y="6829"/>
                  </a:cubicBezTo>
                  <a:cubicBezTo>
                    <a:pt x="3229" y="6911"/>
                    <a:pt x="3152" y="7083"/>
                    <a:pt x="2965" y="7083"/>
                  </a:cubicBezTo>
                  <a:cubicBezTo>
                    <a:pt x="2942" y="7083"/>
                    <a:pt x="2918" y="7080"/>
                    <a:pt x="2891" y="7075"/>
                  </a:cubicBezTo>
                  <a:cubicBezTo>
                    <a:pt x="3005" y="6961"/>
                    <a:pt x="3083" y="6808"/>
                    <a:pt x="3249" y="6808"/>
                  </a:cubicBezTo>
                  <a:close/>
                  <a:moveTo>
                    <a:pt x="2114" y="6785"/>
                  </a:moveTo>
                  <a:cubicBezTo>
                    <a:pt x="2148" y="6785"/>
                    <a:pt x="2194" y="6794"/>
                    <a:pt x="2229" y="6794"/>
                  </a:cubicBezTo>
                  <a:cubicBezTo>
                    <a:pt x="2235" y="6801"/>
                    <a:pt x="2239" y="6815"/>
                    <a:pt x="2242" y="6822"/>
                  </a:cubicBezTo>
                  <a:cubicBezTo>
                    <a:pt x="2133" y="6904"/>
                    <a:pt x="2083" y="7086"/>
                    <a:pt x="1910" y="7086"/>
                  </a:cubicBezTo>
                  <a:cubicBezTo>
                    <a:pt x="1883" y="7086"/>
                    <a:pt x="1853" y="7082"/>
                    <a:pt x="1819" y="7071"/>
                  </a:cubicBezTo>
                  <a:cubicBezTo>
                    <a:pt x="1883" y="6959"/>
                    <a:pt x="1996" y="6890"/>
                    <a:pt x="2071" y="6798"/>
                  </a:cubicBezTo>
                  <a:cubicBezTo>
                    <a:pt x="2079" y="6788"/>
                    <a:pt x="2094" y="6785"/>
                    <a:pt x="2114" y="6785"/>
                  </a:cubicBezTo>
                  <a:close/>
                  <a:moveTo>
                    <a:pt x="2448" y="6810"/>
                  </a:moveTo>
                  <a:cubicBezTo>
                    <a:pt x="2487" y="6810"/>
                    <a:pt x="2528" y="6829"/>
                    <a:pt x="2569" y="6829"/>
                  </a:cubicBezTo>
                  <a:cubicBezTo>
                    <a:pt x="2573" y="6829"/>
                    <a:pt x="2577" y="6829"/>
                    <a:pt x="2581" y="6829"/>
                  </a:cubicBezTo>
                  <a:lnTo>
                    <a:pt x="2581" y="6829"/>
                  </a:lnTo>
                  <a:cubicBezTo>
                    <a:pt x="2496" y="6930"/>
                    <a:pt x="2449" y="7087"/>
                    <a:pt x="2289" y="7087"/>
                  </a:cubicBezTo>
                  <a:cubicBezTo>
                    <a:pt x="2261" y="7087"/>
                    <a:pt x="2230" y="7082"/>
                    <a:pt x="2194" y="7071"/>
                  </a:cubicBezTo>
                  <a:cubicBezTo>
                    <a:pt x="2259" y="6989"/>
                    <a:pt x="2321" y="6914"/>
                    <a:pt x="2382" y="6839"/>
                  </a:cubicBezTo>
                  <a:cubicBezTo>
                    <a:pt x="2403" y="6817"/>
                    <a:pt x="2425" y="6810"/>
                    <a:pt x="2448" y="6810"/>
                  </a:cubicBezTo>
                  <a:close/>
                  <a:moveTo>
                    <a:pt x="3614" y="6783"/>
                  </a:moveTo>
                  <a:cubicBezTo>
                    <a:pt x="3648" y="6783"/>
                    <a:pt x="3687" y="6786"/>
                    <a:pt x="3725" y="6786"/>
                  </a:cubicBezTo>
                  <a:cubicBezTo>
                    <a:pt x="3739" y="6786"/>
                    <a:pt x="3753" y="6785"/>
                    <a:pt x="3766" y="6784"/>
                  </a:cubicBezTo>
                  <a:lnTo>
                    <a:pt x="3766" y="6784"/>
                  </a:lnTo>
                  <a:cubicBezTo>
                    <a:pt x="3681" y="6890"/>
                    <a:pt x="3613" y="6976"/>
                    <a:pt x="3537" y="7058"/>
                  </a:cubicBezTo>
                  <a:cubicBezTo>
                    <a:pt x="3505" y="7091"/>
                    <a:pt x="3470" y="7101"/>
                    <a:pt x="3433" y="7101"/>
                  </a:cubicBezTo>
                  <a:cubicBezTo>
                    <a:pt x="3385" y="7101"/>
                    <a:pt x="3333" y="7084"/>
                    <a:pt x="3280" y="7084"/>
                  </a:cubicBezTo>
                  <a:cubicBezTo>
                    <a:pt x="3275" y="7084"/>
                    <a:pt x="3269" y="7085"/>
                    <a:pt x="3264" y="7085"/>
                  </a:cubicBezTo>
                  <a:cubicBezTo>
                    <a:pt x="3349" y="6976"/>
                    <a:pt x="3459" y="6918"/>
                    <a:pt x="3527" y="6805"/>
                  </a:cubicBezTo>
                  <a:cubicBezTo>
                    <a:pt x="3540" y="6787"/>
                    <a:pt x="3573" y="6783"/>
                    <a:pt x="3614" y="6783"/>
                  </a:cubicBezTo>
                  <a:close/>
                  <a:moveTo>
                    <a:pt x="3936" y="6784"/>
                  </a:moveTo>
                  <a:cubicBezTo>
                    <a:pt x="3941" y="6784"/>
                    <a:pt x="3946" y="6784"/>
                    <a:pt x="3951" y="6784"/>
                  </a:cubicBezTo>
                  <a:lnTo>
                    <a:pt x="4238" y="6784"/>
                  </a:lnTo>
                  <a:cubicBezTo>
                    <a:pt x="4097" y="6926"/>
                    <a:pt x="4000" y="7111"/>
                    <a:pt x="3808" y="7111"/>
                  </a:cubicBezTo>
                  <a:cubicBezTo>
                    <a:pt x="3768" y="7111"/>
                    <a:pt x="3724" y="7103"/>
                    <a:pt x="3674" y="7085"/>
                  </a:cubicBezTo>
                  <a:cubicBezTo>
                    <a:pt x="3732" y="6986"/>
                    <a:pt x="3841" y="6918"/>
                    <a:pt x="3893" y="6805"/>
                  </a:cubicBezTo>
                  <a:cubicBezTo>
                    <a:pt x="3901" y="6786"/>
                    <a:pt x="3919" y="6784"/>
                    <a:pt x="3936" y="6784"/>
                  </a:cubicBezTo>
                  <a:close/>
                  <a:moveTo>
                    <a:pt x="6700" y="1"/>
                  </a:moveTo>
                  <a:cubicBezTo>
                    <a:pt x="6634" y="1"/>
                    <a:pt x="6567" y="6"/>
                    <a:pt x="6500" y="12"/>
                  </a:cubicBezTo>
                  <a:cubicBezTo>
                    <a:pt x="6035" y="46"/>
                    <a:pt x="5571" y="80"/>
                    <a:pt x="5099" y="87"/>
                  </a:cubicBezTo>
                  <a:cubicBezTo>
                    <a:pt x="4942" y="90"/>
                    <a:pt x="4786" y="91"/>
                    <a:pt x="4628" y="91"/>
                  </a:cubicBezTo>
                  <a:cubicBezTo>
                    <a:pt x="4295" y="91"/>
                    <a:pt x="3960" y="86"/>
                    <a:pt x="3626" y="86"/>
                  </a:cubicBezTo>
                  <a:cubicBezTo>
                    <a:pt x="3561" y="86"/>
                    <a:pt x="3496" y="86"/>
                    <a:pt x="3431" y="87"/>
                  </a:cubicBezTo>
                  <a:cubicBezTo>
                    <a:pt x="3380" y="87"/>
                    <a:pt x="3328" y="87"/>
                    <a:pt x="3276" y="87"/>
                  </a:cubicBezTo>
                  <a:cubicBezTo>
                    <a:pt x="2908" y="87"/>
                    <a:pt x="2542" y="76"/>
                    <a:pt x="2174" y="53"/>
                  </a:cubicBezTo>
                  <a:cubicBezTo>
                    <a:pt x="1866" y="32"/>
                    <a:pt x="1559" y="5"/>
                    <a:pt x="1251" y="5"/>
                  </a:cubicBezTo>
                  <a:cubicBezTo>
                    <a:pt x="971" y="5"/>
                    <a:pt x="752" y="148"/>
                    <a:pt x="616" y="394"/>
                  </a:cubicBezTo>
                  <a:cubicBezTo>
                    <a:pt x="588" y="442"/>
                    <a:pt x="564" y="466"/>
                    <a:pt x="503" y="476"/>
                  </a:cubicBezTo>
                  <a:cubicBezTo>
                    <a:pt x="165" y="517"/>
                    <a:pt x="55" y="647"/>
                    <a:pt x="31" y="989"/>
                  </a:cubicBezTo>
                  <a:cubicBezTo>
                    <a:pt x="25" y="1061"/>
                    <a:pt x="18" y="1139"/>
                    <a:pt x="18" y="1211"/>
                  </a:cubicBezTo>
                  <a:cubicBezTo>
                    <a:pt x="1" y="1672"/>
                    <a:pt x="31" y="2130"/>
                    <a:pt x="35" y="2591"/>
                  </a:cubicBezTo>
                  <a:cubicBezTo>
                    <a:pt x="38" y="3336"/>
                    <a:pt x="35" y="4085"/>
                    <a:pt x="35" y="4833"/>
                  </a:cubicBezTo>
                  <a:cubicBezTo>
                    <a:pt x="35" y="4901"/>
                    <a:pt x="42" y="4966"/>
                    <a:pt x="38" y="5035"/>
                  </a:cubicBezTo>
                  <a:cubicBezTo>
                    <a:pt x="21" y="5503"/>
                    <a:pt x="25" y="5974"/>
                    <a:pt x="100" y="6443"/>
                  </a:cubicBezTo>
                  <a:cubicBezTo>
                    <a:pt x="158" y="6832"/>
                    <a:pt x="390" y="7071"/>
                    <a:pt x="708" y="7136"/>
                  </a:cubicBezTo>
                  <a:cubicBezTo>
                    <a:pt x="1057" y="7208"/>
                    <a:pt x="1408" y="7215"/>
                    <a:pt x="1760" y="7222"/>
                  </a:cubicBezTo>
                  <a:cubicBezTo>
                    <a:pt x="1974" y="7229"/>
                    <a:pt x="2189" y="7230"/>
                    <a:pt x="2403" y="7230"/>
                  </a:cubicBezTo>
                  <a:cubicBezTo>
                    <a:pt x="2528" y="7230"/>
                    <a:pt x="2653" y="7230"/>
                    <a:pt x="2778" y="7230"/>
                  </a:cubicBezTo>
                  <a:cubicBezTo>
                    <a:pt x="3051" y="7230"/>
                    <a:pt x="3324" y="7232"/>
                    <a:pt x="3595" y="7246"/>
                  </a:cubicBezTo>
                  <a:cubicBezTo>
                    <a:pt x="3635" y="7248"/>
                    <a:pt x="3675" y="7249"/>
                    <a:pt x="3714" y="7249"/>
                  </a:cubicBezTo>
                  <a:cubicBezTo>
                    <a:pt x="3973" y="7249"/>
                    <a:pt x="4232" y="7208"/>
                    <a:pt x="4492" y="7208"/>
                  </a:cubicBezTo>
                  <a:cubicBezTo>
                    <a:pt x="4500" y="7208"/>
                    <a:pt x="4509" y="7208"/>
                    <a:pt x="4518" y="7208"/>
                  </a:cubicBezTo>
                  <a:cubicBezTo>
                    <a:pt x="4747" y="7210"/>
                    <a:pt x="4976" y="7216"/>
                    <a:pt x="5206" y="7216"/>
                  </a:cubicBezTo>
                  <a:cubicBezTo>
                    <a:pt x="5419" y="7216"/>
                    <a:pt x="5632" y="7211"/>
                    <a:pt x="5844" y="7191"/>
                  </a:cubicBezTo>
                  <a:cubicBezTo>
                    <a:pt x="5935" y="7182"/>
                    <a:pt x="6023" y="7165"/>
                    <a:pt x="6112" y="7165"/>
                  </a:cubicBezTo>
                  <a:cubicBezTo>
                    <a:pt x="6157" y="7165"/>
                    <a:pt x="6202" y="7169"/>
                    <a:pt x="6247" y="7181"/>
                  </a:cubicBezTo>
                  <a:cubicBezTo>
                    <a:pt x="6268" y="7187"/>
                    <a:pt x="6292" y="7189"/>
                    <a:pt x="6315" y="7189"/>
                  </a:cubicBezTo>
                  <a:cubicBezTo>
                    <a:pt x="6346" y="7189"/>
                    <a:pt x="6376" y="7185"/>
                    <a:pt x="6401" y="7177"/>
                  </a:cubicBezTo>
                  <a:cubicBezTo>
                    <a:pt x="6534" y="7143"/>
                    <a:pt x="6671" y="7126"/>
                    <a:pt x="6808" y="7112"/>
                  </a:cubicBezTo>
                  <a:cubicBezTo>
                    <a:pt x="6941" y="7105"/>
                    <a:pt x="7026" y="7034"/>
                    <a:pt x="7074" y="6907"/>
                  </a:cubicBezTo>
                  <a:cubicBezTo>
                    <a:pt x="7101" y="6832"/>
                    <a:pt x="7112" y="6750"/>
                    <a:pt x="7108" y="6668"/>
                  </a:cubicBezTo>
                  <a:cubicBezTo>
                    <a:pt x="7101" y="6610"/>
                    <a:pt x="7125" y="6583"/>
                    <a:pt x="7177" y="6559"/>
                  </a:cubicBezTo>
                  <a:cubicBezTo>
                    <a:pt x="7334" y="6477"/>
                    <a:pt x="7440" y="6354"/>
                    <a:pt x="7518" y="6190"/>
                  </a:cubicBezTo>
                  <a:cubicBezTo>
                    <a:pt x="7597" y="6026"/>
                    <a:pt x="7621" y="5848"/>
                    <a:pt x="7621" y="5670"/>
                  </a:cubicBezTo>
                  <a:cubicBezTo>
                    <a:pt x="7624" y="4939"/>
                    <a:pt x="7621" y="4208"/>
                    <a:pt x="7621" y="3480"/>
                  </a:cubicBezTo>
                  <a:lnTo>
                    <a:pt x="7597" y="3480"/>
                  </a:lnTo>
                  <a:cubicBezTo>
                    <a:pt x="7597" y="2960"/>
                    <a:pt x="7607" y="2444"/>
                    <a:pt x="7593" y="1932"/>
                  </a:cubicBezTo>
                  <a:cubicBezTo>
                    <a:pt x="7587" y="1549"/>
                    <a:pt x="7593" y="1160"/>
                    <a:pt x="7511" y="780"/>
                  </a:cubicBezTo>
                  <a:cubicBezTo>
                    <a:pt x="7450" y="476"/>
                    <a:pt x="7341" y="203"/>
                    <a:pt x="7023" y="63"/>
                  </a:cubicBezTo>
                  <a:cubicBezTo>
                    <a:pt x="6914" y="14"/>
                    <a:pt x="6807" y="1"/>
                    <a:pt x="6700"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7" name="Google Shape;317;p5"/>
            <p:cNvGrpSpPr/>
            <p:nvPr/>
          </p:nvGrpSpPr>
          <p:grpSpPr>
            <a:xfrm>
              <a:off x="174664" y="3198525"/>
              <a:ext cx="450802" cy="459129"/>
              <a:chOff x="174651" y="3865675"/>
              <a:chExt cx="450802" cy="459129"/>
            </a:xfrm>
          </p:grpSpPr>
          <p:sp>
            <p:nvSpPr>
              <p:cNvPr id="318" name="Google Shape;318;p5"/>
              <p:cNvSpPr/>
              <p:nvPr/>
            </p:nvSpPr>
            <p:spPr>
              <a:xfrm rot="2111771">
                <a:off x="245458" y="3923357"/>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rot="2111771">
                <a:off x="327652" y="3937084"/>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rot="2111771">
                <a:off x="490303" y="4096724"/>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1" name="Google Shape;321;p5"/>
          <p:cNvSpPr/>
          <p:nvPr/>
        </p:nvSpPr>
        <p:spPr>
          <a:xfrm>
            <a:off x="800233" y="6345133"/>
            <a:ext cx="1692371" cy="346433"/>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5"/>
          <p:cNvSpPr/>
          <p:nvPr/>
        </p:nvSpPr>
        <p:spPr>
          <a:xfrm rot="4146022">
            <a:off x="8828339" y="6246456"/>
            <a:ext cx="312517" cy="314968"/>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5"/>
          <p:cNvSpPr/>
          <p:nvPr/>
        </p:nvSpPr>
        <p:spPr>
          <a:xfrm rot="4146022">
            <a:off x="8936733" y="6353537"/>
            <a:ext cx="77031" cy="8572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9477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324"/>
        <p:cNvGrpSpPr/>
        <p:nvPr/>
      </p:nvGrpSpPr>
      <p:grpSpPr>
        <a:xfrm>
          <a:off x="0" y="0"/>
          <a:ext cx="0" cy="0"/>
          <a:chOff x="0" y="0"/>
          <a:chExt cx="0" cy="0"/>
        </a:xfrm>
      </p:grpSpPr>
      <p:grpSp>
        <p:nvGrpSpPr>
          <p:cNvPr id="325" name="Google Shape;325;p6"/>
          <p:cNvGrpSpPr/>
          <p:nvPr/>
        </p:nvGrpSpPr>
        <p:grpSpPr>
          <a:xfrm>
            <a:off x="281184" y="205847"/>
            <a:ext cx="11643171" cy="6390180"/>
            <a:chOff x="398675" y="283391"/>
            <a:chExt cx="8240425" cy="4522634"/>
          </a:xfrm>
        </p:grpSpPr>
        <p:sp>
          <p:nvSpPr>
            <p:cNvPr id="326" name="Google Shape;326;p6"/>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6"/>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6"/>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29" name="Google Shape;329;p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30" name="Google Shape;330;p6"/>
          <p:cNvSpPr txBox="1">
            <a:spLocks noGrp="1"/>
          </p:cNvSpPr>
          <p:nvPr>
            <p:ph type="title"/>
          </p:nvPr>
        </p:nvSpPr>
        <p:spPr>
          <a:xfrm>
            <a:off x="1606600" y="714200"/>
            <a:ext cx="8978800" cy="666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1" name="Google Shape;331;p6"/>
          <p:cNvGrpSpPr/>
          <p:nvPr/>
        </p:nvGrpSpPr>
        <p:grpSpPr>
          <a:xfrm>
            <a:off x="961471" y="149556"/>
            <a:ext cx="1441359" cy="498584"/>
            <a:chOff x="569550" y="136219"/>
            <a:chExt cx="1161511" cy="401781"/>
          </a:xfrm>
        </p:grpSpPr>
        <p:sp>
          <p:nvSpPr>
            <p:cNvPr id="332" name="Google Shape;332;p6"/>
            <p:cNvSpPr/>
            <p:nvPr/>
          </p:nvSpPr>
          <p:spPr>
            <a:xfrm>
              <a:off x="569550" y="136219"/>
              <a:ext cx="1161511" cy="401781"/>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6"/>
            <p:cNvSpPr/>
            <p:nvPr/>
          </p:nvSpPr>
          <p:spPr>
            <a:xfrm>
              <a:off x="784917" y="311491"/>
              <a:ext cx="73224" cy="129662"/>
            </a:xfrm>
            <a:custGeom>
              <a:avLst/>
              <a:gdLst/>
              <a:ahLst/>
              <a:cxnLst/>
              <a:rect l="l" t="t" r="r" b="b"/>
              <a:pathLst>
                <a:path w="1156" h="2047" extrusionOk="0">
                  <a:moveTo>
                    <a:pt x="1063" y="1"/>
                  </a:moveTo>
                  <a:cubicBezTo>
                    <a:pt x="1048" y="1"/>
                    <a:pt x="1033" y="4"/>
                    <a:pt x="1018" y="10"/>
                  </a:cubicBezTo>
                  <a:cubicBezTo>
                    <a:pt x="701" y="147"/>
                    <a:pt x="379" y="280"/>
                    <a:pt x="65" y="417"/>
                  </a:cubicBezTo>
                  <a:cubicBezTo>
                    <a:pt x="10" y="434"/>
                    <a:pt x="0" y="499"/>
                    <a:pt x="21" y="533"/>
                  </a:cubicBezTo>
                  <a:cubicBezTo>
                    <a:pt x="38" y="559"/>
                    <a:pt x="62" y="570"/>
                    <a:pt x="89" y="570"/>
                  </a:cubicBezTo>
                  <a:cubicBezTo>
                    <a:pt x="105" y="570"/>
                    <a:pt x="121" y="566"/>
                    <a:pt x="137" y="560"/>
                  </a:cubicBezTo>
                  <a:cubicBezTo>
                    <a:pt x="205" y="533"/>
                    <a:pt x="273" y="502"/>
                    <a:pt x="345" y="471"/>
                  </a:cubicBezTo>
                  <a:cubicBezTo>
                    <a:pt x="373" y="608"/>
                    <a:pt x="400" y="745"/>
                    <a:pt x="434" y="881"/>
                  </a:cubicBezTo>
                  <a:cubicBezTo>
                    <a:pt x="397" y="902"/>
                    <a:pt x="379" y="960"/>
                    <a:pt x="407" y="998"/>
                  </a:cubicBezTo>
                  <a:cubicBezTo>
                    <a:pt x="424" y="1022"/>
                    <a:pt x="448" y="1035"/>
                    <a:pt x="475" y="1039"/>
                  </a:cubicBezTo>
                  <a:cubicBezTo>
                    <a:pt x="550" y="1360"/>
                    <a:pt x="636" y="1678"/>
                    <a:pt x="735" y="1989"/>
                  </a:cubicBezTo>
                  <a:cubicBezTo>
                    <a:pt x="748" y="2029"/>
                    <a:pt x="782" y="2047"/>
                    <a:pt x="816" y="2047"/>
                  </a:cubicBezTo>
                  <a:cubicBezTo>
                    <a:pt x="868" y="2047"/>
                    <a:pt x="919" y="2006"/>
                    <a:pt x="899" y="1944"/>
                  </a:cubicBezTo>
                  <a:cubicBezTo>
                    <a:pt x="800" y="1626"/>
                    <a:pt x="711" y="1305"/>
                    <a:pt x="632" y="981"/>
                  </a:cubicBezTo>
                  <a:cubicBezTo>
                    <a:pt x="677" y="963"/>
                    <a:pt x="718" y="946"/>
                    <a:pt x="766" y="929"/>
                  </a:cubicBezTo>
                  <a:cubicBezTo>
                    <a:pt x="851" y="899"/>
                    <a:pt x="940" y="878"/>
                    <a:pt x="1036" y="861"/>
                  </a:cubicBezTo>
                  <a:cubicBezTo>
                    <a:pt x="1077" y="851"/>
                    <a:pt x="1107" y="796"/>
                    <a:pt x="1094" y="758"/>
                  </a:cubicBezTo>
                  <a:cubicBezTo>
                    <a:pt x="1079" y="717"/>
                    <a:pt x="1048" y="696"/>
                    <a:pt x="1009" y="696"/>
                  </a:cubicBezTo>
                  <a:cubicBezTo>
                    <a:pt x="1003" y="696"/>
                    <a:pt x="997" y="696"/>
                    <a:pt x="991" y="697"/>
                  </a:cubicBezTo>
                  <a:cubicBezTo>
                    <a:pt x="854" y="724"/>
                    <a:pt x="721" y="762"/>
                    <a:pt x="598" y="816"/>
                  </a:cubicBezTo>
                  <a:cubicBezTo>
                    <a:pt x="567" y="680"/>
                    <a:pt x="540" y="543"/>
                    <a:pt x="513" y="406"/>
                  </a:cubicBezTo>
                  <a:cubicBezTo>
                    <a:pt x="711" y="321"/>
                    <a:pt x="906" y="242"/>
                    <a:pt x="1104" y="157"/>
                  </a:cubicBezTo>
                  <a:cubicBezTo>
                    <a:pt x="1145" y="140"/>
                    <a:pt x="1155" y="75"/>
                    <a:pt x="1131" y="41"/>
                  </a:cubicBezTo>
                  <a:cubicBezTo>
                    <a:pt x="1116" y="12"/>
                    <a:pt x="1090" y="1"/>
                    <a:pt x="106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6"/>
            <p:cNvSpPr/>
            <p:nvPr/>
          </p:nvSpPr>
          <p:spPr>
            <a:xfrm>
              <a:off x="1096818" y="288054"/>
              <a:ext cx="83359" cy="95711"/>
            </a:xfrm>
            <a:custGeom>
              <a:avLst/>
              <a:gdLst/>
              <a:ahLst/>
              <a:cxnLst/>
              <a:rect l="l" t="t" r="r" b="b"/>
              <a:pathLst>
                <a:path w="1316" h="1511" extrusionOk="0">
                  <a:moveTo>
                    <a:pt x="573" y="172"/>
                  </a:moveTo>
                  <a:cubicBezTo>
                    <a:pt x="674" y="172"/>
                    <a:pt x="781" y="225"/>
                    <a:pt x="848" y="291"/>
                  </a:cubicBezTo>
                  <a:cubicBezTo>
                    <a:pt x="926" y="366"/>
                    <a:pt x="984" y="465"/>
                    <a:pt x="1032" y="565"/>
                  </a:cubicBezTo>
                  <a:cubicBezTo>
                    <a:pt x="1083" y="671"/>
                    <a:pt x="1128" y="787"/>
                    <a:pt x="1142" y="906"/>
                  </a:cubicBezTo>
                  <a:cubicBezTo>
                    <a:pt x="1159" y="1098"/>
                    <a:pt x="1056" y="1340"/>
                    <a:pt x="827" y="1340"/>
                  </a:cubicBezTo>
                  <a:cubicBezTo>
                    <a:pt x="595" y="1337"/>
                    <a:pt x="451" y="1132"/>
                    <a:pt x="366" y="944"/>
                  </a:cubicBezTo>
                  <a:cubicBezTo>
                    <a:pt x="287" y="776"/>
                    <a:pt x="168" y="486"/>
                    <a:pt x="335" y="339"/>
                  </a:cubicBezTo>
                  <a:cubicBezTo>
                    <a:pt x="352" y="325"/>
                    <a:pt x="359" y="308"/>
                    <a:pt x="359" y="291"/>
                  </a:cubicBezTo>
                  <a:cubicBezTo>
                    <a:pt x="369" y="288"/>
                    <a:pt x="383" y="278"/>
                    <a:pt x="390" y="264"/>
                  </a:cubicBezTo>
                  <a:cubicBezTo>
                    <a:pt x="436" y="198"/>
                    <a:pt x="503" y="172"/>
                    <a:pt x="573" y="172"/>
                  </a:cubicBezTo>
                  <a:close/>
                  <a:moveTo>
                    <a:pt x="587" y="1"/>
                  </a:moveTo>
                  <a:cubicBezTo>
                    <a:pt x="451" y="1"/>
                    <a:pt x="319" y="59"/>
                    <a:pt x="239" y="175"/>
                  </a:cubicBezTo>
                  <a:cubicBezTo>
                    <a:pt x="233" y="182"/>
                    <a:pt x="233" y="196"/>
                    <a:pt x="229" y="206"/>
                  </a:cubicBezTo>
                  <a:cubicBezTo>
                    <a:pt x="222" y="209"/>
                    <a:pt x="215" y="213"/>
                    <a:pt x="212" y="216"/>
                  </a:cubicBezTo>
                  <a:cubicBezTo>
                    <a:pt x="0" y="404"/>
                    <a:pt x="86" y="718"/>
                    <a:pt x="178" y="944"/>
                  </a:cubicBezTo>
                  <a:cubicBezTo>
                    <a:pt x="284" y="1207"/>
                    <a:pt x="468" y="1474"/>
                    <a:pt x="776" y="1508"/>
                  </a:cubicBezTo>
                  <a:cubicBezTo>
                    <a:pt x="794" y="1510"/>
                    <a:pt x="811" y="1511"/>
                    <a:pt x="828" y="1511"/>
                  </a:cubicBezTo>
                  <a:cubicBezTo>
                    <a:pt x="1095" y="1511"/>
                    <a:pt x="1283" y="1269"/>
                    <a:pt x="1306" y="1012"/>
                  </a:cubicBezTo>
                  <a:cubicBezTo>
                    <a:pt x="1316" y="858"/>
                    <a:pt x="1268" y="705"/>
                    <a:pt x="1210" y="561"/>
                  </a:cubicBezTo>
                  <a:cubicBezTo>
                    <a:pt x="1155" y="424"/>
                    <a:pt x="1083" y="295"/>
                    <a:pt x="984" y="189"/>
                  </a:cubicBezTo>
                  <a:cubicBezTo>
                    <a:pt x="882" y="83"/>
                    <a:pt x="749" y="4"/>
                    <a:pt x="598" y="1"/>
                  </a:cubicBezTo>
                  <a:cubicBezTo>
                    <a:pt x="594" y="1"/>
                    <a:pt x="590" y="1"/>
                    <a:pt x="58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6"/>
            <p:cNvSpPr/>
            <p:nvPr/>
          </p:nvSpPr>
          <p:spPr>
            <a:xfrm>
              <a:off x="1406946" y="250998"/>
              <a:ext cx="73984" cy="96281"/>
            </a:xfrm>
            <a:custGeom>
              <a:avLst/>
              <a:gdLst/>
              <a:ahLst/>
              <a:cxnLst/>
              <a:rect l="l" t="t" r="r" b="b"/>
              <a:pathLst>
                <a:path w="1168" h="1520" extrusionOk="0">
                  <a:moveTo>
                    <a:pt x="484" y="163"/>
                  </a:moveTo>
                  <a:cubicBezTo>
                    <a:pt x="488" y="163"/>
                    <a:pt x="487" y="165"/>
                    <a:pt x="493" y="169"/>
                  </a:cubicBezTo>
                  <a:cubicBezTo>
                    <a:pt x="500" y="189"/>
                    <a:pt x="500" y="213"/>
                    <a:pt x="503" y="230"/>
                  </a:cubicBezTo>
                  <a:cubicBezTo>
                    <a:pt x="520" y="435"/>
                    <a:pt x="449" y="640"/>
                    <a:pt x="308" y="794"/>
                  </a:cubicBezTo>
                  <a:cubicBezTo>
                    <a:pt x="264" y="644"/>
                    <a:pt x="240" y="487"/>
                    <a:pt x="226" y="333"/>
                  </a:cubicBezTo>
                  <a:cubicBezTo>
                    <a:pt x="257" y="285"/>
                    <a:pt x="295" y="247"/>
                    <a:pt x="343" y="217"/>
                  </a:cubicBezTo>
                  <a:cubicBezTo>
                    <a:pt x="380" y="196"/>
                    <a:pt x="425" y="176"/>
                    <a:pt x="466" y="165"/>
                  </a:cubicBezTo>
                  <a:cubicBezTo>
                    <a:pt x="477" y="164"/>
                    <a:pt x="482" y="163"/>
                    <a:pt x="484" y="163"/>
                  </a:cubicBezTo>
                  <a:close/>
                  <a:moveTo>
                    <a:pt x="469" y="1"/>
                  </a:moveTo>
                  <a:cubicBezTo>
                    <a:pt x="402" y="1"/>
                    <a:pt x="328" y="27"/>
                    <a:pt x="267" y="60"/>
                  </a:cubicBezTo>
                  <a:cubicBezTo>
                    <a:pt x="209" y="94"/>
                    <a:pt x="155" y="142"/>
                    <a:pt x="110" y="196"/>
                  </a:cubicBezTo>
                  <a:cubicBezTo>
                    <a:pt x="73" y="200"/>
                    <a:pt x="42" y="227"/>
                    <a:pt x="45" y="278"/>
                  </a:cubicBezTo>
                  <a:lnTo>
                    <a:pt x="45" y="299"/>
                  </a:lnTo>
                  <a:cubicBezTo>
                    <a:pt x="35" y="329"/>
                    <a:pt x="21" y="360"/>
                    <a:pt x="11" y="394"/>
                  </a:cubicBezTo>
                  <a:cubicBezTo>
                    <a:pt x="1" y="446"/>
                    <a:pt x="28" y="483"/>
                    <a:pt x="73" y="490"/>
                  </a:cubicBezTo>
                  <a:cubicBezTo>
                    <a:pt x="121" y="828"/>
                    <a:pt x="213" y="1163"/>
                    <a:pt x="349" y="1478"/>
                  </a:cubicBezTo>
                  <a:cubicBezTo>
                    <a:pt x="361" y="1506"/>
                    <a:pt x="392" y="1519"/>
                    <a:pt x="422" y="1519"/>
                  </a:cubicBezTo>
                  <a:cubicBezTo>
                    <a:pt x="438" y="1519"/>
                    <a:pt x="454" y="1516"/>
                    <a:pt x="466" y="1508"/>
                  </a:cubicBezTo>
                  <a:cubicBezTo>
                    <a:pt x="507" y="1481"/>
                    <a:pt x="514" y="1437"/>
                    <a:pt x="496" y="1392"/>
                  </a:cubicBezTo>
                  <a:cubicBezTo>
                    <a:pt x="435" y="1256"/>
                    <a:pt x="384" y="1115"/>
                    <a:pt x="346" y="975"/>
                  </a:cubicBezTo>
                  <a:lnTo>
                    <a:pt x="346" y="975"/>
                  </a:lnTo>
                  <a:lnTo>
                    <a:pt x="1026" y="1191"/>
                  </a:lnTo>
                  <a:cubicBezTo>
                    <a:pt x="1035" y="1193"/>
                    <a:pt x="1044" y="1194"/>
                    <a:pt x="1052" y="1194"/>
                  </a:cubicBezTo>
                  <a:cubicBezTo>
                    <a:pt x="1139" y="1194"/>
                    <a:pt x="1167" y="1058"/>
                    <a:pt x="1070" y="1027"/>
                  </a:cubicBezTo>
                  <a:cubicBezTo>
                    <a:pt x="876" y="962"/>
                    <a:pt x="684" y="900"/>
                    <a:pt x="486" y="839"/>
                  </a:cubicBezTo>
                  <a:cubicBezTo>
                    <a:pt x="551" y="746"/>
                    <a:pt x="602" y="647"/>
                    <a:pt x="633" y="541"/>
                  </a:cubicBezTo>
                  <a:cubicBezTo>
                    <a:pt x="671" y="415"/>
                    <a:pt x="691" y="244"/>
                    <a:pt x="640" y="114"/>
                  </a:cubicBezTo>
                  <a:cubicBezTo>
                    <a:pt x="606" y="31"/>
                    <a:pt x="541" y="1"/>
                    <a:pt x="46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6"/>
          <p:cNvGrpSpPr/>
          <p:nvPr/>
        </p:nvGrpSpPr>
        <p:grpSpPr>
          <a:xfrm>
            <a:off x="152400" y="149561"/>
            <a:ext cx="380760" cy="1064536"/>
            <a:chOff x="114300" y="672896"/>
            <a:chExt cx="285570" cy="798402"/>
          </a:xfrm>
        </p:grpSpPr>
        <p:sp>
          <p:nvSpPr>
            <p:cNvPr id="337" name="Google Shape;337;p6"/>
            <p:cNvSpPr/>
            <p:nvPr/>
          </p:nvSpPr>
          <p:spPr>
            <a:xfrm rot="-5400000">
              <a:off x="104451" y="10123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6"/>
            <p:cNvSpPr/>
            <p:nvPr/>
          </p:nvSpPr>
          <p:spPr>
            <a:xfrm rot="-5400000">
              <a:off x="91119" y="13033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6"/>
            <p:cNvSpPr/>
            <p:nvPr/>
          </p:nvSpPr>
          <p:spPr>
            <a:xfrm rot="-5400000">
              <a:off x="78963" y="11452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6"/>
            <p:cNvSpPr/>
            <p:nvPr/>
          </p:nvSpPr>
          <p:spPr>
            <a:xfrm rot="-5400000">
              <a:off x="91140" y="12267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6"/>
            <p:cNvSpPr/>
            <p:nvPr/>
          </p:nvSpPr>
          <p:spPr>
            <a:xfrm rot="-5400000">
              <a:off x="109296" y="10958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6"/>
            <p:cNvSpPr/>
            <p:nvPr/>
          </p:nvSpPr>
          <p:spPr>
            <a:xfrm rot="-5400000">
              <a:off x="226117" y="13992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6"/>
            <p:cNvSpPr/>
            <p:nvPr/>
          </p:nvSpPr>
          <p:spPr>
            <a:xfrm rot="-5400000">
              <a:off x="269736" y="11912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6"/>
            <p:cNvSpPr/>
            <p:nvPr/>
          </p:nvSpPr>
          <p:spPr>
            <a:xfrm rot="-5400000">
              <a:off x="287847" y="13397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6"/>
            <p:cNvSpPr/>
            <p:nvPr/>
          </p:nvSpPr>
          <p:spPr>
            <a:xfrm rot="-5400000">
              <a:off x="100527" y="13753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6"/>
            <p:cNvSpPr/>
            <p:nvPr/>
          </p:nvSpPr>
          <p:spPr>
            <a:xfrm rot="-5400000">
              <a:off x="318959" y="10977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6"/>
            <p:cNvSpPr/>
            <p:nvPr/>
          </p:nvSpPr>
          <p:spPr>
            <a:xfrm rot="-5400000">
              <a:off x="282348" y="12692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6"/>
            <p:cNvSpPr/>
            <p:nvPr/>
          </p:nvSpPr>
          <p:spPr>
            <a:xfrm rot="-5400000">
              <a:off x="111175" y="14267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6"/>
            <p:cNvSpPr/>
            <p:nvPr/>
          </p:nvSpPr>
          <p:spPr>
            <a:xfrm rot="-5400000">
              <a:off x="112928" y="9345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6"/>
            <p:cNvSpPr/>
            <p:nvPr/>
          </p:nvSpPr>
          <p:spPr>
            <a:xfrm rot="-5400000">
              <a:off x="156324" y="14119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6"/>
            <p:cNvSpPr/>
            <p:nvPr/>
          </p:nvSpPr>
          <p:spPr>
            <a:xfrm rot="-5400000">
              <a:off x="107429" y="7725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6"/>
            <p:cNvSpPr/>
            <p:nvPr/>
          </p:nvSpPr>
          <p:spPr>
            <a:xfrm rot="-5400000">
              <a:off x="331881" y="11909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6"/>
            <p:cNvSpPr/>
            <p:nvPr/>
          </p:nvSpPr>
          <p:spPr>
            <a:xfrm rot="-5400000">
              <a:off x="377718" y="11060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rot="-5400000">
              <a:off x="336325" y="10180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rot="-5400000">
              <a:off x="114541" y="8567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rot="-5400000">
              <a:off x="340813" y="12689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rot="-5400000">
              <a:off x="366181" y="9308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rot="-5400000">
              <a:off x="343377" y="13423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rot="-5400000">
              <a:off x="345361" y="14169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6"/>
            <p:cNvSpPr/>
            <p:nvPr/>
          </p:nvSpPr>
          <p:spPr>
            <a:xfrm rot="-5400000">
              <a:off x="180179" y="6828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6"/>
            <p:cNvSpPr/>
            <p:nvPr/>
          </p:nvSpPr>
          <p:spPr>
            <a:xfrm rot="-5400000">
              <a:off x="112660" y="6861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6"/>
            <p:cNvSpPr/>
            <p:nvPr/>
          </p:nvSpPr>
          <p:spPr>
            <a:xfrm rot="-5400000">
              <a:off x="235541" y="10062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rot="-5400000">
              <a:off x="255285" y="6792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rot="-5400000">
              <a:off x="383652" y="8047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rot="-5400000">
              <a:off x="353279" y="8604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rot="-5400000">
              <a:off x="327395" y="6788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rot="-5400000">
              <a:off x="252991" y="8503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rot="-5400000">
              <a:off x="206703" y="11947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rot="-5400000">
              <a:off x="136621" y="12013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rot="-5400000">
              <a:off x="188179" y="11123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rot="-5400000">
              <a:off x="254231" y="11035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rot="-5400000">
              <a:off x="212781" y="12709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rot="-5400000">
              <a:off x="116483" y="11093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rot="-5400000">
              <a:off x="293760" y="14099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rot="-5400000">
              <a:off x="148550" y="13562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rot="-5400000">
              <a:off x="299359" y="9982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rot="-5400000">
              <a:off x="217971" y="13375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rot="-5400000">
              <a:off x="138832" y="12826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rot="-5400000">
              <a:off x="326609" y="7575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rot="-5400000">
              <a:off x="324151" y="9170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rot="-5400000">
              <a:off x="254438" y="7692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rot="-5400000">
              <a:off x="314101" y="8408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rot="-5400000">
              <a:off x="193907" y="9294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rot="-5400000">
              <a:off x="183962" y="7736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rot="-5400000">
              <a:off x="262296" y="9239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rot="-5400000">
              <a:off x="174720" y="10120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rot="-5400000">
              <a:off x="188325" y="8541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rot="-5400000">
              <a:off x="396161" y="96653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rot="-5400000">
              <a:off x="372714" y="115471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rot="-5400000">
              <a:off x="396078" y="90892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rot="-5400000">
              <a:off x="395871" y="108491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rot="-5400000">
              <a:off x="371577" y="76459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rot="-5400000">
              <a:off x="396306" y="82393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rot="-5400000">
              <a:off x="358370" y="14677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6"/>
            <p:cNvSpPr/>
            <p:nvPr/>
          </p:nvSpPr>
          <p:spPr>
            <a:xfrm rot="-5400000">
              <a:off x="396099" y="140023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6"/>
            <p:cNvSpPr/>
            <p:nvPr/>
          </p:nvSpPr>
          <p:spPr>
            <a:xfrm rot="-5400000">
              <a:off x="396099" y="125654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rot="-5400000">
              <a:off x="396161" y="132739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6"/>
            <p:cNvSpPr/>
            <p:nvPr/>
          </p:nvSpPr>
          <p:spPr>
            <a:xfrm rot="-5400000">
              <a:off x="-141574" y="9295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6"/>
          <p:cNvSpPr/>
          <p:nvPr/>
        </p:nvSpPr>
        <p:spPr>
          <a:xfrm rot="5400000">
            <a:off x="11189284" y="5148051"/>
            <a:ext cx="1411600" cy="289032"/>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6"/>
          <p:cNvSpPr/>
          <p:nvPr/>
        </p:nvSpPr>
        <p:spPr>
          <a:xfrm rot="1622037">
            <a:off x="9276666" y="265365"/>
            <a:ext cx="227829" cy="26696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6"/>
          <p:cNvSpPr/>
          <p:nvPr/>
        </p:nvSpPr>
        <p:spPr>
          <a:xfrm rot="-1110008">
            <a:off x="11708117" y="729839"/>
            <a:ext cx="307972" cy="36085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6"/>
          <p:cNvSpPr/>
          <p:nvPr/>
        </p:nvSpPr>
        <p:spPr>
          <a:xfrm rot="1622037">
            <a:off x="200632" y="2618565"/>
            <a:ext cx="227829" cy="26696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6"/>
          <p:cNvSpPr/>
          <p:nvPr/>
        </p:nvSpPr>
        <p:spPr>
          <a:xfrm rot="-1622016" flipH="1">
            <a:off x="961000" y="6197960"/>
            <a:ext cx="332763" cy="38992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358413" y="4699367"/>
            <a:ext cx="324296" cy="22103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10789813" y="288334"/>
            <a:ext cx="324296" cy="22103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6" name="Google Shape;406;p6"/>
          <p:cNvGrpSpPr/>
          <p:nvPr/>
        </p:nvGrpSpPr>
        <p:grpSpPr>
          <a:xfrm>
            <a:off x="11214934" y="107407"/>
            <a:ext cx="859769" cy="582896"/>
            <a:chOff x="8411200" y="80555"/>
            <a:chExt cx="644827" cy="437172"/>
          </a:xfrm>
        </p:grpSpPr>
        <p:sp>
          <p:nvSpPr>
            <p:cNvPr id="407" name="Google Shape;407;p6"/>
            <p:cNvSpPr/>
            <p:nvPr/>
          </p:nvSpPr>
          <p:spPr>
            <a:xfrm>
              <a:off x="8459540" y="136682"/>
              <a:ext cx="155145" cy="357629"/>
            </a:xfrm>
            <a:custGeom>
              <a:avLst/>
              <a:gdLst/>
              <a:ahLst/>
              <a:cxnLst/>
              <a:rect l="l" t="t" r="r" b="b"/>
              <a:pathLst>
                <a:path w="2789" h="6429" extrusionOk="0">
                  <a:moveTo>
                    <a:pt x="2612" y="0"/>
                  </a:moveTo>
                  <a:cubicBezTo>
                    <a:pt x="2580" y="0"/>
                    <a:pt x="2546" y="8"/>
                    <a:pt x="2515" y="22"/>
                  </a:cubicBezTo>
                  <a:cubicBezTo>
                    <a:pt x="1702" y="367"/>
                    <a:pt x="912" y="774"/>
                    <a:pt x="157" y="1232"/>
                  </a:cubicBezTo>
                  <a:cubicBezTo>
                    <a:pt x="1" y="1324"/>
                    <a:pt x="97" y="1546"/>
                    <a:pt x="244" y="1546"/>
                  </a:cubicBezTo>
                  <a:cubicBezTo>
                    <a:pt x="270" y="1546"/>
                    <a:pt x="299" y="1539"/>
                    <a:pt x="328" y="1522"/>
                  </a:cubicBezTo>
                  <a:cubicBezTo>
                    <a:pt x="557" y="1385"/>
                    <a:pt x="789" y="1252"/>
                    <a:pt x="1025" y="1126"/>
                  </a:cubicBezTo>
                  <a:cubicBezTo>
                    <a:pt x="1042" y="1536"/>
                    <a:pt x="1138" y="1936"/>
                    <a:pt x="1240" y="2329"/>
                  </a:cubicBezTo>
                  <a:cubicBezTo>
                    <a:pt x="1360" y="2769"/>
                    <a:pt x="1479" y="3214"/>
                    <a:pt x="1596" y="3654"/>
                  </a:cubicBezTo>
                  <a:cubicBezTo>
                    <a:pt x="1835" y="4536"/>
                    <a:pt x="2071" y="5424"/>
                    <a:pt x="2310" y="6310"/>
                  </a:cubicBezTo>
                  <a:cubicBezTo>
                    <a:pt x="2332" y="6392"/>
                    <a:pt x="2396" y="6428"/>
                    <a:pt x="2462" y="6428"/>
                  </a:cubicBezTo>
                  <a:cubicBezTo>
                    <a:pt x="2563" y="6428"/>
                    <a:pt x="2667" y="6346"/>
                    <a:pt x="2634" y="6221"/>
                  </a:cubicBezTo>
                  <a:cubicBezTo>
                    <a:pt x="2399" y="5353"/>
                    <a:pt x="2170" y="4485"/>
                    <a:pt x="1934" y="3613"/>
                  </a:cubicBezTo>
                  <a:cubicBezTo>
                    <a:pt x="1883" y="3419"/>
                    <a:pt x="1828" y="3220"/>
                    <a:pt x="1777" y="3026"/>
                  </a:cubicBezTo>
                  <a:cubicBezTo>
                    <a:pt x="1780" y="3026"/>
                    <a:pt x="1780" y="3022"/>
                    <a:pt x="1784" y="3022"/>
                  </a:cubicBezTo>
                  <a:cubicBezTo>
                    <a:pt x="1818" y="2995"/>
                    <a:pt x="1852" y="2974"/>
                    <a:pt x="1889" y="2954"/>
                  </a:cubicBezTo>
                  <a:cubicBezTo>
                    <a:pt x="1958" y="2909"/>
                    <a:pt x="2033" y="2868"/>
                    <a:pt x="2108" y="2834"/>
                  </a:cubicBezTo>
                  <a:cubicBezTo>
                    <a:pt x="2142" y="2817"/>
                    <a:pt x="2177" y="2804"/>
                    <a:pt x="2211" y="2786"/>
                  </a:cubicBezTo>
                  <a:cubicBezTo>
                    <a:pt x="2214" y="2783"/>
                    <a:pt x="2248" y="2769"/>
                    <a:pt x="2248" y="2769"/>
                  </a:cubicBezTo>
                  <a:cubicBezTo>
                    <a:pt x="2272" y="2759"/>
                    <a:pt x="2289" y="2752"/>
                    <a:pt x="2310" y="2749"/>
                  </a:cubicBezTo>
                  <a:cubicBezTo>
                    <a:pt x="2392" y="2718"/>
                    <a:pt x="2470" y="2691"/>
                    <a:pt x="2552" y="2670"/>
                  </a:cubicBezTo>
                  <a:cubicBezTo>
                    <a:pt x="2638" y="2650"/>
                    <a:pt x="2699" y="2547"/>
                    <a:pt x="2672" y="2462"/>
                  </a:cubicBezTo>
                  <a:cubicBezTo>
                    <a:pt x="2646" y="2386"/>
                    <a:pt x="2580" y="2338"/>
                    <a:pt x="2504" y="2338"/>
                  </a:cubicBezTo>
                  <a:cubicBezTo>
                    <a:pt x="2491" y="2338"/>
                    <a:pt x="2477" y="2339"/>
                    <a:pt x="2464" y="2342"/>
                  </a:cubicBezTo>
                  <a:cubicBezTo>
                    <a:pt x="2187" y="2414"/>
                    <a:pt x="1924" y="2530"/>
                    <a:pt x="1684" y="2684"/>
                  </a:cubicBezTo>
                  <a:cubicBezTo>
                    <a:pt x="1650" y="2561"/>
                    <a:pt x="1616" y="2434"/>
                    <a:pt x="1589" y="2311"/>
                  </a:cubicBezTo>
                  <a:cubicBezTo>
                    <a:pt x="1476" y="1898"/>
                    <a:pt x="1367" y="1485"/>
                    <a:pt x="1356" y="1057"/>
                  </a:cubicBezTo>
                  <a:cubicBezTo>
                    <a:pt x="1356" y="1016"/>
                    <a:pt x="1343" y="982"/>
                    <a:pt x="1322" y="958"/>
                  </a:cubicBezTo>
                  <a:cubicBezTo>
                    <a:pt x="1766" y="723"/>
                    <a:pt x="2224" y="511"/>
                    <a:pt x="2686" y="309"/>
                  </a:cubicBezTo>
                  <a:cubicBezTo>
                    <a:pt x="2771" y="275"/>
                    <a:pt x="2788" y="152"/>
                    <a:pt x="2744" y="77"/>
                  </a:cubicBezTo>
                  <a:cubicBezTo>
                    <a:pt x="2716" y="23"/>
                    <a:pt x="2666" y="0"/>
                    <a:pt x="2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8648059" y="208329"/>
              <a:ext cx="173780" cy="186797"/>
            </a:xfrm>
            <a:custGeom>
              <a:avLst/>
              <a:gdLst/>
              <a:ahLst/>
              <a:cxnLst/>
              <a:rect l="l" t="t" r="r" b="b"/>
              <a:pathLst>
                <a:path w="3124" h="3358" extrusionOk="0">
                  <a:moveTo>
                    <a:pt x="1197" y="340"/>
                  </a:moveTo>
                  <a:cubicBezTo>
                    <a:pt x="1353" y="340"/>
                    <a:pt x="1512" y="376"/>
                    <a:pt x="1654" y="443"/>
                  </a:cubicBezTo>
                  <a:cubicBezTo>
                    <a:pt x="2136" y="678"/>
                    <a:pt x="2543" y="1177"/>
                    <a:pt x="2680" y="1700"/>
                  </a:cubicBezTo>
                  <a:cubicBezTo>
                    <a:pt x="2806" y="2165"/>
                    <a:pt x="2659" y="2759"/>
                    <a:pt x="2174" y="2958"/>
                  </a:cubicBezTo>
                  <a:cubicBezTo>
                    <a:pt x="2070" y="3001"/>
                    <a:pt x="1962" y="3020"/>
                    <a:pt x="1852" y="3020"/>
                  </a:cubicBezTo>
                  <a:cubicBezTo>
                    <a:pt x="1441" y="3020"/>
                    <a:pt x="1011" y="2752"/>
                    <a:pt x="766" y="2455"/>
                  </a:cubicBezTo>
                  <a:cubicBezTo>
                    <a:pt x="359" y="1973"/>
                    <a:pt x="312" y="1273"/>
                    <a:pt x="609" y="719"/>
                  </a:cubicBezTo>
                  <a:cubicBezTo>
                    <a:pt x="636" y="661"/>
                    <a:pt x="633" y="607"/>
                    <a:pt x="609" y="562"/>
                  </a:cubicBezTo>
                  <a:cubicBezTo>
                    <a:pt x="763" y="410"/>
                    <a:pt x="977" y="340"/>
                    <a:pt x="1197" y="340"/>
                  </a:cubicBezTo>
                  <a:close/>
                  <a:moveTo>
                    <a:pt x="1195" y="0"/>
                  </a:moveTo>
                  <a:cubicBezTo>
                    <a:pt x="1105" y="0"/>
                    <a:pt x="1014" y="9"/>
                    <a:pt x="923" y="29"/>
                  </a:cubicBezTo>
                  <a:cubicBezTo>
                    <a:pt x="602" y="101"/>
                    <a:pt x="305" y="309"/>
                    <a:pt x="171" y="613"/>
                  </a:cubicBezTo>
                  <a:cubicBezTo>
                    <a:pt x="137" y="692"/>
                    <a:pt x="165" y="760"/>
                    <a:pt x="206" y="812"/>
                  </a:cubicBezTo>
                  <a:cubicBezTo>
                    <a:pt x="1" y="1375"/>
                    <a:pt x="55" y="2025"/>
                    <a:pt x="404" y="2527"/>
                  </a:cubicBezTo>
                  <a:cubicBezTo>
                    <a:pt x="718" y="2985"/>
                    <a:pt x="1282" y="3358"/>
                    <a:pt x="1856" y="3358"/>
                  </a:cubicBezTo>
                  <a:cubicBezTo>
                    <a:pt x="1949" y="3358"/>
                    <a:pt x="2043" y="3348"/>
                    <a:pt x="2136" y="3327"/>
                  </a:cubicBezTo>
                  <a:cubicBezTo>
                    <a:pt x="2768" y="3187"/>
                    <a:pt x="3124" y="2489"/>
                    <a:pt x="3059" y="1878"/>
                  </a:cubicBezTo>
                  <a:cubicBezTo>
                    <a:pt x="2987" y="1211"/>
                    <a:pt x="2529" y="576"/>
                    <a:pt x="1965" y="231"/>
                  </a:cubicBezTo>
                  <a:cubicBezTo>
                    <a:pt x="1732" y="85"/>
                    <a:pt x="1466" y="0"/>
                    <a:pt x="1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6"/>
            <p:cNvSpPr/>
            <p:nvPr/>
          </p:nvSpPr>
          <p:spPr>
            <a:xfrm>
              <a:off x="8806706" y="121885"/>
              <a:ext cx="171110" cy="236361"/>
            </a:xfrm>
            <a:custGeom>
              <a:avLst/>
              <a:gdLst/>
              <a:ahLst/>
              <a:cxnLst/>
              <a:rect l="l" t="t" r="r" b="b"/>
              <a:pathLst>
                <a:path w="3076" h="4249" extrusionOk="0">
                  <a:moveTo>
                    <a:pt x="916" y="339"/>
                  </a:moveTo>
                  <a:cubicBezTo>
                    <a:pt x="1110" y="339"/>
                    <a:pt x="1204" y="553"/>
                    <a:pt x="1249" y="749"/>
                  </a:cubicBezTo>
                  <a:cubicBezTo>
                    <a:pt x="1379" y="1289"/>
                    <a:pt x="1140" y="1856"/>
                    <a:pt x="918" y="2349"/>
                  </a:cubicBezTo>
                  <a:cubicBezTo>
                    <a:pt x="750" y="1785"/>
                    <a:pt x="620" y="1211"/>
                    <a:pt x="528" y="633"/>
                  </a:cubicBezTo>
                  <a:cubicBezTo>
                    <a:pt x="528" y="626"/>
                    <a:pt x="525" y="616"/>
                    <a:pt x="518" y="609"/>
                  </a:cubicBezTo>
                  <a:cubicBezTo>
                    <a:pt x="586" y="503"/>
                    <a:pt x="672" y="411"/>
                    <a:pt x="788" y="367"/>
                  </a:cubicBezTo>
                  <a:cubicBezTo>
                    <a:pt x="835" y="348"/>
                    <a:pt x="878" y="339"/>
                    <a:pt x="916" y="339"/>
                  </a:cubicBezTo>
                  <a:close/>
                  <a:moveTo>
                    <a:pt x="915" y="0"/>
                  </a:moveTo>
                  <a:cubicBezTo>
                    <a:pt x="850" y="0"/>
                    <a:pt x="784" y="11"/>
                    <a:pt x="716" y="32"/>
                  </a:cubicBezTo>
                  <a:cubicBezTo>
                    <a:pt x="364" y="144"/>
                    <a:pt x="193" y="473"/>
                    <a:pt x="57" y="787"/>
                  </a:cubicBezTo>
                  <a:cubicBezTo>
                    <a:pt x="1" y="924"/>
                    <a:pt x="118" y="1047"/>
                    <a:pt x="227" y="1047"/>
                  </a:cubicBezTo>
                  <a:cubicBezTo>
                    <a:pt x="237" y="1047"/>
                    <a:pt x="248" y="1046"/>
                    <a:pt x="258" y="1043"/>
                  </a:cubicBezTo>
                  <a:cubicBezTo>
                    <a:pt x="460" y="2120"/>
                    <a:pt x="784" y="3162"/>
                    <a:pt x="1232" y="4163"/>
                  </a:cubicBezTo>
                  <a:cubicBezTo>
                    <a:pt x="1260" y="4224"/>
                    <a:pt x="1307" y="4249"/>
                    <a:pt x="1356" y="4249"/>
                  </a:cubicBezTo>
                  <a:cubicBezTo>
                    <a:pt x="1465" y="4249"/>
                    <a:pt x="1584" y="4126"/>
                    <a:pt x="1523" y="3992"/>
                  </a:cubicBezTo>
                  <a:cubicBezTo>
                    <a:pt x="1331" y="3565"/>
                    <a:pt x="1164" y="3124"/>
                    <a:pt x="1020" y="2680"/>
                  </a:cubicBezTo>
                  <a:lnTo>
                    <a:pt x="1020" y="2680"/>
                  </a:lnTo>
                  <a:cubicBezTo>
                    <a:pt x="1618" y="2953"/>
                    <a:pt x="2185" y="3292"/>
                    <a:pt x="2701" y="3702"/>
                  </a:cubicBezTo>
                  <a:cubicBezTo>
                    <a:pt x="2738" y="3731"/>
                    <a:pt x="2777" y="3743"/>
                    <a:pt x="2815" y="3743"/>
                  </a:cubicBezTo>
                  <a:cubicBezTo>
                    <a:pt x="2955" y="3743"/>
                    <a:pt x="3075" y="3574"/>
                    <a:pt x="2941" y="3466"/>
                  </a:cubicBezTo>
                  <a:cubicBezTo>
                    <a:pt x="2421" y="3052"/>
                    <a:pt x="1851" y="2697"/>
                    <a:pt x="1249" y="2420"/>
                  </a:cubicBezTo>
                  <a:cubicBezTo>
                    <a:pt x="1533" y="1785"/>
                    <a:pt x="1782" y="1060"/>
                    <a:pt x="1478" y="391"/>
                  </a:cubicBezTo>
                  <a:cubicBezTo>
                    <a:pt x="1372" y="149"/>
                    <a:pt x="1161" y="0"/>
                    <a:pt x="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8941545" y="126558"/>
              <a:ext cx="114481" cy="72427"/>
            </a:xfrm>
            <a:custGeom>
              <a:avLst/>
              <a:gdLst/>
              <a:ahLst/>
              <a:cxnLst/>
              <a:rect l="l" t="t" r="r" b="b"/>
              <a:pathLst>
                <a:path w="2058" h="1302" extrusionOk="0">
                  <a:moveTo>
                    <a:pt x="1632" y="1"/>
                  </a:moveTo>
                  <a:cubicBezTo>
                    <a:pt x="1525" y="1"/>
                    <a:pt x="1404" y="15"/>
                    <a:pt x="1282" y="43"/>
                  </a:cubicBezTo>
                  <a:cubicBezTo>
                    <a:pt x="981" y="101"/>
                    <a:pt x="684" y="248"/>
                    <a:pt x="568" y="303"/>
                  </a:cubicBezTo>
                  <a:cubicBezTo>
                    <a:pt x="400" y="385"/>
                    <a:pt x="226" y="494"/>
                    <a:pt x="124" y="652"/>
                  </a:cubicBezTo>
                  <a:cubicBezTo>
                    <a:pt x="18" y="812"/>
                    <a:pt x="1" y="1021"/>
                    <a:pt x="110" y="1147"/>
                  </a:cubicBezTo>
                  <a:cubicBezTo>
                    <a:pt x="206" y="1260"/>
                    <a:pt x="363" y="1297"/>
                    <a:pt x="503" y="1301"/>
                  </a:cubicBezTo>
                  <a:cubicBezTo>
                    <a:pt x="518" y="1301"/>
                    <a:pt x="533" y="1302"/>
                    <a:pt x="547" y="1302"/>
                  </a:cubicBezTo>
                  <a:cubicBezTo>
                    <a:pt x="904" y="1302"/>
                    <a:pt x="1203" y="1145"/>
                    <a:pt x="1449" y="922"/>
                  </a:cubicBezTo>
                  <a:cubicBezTo>
                    <a:pt x="1538" y="836"/>
                    <a:pt x="1699" y="696"/>
                    <a:pt x="1832" y="549"/>
                  </a:cubicBezTo>
                  <a:cubicBezTo>
                    <a:pt x="1962" y="406"/>
                    <a:pt x="2058" y="248"/>
                    <a:pt x="1952" y="98"/>
                  </a:cubicBezTo>
                  <a:cubicBezTo>
                    <a:pt x="1907" y="31"/>
                    <a:pt x="1785" y="1"/>
                    <a:pt x="1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927694" y="80555"/>
              <a:ext cx="47951" cy="58075"/>
            </a:xfrm>
            <a:custGeom>
              <a:avLst/>
              <a:gdLst/>
              <a:ahLst/>
              <a:cxnLst/>
              <a:rect l="l" t="t" r="r" b="b"/>
              <a:pathLst>
                <a:path w="862" h="1044" extrusionOk="0">
                  <a:moveTo>
                    <a:pt x="723" y="0"/>
                  </a:moveTo>
                  <a:cubicBezTo>
                    <a:pt x="645" y="0"/>
                    <a:pt x="524" y="64"/>
                    <a:pt x="417" y="160"/>
                  </a:cubicBezTo>
                  <a:cubicBezTo>
                    <a:pt x="284" y="272"/>
                    <a:pt x="171" y="426"/>
                    <a:pt x="133" y="484"/>
                  </a:cubicBezTo>
                  <a:cubicBezTo>
                    <a:pt x="69" y="573"/>
                    <a:pt x="17" y="672"/>
                    <a:pt x="10" y="785"/>
                  </a:cubicBezTo>
                  <a:cubicBezTo>
                    <a:pt x="0" y="891"/>
                    <a:pt x="51" y="1000"/>
                    <a:pt x="144" y="1031"/>
                  </a:cubicBezTo>
                  <a:cubicBezTo>
                    <a:pt x="165" y="1040"/>
                    <a:pt x="188" y="1044"/>
                    <a:pt x="212" y="1044"/>
                  </a:cubicBezTo>
                  <a:cubicBezTo>
                    <a:pt x="269" y="1044"/>
                    <a:pt x="328" y="1021"/>
                    <a:pt x="376" y="997"/>
                  </a:cubicBezTo>
                  <a:cubicBezTo>
                    <a:pt x="564" y="898"/>
                    <a:pt x="670" y="737"/>
                    <a:pt x="735" y="553"/>
                  </a:cubicBezTo>
                  <a:cubicBezTo>
                    <a:pt x="755" y="488"/>
                    <a:pt x="800" y="375"/>
                    <a:pt x="827" y="266"/>
                  </a:cubicBezTo>
                  <a:cubicBezTo>
                    <a:pt x="851" y="160"/>
                    <a:pt x="861" y="57"/>
                    <a:pt x="766" y="9"/>
                  </a:cubicBezTo>
                  <a:cubicBezTo>
                    <a:pt x="754" y="3"/>
                    <a:pt x="739"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8992277" y="205437"/>
              <a:ext cx="62803" cy="43890"/>
            </a:xfrm>
            <a:custGeom>
              <a:avLst/>
              <a:gdLst/>
              <a:ahLst/>
              <a:cxnLst/>
              <a:rect l="l" t="t" r="r" b="b"/>
              <a:pathLst>
                <a:path w="1129" h="789" extrusionOk="0">
                  <a:moveTo>
                    <a:pt x="264" y="1"/>
                  </a:moveTo>
                  <a:cubicBezTo>
                    <a:pt x="176" y="1"/>
                    <a:pt x="88" y="36"/>
                    <a:pt x="45" y="112"/>
                  </a:cubicBezTo>
                  <a:cubicBezTo>
                    <a:pt x="1" y="184"/>
                    <a:pt x="15" y="276"/>
                    <a:pt x="45" y="354"/>
                  </a:cubicBezTo>
                  <a:cubicBezTo>
                    <a:pt x="127" y="559"/>
                    <a:pt x="332" y="686"/>
                    <a:pt x="541" y="737"/>
                  </a:cubicBezTo>
                  <a:cubicBezTo>
                    <a:pt x="619" y="755"/>
                    <a:pt x="757" y="788"/>
                    <a:pt x="877" y="788"/>
                  </a:cubicBezTo>
                  <a:cubicBezTo>
                    <a:pt x="989" y="788"/>
                    <a:pt x="1085" y="759"/>
                    <a:pt x="1101" y="662"/>
                  </a:cubicBezTo>
                  <a:cubicBezTo>
                    <a:pt x="1129" y="505"/>
                    <a:pt x="681" y="201"/>
                    <a:pt x="565" y="129"/>
                  </a:cubicBezTo>
                  <a:cubicBezTo>
                    <a:pt x="486" y="71"/>
                    <a:pt x="394" y="20"/>
                    <a:pt x="298" y="3"/>
                  </a:cubicBezTo>
                  <a:cubicBezTo>
                    <a:pt x="287" y="1"/>
                    <a:pt x="276"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8411200" y="364306"/>
              <a:ext cx="110699" cy="64917"/>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433451" y="310849"/>
              <a:ext cx="49842" cy="28815"/>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8503596" y="436454"/>
              <a:ext cx="43946" cy="81272"/>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 name="Google Shape;416;p6"/>
          <p:cNvGrpSpPr/>
          <p:nvPr/>
        </p:nvGrpSpPr>
        <p:grpSpPr>
          <a:xfrm>
            <a:off x="10329861" y="6364063"/>
            <a:ext cx="955019" cy="341352"/>
            <a:chOff x="7985800" y="4798725"/>
            <a:chExt cx="644818" cy="230477"/>
          </a:xfrm>
        </p:grpSpPr>
        <p:sp>
          <p:nvSpPr>
            <p:cNvPr id="417" name="Google Shape;417;p6"/>
            <p:cNvSpPr/>
            <p:nvPr/>
          </p:nvSpPr>
          <p:spPr>
            <a:xfrm>
              <a:off x="7985800" y="479882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8442692" y="483496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8035204" y="485490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620432" y="498053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8225269" y="500752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8367601" y="487040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00594" y="494983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8578778" y="491148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8134746" y="492792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7986134" y="482234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8268861" y="484956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8385305" y="482558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8188859" y="479872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8504689" y="479872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8007813" y="498423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112499" y="497675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8595212" y="484532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8393155" y="498003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8328219" y="501533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518618" y="487247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8043788" y="490460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8301295" y="479892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8141026" y="483376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8199582" y="490103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529107" y="499927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8429932" y="491356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8496706" y="495300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6"/>
          <p:cNvSpPr/>
          <p:nvPr/>
        </p:nvSpPr>
        <p:spPr>
          <a:xfrm>
            <a:off x="9441147" y="6398301"/>
            <a:ext cx="324296" cy="22103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30294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445"/>
        <p:cNvGrpSpPr/>
        <p:nvPr/>
      </p:nvGrpSpPr>
      <p:grpSpPr>
        <a:xfrm>
          <a:off x="0" y="0"/>
          <a:ext cx="0" cy="0"/>
          <a:chOff x="0" y="0"/>
          <a:chExt cx="0" cy="0"/>
        </a:xfrm>
      </p:grpSpPr>
      <p:sp>
        <p:nvSpPr>
          <p:cNvPr id="446" name="Google Shape;446;p7"/>
          <p:cNvSpPr/>
          <p:nvPr/>
        </p:nvSpPr>
        <p:spPr>
          <a:xfrm>
            <a:off x="154267" y="681712"/>
            <a:ext cx="7839039" cy="1839457"/>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154267" y="2166957"/>
            <a:ext cx="7843575" cy="432248"/>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152400" y="605534"/>
            <a:ext cx="7845441" cy="441853"/>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7"/>
          <p:cNvSpPr txBox="1">
            <a:spLocks noGrp="1"/>
          </p:cNvSpPr>
          <p:nvPr>
            <p:ph type="subTitle" idx="1"/>
          </p:nvPr>
        </p:nvSpPr>
        <p:spPr>
          <a:xfrm>
            <a:off x="1390267" y="2656433"/>
            <a:ext cx="4870800" cy="303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8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50" name="Google Shape;450;p7"/>
          <p:cNvSpPr txBox="1">
            <a:spLocks noGrp="1"/>
          </p:cNvSpPr>
          <p:nvPr>
            <p:ph type="title"/>
          </p:nvPr>
        </p:nvSpPr>
        <p:spPr>
          <a:xfrm>
            <a:off x="1390267" y="1051700"/>
            <a:ext cx="4439600" cy="122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51" name="Google Shape;451;p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52" name="Google Shape;452;p7"/>
          <p:cNvSpPr/>
          <p:nvPr/>
        </p:nvSpPr>
        <p:spPr>
          <a:xfrm rot="-1110051">
            <a:off x="11397404" y="1585633"/>
            <a:ext cx="312400" cy="36606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7"/>
          <p:cNvSpPr/>
          <p:nvPr/>
        </p:nvSpPr>
        <p:spPr>
          <a:xfrm rot="2106298">
            <a:off x="11668299" y="177138"/>
            <a:ext cx="214635" cy="25148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7"/>
          <p:cNvSpPr/>
          <p:nvPr/>
        </p:nvSpPr>
        <p:spPr>
          <a:xfrm rot="2106298">
            <a:off x="1258299" y="6425538"/>
            <a:ext cx="214635" cy="25148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7"/>
          <p:cNvSpPr/>
          <p:nvPr/>
        </p:nvSpPr>
        <p:spPr>
          <a:xfrm rot="-4258720">
            <a:off x="-378135" y="5105027"/>
            <a:ext cx="1548712" cy="535719"/>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6" name="Google Shape;456;p7"/>
          <p:cNvGrpSpPr/>
          <p:nvPr/>
        </p:nvGrpSpPr>
        <p:grpSpPr>
          <a:xfrm>
            <a:off x="6149000" y="6349130"/>
            <a:ext cx="405728" cy="404321"/>
            <a:chOff x="4611750" y="4761847"/>
            <a:chExt cx="304296" cy="303241"/>
          </a:xfrm>
        </p:grpSpPr>
        <p:sp>
          <p:nvSpPr>
            <p:cNvPr id="457" name="Google Shape;457;p7"/>
            <p:cNvSpPr/>
            <p:nvPr/>
          </p:nvSpPr>
          <p:spPr>
            <a:xfrm rot="4146022">
              <a:off x="4646704" y="4795355"/>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7"/>
            <p:cNvSpPr/>
            <p:nvPr/>
          </p:nvSpPr>
          <p:spPr>
            <a:xfrm rot="4146022">
              <a:off x="4727999" y="4875666"/>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9" name="Google Shape;459;p7"/>
          <p:cNvGrpSpPr/>
          <p:nvPr/>
        </p:nvGrpSpPr>
        <p:grpSpPr>
          <a:xfrm>
            <a:off x="152400" y="3682146"/>
            <a:ext cx="405728" cy="404321"/>
            <a:chOff x="114300" y="2761609"/>
            <a:chExt cx="304296" cy="303241"/>
          </a:xfrm>
        </p:grpSpPr>
        <p:sp>
          <p:nvSpPr>
            <p:cNvPr id="460" name="Google Shape;460;p7"/>
            <p:cNvSpPr/>
            <p:nvPr/>
          </p:nvSpPr>
          <p:spPr>
            <a:xfrm rot="4146022">
              <a:off x="149254" y="27951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7"/>
            <p:cNvSpPr/>
            <p:nvPr/>
          </p:nvSpPr>
          <p:spPr>
            <a:xfrm rot="4146022">
              <a:off x="230549" y="28754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2" name="Google Shape;462;p7"/>
          <p:cNvGrpSpPr/>
          <p:nvPr/>
        </p:nvGrpSpPr>
        <p:grpSpPr>
          <a:xfrm>
            <a:off x="480078" y="2639435"/>
            <a:ext cx="437780" cy="438343"/>
            <a:chOff x="360058" y="1979576"/>
            <a:chExt cx="328335" cy="328757"/>
          </a:xfrm>
        </p:grpSpPr>
        <p:sp>
          <p:nvSpPr>
            <p:cNvPr id="463" name="Google Shape;463;p7"/>
            <p:cNvSpPr/>
            <p:nvPr/>
          </p:nvSpPr>
          <p:spPr>
            <a:xfrm rot="2151499">
              <a:off x="407031" y="2025843"/>
              <a:ext cx="234389" cy="23622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7"/>
            <p:cNvSpPr/>
            <p:nvPr/>
          </p:nvSpPr>
          <p:spPr>
            <a:xfrm rot="2151499">
              <a:off x="486371" y="211092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 name="Google Shape;465;p7"/>
          <p:cNvGrpSpPr/>
          <p:nvPr/>
        </p:nvGrpSpPr>
        <p:grpSpPr>
          <a:xfrm>
            <a:off x="233352" y="196240"/>
            <a:ext cx="365045" cy="1123805"/>
            <a:chOff x="7835564" y="1527792"/>
            <a:chExt cx="273784" cy="842854"/>
          </a:xfrm>
        </p:grpSpPr>
        <p:sp>
          <p:nvSpPr>
            <p:cNvPr id="466" name="Google Shape;466;p7"/>
            <p:cNvSpPr/>
            <p:nvPr/>
          </p:nvSpPr>
          <p:spPr>
            <a:xfrm rot="5506553">
              <a:off x="7559779" y="1824794"/>
              <a:ext cx="825353" cy="248850"/>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7"/>
            <p:cNvSpPr/>
            <p:nvPr/>
          </p:nvSpPr>
          <p:spPr>
            <a:xfrm rot="5506553">
              <a:off x="8003737" y="2147924"/>
              <a:ext cx="69007"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7"/>
            <p:cNvSpPr/>
            <p:nvPr/>
          </p:nvSpPr>
          <p:spPr>
            <a:xfrm rot="5506553">
              <a:off x="7999917" y="1623629"/>
              <a:ext cx="66100"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7"/>
            <p:cNvSpPr/>
            <p:nvPr/>
          </p:nvSpPr>
          <p:spPr>
            <a:xfrm rot="5506553">
              <a:off x="7869944" y="233718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7"/>
            <p:cNvSpPr/>
            <p:nvPr/>
          </p:nvSpPr>
          <p:spPr>
            <a:xfrm rot="5506553">
              <a:off x="7826155" y="1859575"/>
              <a:ext cx="72342"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7"/>
            <p:cNvSpPr/>
            <p:nvPr/>
          </p:nvSpPr>
          <p:spPr>
            <a:xfrm rot="5506553">
              <a:off x="7969080" y="2047219"/>
              <a:ext cx="66656"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7"/>
            <p:cNvSpPr/>
            <p:nvPr/>
          </p:nvSpPr>
          <p:spPr>
            <a:xfrm rot="5506553">
              <a:off x="7887563" y="1956252"/>
              <a:ext cx="66100"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7"/>
            <p:cNvSpPr/>
            <p:nvPr/>
          </p:nvSpPr>
          <p:spPr>
            <a:xfrm rot="5506553">
              <a:off x="7916124" y="2313532"/>
              <a:ext cx="66357"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7"/>
            <p:cNvSpPr/>
            <p:nvPr/>
          </p:nvSpPr>
          <p:spPr>
            <a:xfrm rot="5506553">
              <a:off x="7915420" y="1744183"/>
              <a:ext cx="66955"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7"/>
            <p:cNvSpPr/>
            <p:nvPr/>
          </p:nvSpPr>
          <p:spPr>
            <a:xfrm rot="5506553">
              <a:off x="8035697" y="1562171"/>
              <a:ext cx="66228"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7"/>
            <p:cNvSpPr/>
            <p:nvPr/>
          </p:nvSpPr>
          <p:spPr>
            <a:xfrm rot="5506553">
              <a:off x="7996020" y="1922228"/>
              <a:ext cx="65801"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7"/>
            <p:cNvSpPr/>
            <p:nvPr/>
          </p:nvSpPr>
          <p:spPr>
            <a:xfrm rot="5506553">
              <a:off x="8026366" y="2067591"/>
              <a:ext cx="51307"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7"/>
            <p:cNvSpPr/>
            <p:nvPr/>
          </p:nvSpPr>
          <p:spPr>
            <a:xfrm rot="5506553">
              <a:off x="8057673" y="1829616"/>
              <a:ext cx="67511"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7"/>
            <p:cNvSpPr/>
            <p:nvPr/>
          </p:nvSpPr>
          <p:spPr>
            <a:xfrm rot="5506553">
              <a:off x="8045318" y="2231092"/>
              <a:ext cx="64903"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7"/>
            <p:cNvSpPr/>
            <p:nvPr/>
          </p:nvSpPr>
          <p:spPr>
            <a:xfrm rot="5506553">
              <a:off x="7859251" y="1579155"/>
              <a:ext cx="69136"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7"/>
            <p:cNvSpPr/>
            <p:nvPr/>
          </p:nvSpPr>
          <p:spPr>
            <a:xfrm rot="5506553">
              <a:off x="7861568" y="1713031"/>
              <a:ext cx="70162"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7"/>
            <p:cNvSpPr/>
            <p:nvPr/>
          </p:nvSpPr>
          <p:spPr>
            <a:xfrm rot="5506553">
              <a:off x="8009496" y="2323171"/>
              <a:ext cx="27492"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7"/>
            <p:cNvSpPr/>
            <p:nvPr/>
          </p:nvSpPr>
          <p:spPr>
            <a:xfrm rot="5506553">
              <a:off x="7851972" y="2070952"/>
              <a:ext cx="64176"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rot="5506553">
              <a:off x="7817927" y="1995131"/>
              <a:ext cx="72214"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rot="5506553">
              <a:off x="7955041" y="2243868"/>
              <a:ext cx="76019"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rot="5506553">
              <a:off x="7938499" y="1630951"/>
              <a:ext cx="73967"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rot="5506553">
              <a:off x="8055563" y="1969258"/>
              <a:ext cx="60927"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rot="5506553">
              <a:off x="8017456" y="1760112"/>
              <a:ext cx="66656"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7"/>
            <p:cNvSpPr/>
            <p:nvPr/>
          </p:nvSpPr>
          <p:spPr>
            <a:xfrm rot="5506553">
              <a:off x="7939266" y="1832644"/>
              <a:ext cx="72813"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7"/>
            <p:cNvSpPr/>
            <p:nvPr/>
          </p:nvSpPr>
          <p:spPr>
            <a:xfrm rot="5506553">
              <a:off x="7821406" y="2248019"/>
              <a:ext cx="73112"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rot="5506553">
              <a:off x="7914361" y="2127564"/>
              <a:ext cx="76276"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rot="5506553">
              <a:off x="7877941" y="2204844"/>
              <a:ext cx="62551"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 name="Google Shape;493;p7"/>
          <p:cNvGrpSpPr/>
          <p:nvPr/>
        </p:nvGrpSpPr>
        <p:grpSpPr>
          <a:xfrm>
            <a:off x="3286868" y="152401"/>
            <a:ext cx="365033" cy="365476"/>
            <a:chOff x="2465150" y="114300"/>
            <a:chExt cx="273775" cy="274107"/>
          </a:xfrm>
        </p:grpSpPr>
        <p:sp>
          <p:nvSpPr>
            <p:cNvPr id="494" name="Google Shape;494;p7"/>
            <p:cNvSpPr/>
            <p:nvPr/>
          </p:nvSpPr>
          <p:spPr>
            <a:xfrm rot="2151408">
              <a:off x="2504320" y="152873"/>
              <a:ext cx="195435" cy="196961"/>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7"/>
            <p:cNvSpPr/>
            <p:nvPr/>
          </p:nvSpPr>
          <p:spPr>
            <a:xfrm rot="2151408">
              <a:off x="2570475" y="223813"/>
              <a:ext cx="48171" cy="53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63198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96"/>
        <p:cNvGrpSpPr/>
        <p:nvPr/>
      </p:nvGrpSpPr>
      <p:grpSpPr>
        <a:xfrm>
          <a:off x="0" y="0"/>
          <a:ext cx="0" cy="0"/>
          <a:chOff x="0" y="0"/>
          <a:chExt cx="0" cy="0"/>
        </a:xfrm>
      </p:grpSpPr>
      <p:sp>
        <p:nvSpPr>
          <p:cNvPr id="597" name="Google Shape;597;p10"/>
          <p:cNvSpPr txBox="1">
            <a:spLocks noGrp="1"/>
          </p:cNvSpPr>
          <p:nvPr>
            <p:ph type="title"/>
          </p:nvPr>
        </p:nvSpPr>
        <p:spPr>
          <a:xfrm>
            <a:off x="976367" y="2038200"/>
            <a:ext cx="3031600" cy="2781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98" name="Google Shape;598;p10"/>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1157409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23"/>
        <p:cNvGrpSpPr/>
        <p:nvPr/>
      </p:nvGrpSpPr>
      <p:grpSpPr>
        <a:xfrm>
          <a:off x="0" y="0"/>
          <a:ext cx="0" cy="0"/>
          <a:chOff x="0" y="0"/>
          <a:chExt cx="0" cy="0"/>
        </a:xfrm>
      </p:grpSpPr>
    </p:spTree>
    <p:extLst>
      <p:ext uri="{BB962C8B-B14F-4D97-AF65-F5344CB8AC3E}">
        <p14:creationId xmlns:p14="http://schemas.microsoft.com/office/powerpoint/2010/main" val="2226954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724"/>
        <p:cNvGrpSpPr/>
        <p:nvPr/>
      </p:nvGrpSpPr>
      <p:grpSpPr>
        <a:xfrm>
          <a:off x="0" y="0"/>
          <a:ext cx="0" cy="0"/>
          <a:chOff x="0" y="0"/>
          <a:chExt cx="0" cy="0"/>
        </a:xfrm>
      </p:grpSpPr>
      <p:sp>
        <p:nvSpPr>
          <p:cNvPr id="725" name="Google Shape;725;p13"/>
          <p:cNvSpPr/>
          <p:nvPr/>
        </p:nvSpPr>
        <p:spPr>
          <a:xfrm>
            <a:off x="152401" y="256487"/>
            <a:ext cx="2111548" cy="2189104"/>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152401" y="256995"/>
            <a:ext cx="2038788" cy="2155451"/>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7" name="Google Shape;727;p13"/>
          <p:cNvSpPr/>
          <p:nvPr/>
        </p:nvSpPr>
        <p:spPr>
          <a:xfrm rot="10800000">
            <a:off x="9928067" y="4412400"/>
            <a:ext cx="2111548" cy="2189104"/>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13"/>
          <p:cNvSpPr/>
          <p:nvPr/>
        </p:nvSpPr>
        <p:spPr>
          <a:xfrm rot="10800000">
            <a:off x="10000827" y="4445545"/>
            <a:ext cx="2038788" cy="2155451"/>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9" name="Google Shape;729;p13"/>
          <p:cNvSpPr txBox="1">
            <a:spLocks noGrp="1"/>
          </p:cNvSpPr>
          <p:nvPr>
            <p:ph type="subTitle" idx="1"/>
          </p:nvPr>
        </p:nvSpPr>
        <p:spPr>
          <a:xfrm>
            <a:off x="1561551" y="2495000"/>
            <a:ext cx="3588800" cy="666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700"/>
              <a:buFont typeface="Yeseva One"/>
              <a:buNone/>
              <a:defRPr sz="2667">
                <a:solidFill>
                  <a:schemeClr val="dk1"/>
                </a:solidFill>
                <a:latin typeface="Yeseva One"/>
                <a:ea typeface="Yeseva One"/>
                <a:cs typeface="Yeseva One"/>
                <a:sym typeface="Yeseva One"/>
              </a:defRPr>
            </a:lvl1pPr>
            <a:lvl2pPr lvl="1">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2pPr>
            <a:lvl3pPr lvl="2">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3pPr>
            <a:lvl4pPr lvl="3">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4pPr>
            <a:lvl5pPr lvl="4">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5pPr>
            <a:lvl6pPr lvl="5">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6pPr>
            <a:lvl7pPr lvl="6">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7pPr>
            <a:lvl8pPr lvl="7">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8pPr>
            <a:lvl9pPr lvl="8">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9pPr>
          </a:lstStyle>
          <a:p>
            <a:endParaRPr/>
          </a:p>
        </p:txBody>
      </p:sp>
      <p:sp>
        <p:nvSpPr>
          <p:cNvPr id="730" name="Google Shape;730;p13"/>
          <p:cNvSpPr txBox="1">
            <a:spLocks noGrp="1"/>
          </p:cNvSpPr>
          <p:nvPr>
            <p:ph type="title" hasCustomPrompt="1"/>
          </p:nvPr>
        </p:nvSpPr>
        <p:spPr>
          <a:xfrm>
            <a:off x="2583951" y="1534767"/>
            <a:ext cx="1544000" cy="125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6000"/>
              <a:buNone/>
              <a:defRPr sz="6400">
                <a:solidFill>
                  <a:schemeClr val="accent5"/>
                </a:solidFill>
              </a:defRPr>
            </a:lvl1pPr>
            <a:lvl2pPr lvl="1" rtl="0">
              <a:spcBef>
                <a:spcPts val="0"/>
              </a:spcBef>
              <a:spcAft>
                <a:spcPts val="0"/>
              </a:spcAft>
              <a:buClr>
                <a:schemeClr val="accent2"/>
              </a:buClr>
              <a:buSzPts val="12000"/>
              <a:buNone/>
              <a:defRPr sz="16000">
                <a:solidFill>
                  <a:schemeClr val="accent2"/>
                </a:solidFill>
              </a:defRPr>
            </a:lvl2pPr>
            <a:lvl3pPr lvl="2" rtl="0">
              <a:spcBef>
                <a:spcPts val="0"/>
              </a:spcBef>
              <a:spcAft>
                <a:spcPts val="0"/>
              </a:spcAft>
              <a:buClr>
                <a:schemeClr val="accent2"/>
              </a:buClr>
              <a:buSzPts val="12000"/>
              <a:buNone/>
              <a:defRPr sz="16000">
                <a:solidFill>
                  <a:schemeClr val="accent2"/>
                </a:solidFill>
              </a:defRPr>
            </a:lvl3pPr>
            <a:lvl4pPr lvl="3" rtl="0">
              <a:spcBef>
                <a:spcPts val="0"/>
              </a:spcBef>
              <a:spcAft>
                <a:spcPts val="0"/>
              </a:spcAft>
              <a:buClr>
                <a:schemeClr val="accent2"/>
              </a:buClr>
              <a:buSzPts val="12000"/>
              <a:buNone/>
              <a:defRPr sz="16000">
                <a:solidFill>
                  <a:schemeClr val="accent2"/>
                </a:solidFill>
              </a:defRPr>
            </a:lvl4pPr>
            <a:lvl5pPr lvl="4" rtl="0">
              <a:spcBef>
                <a:spcPts val="0"/>
              </a:spcBef>
              <a:spcAft>
                <a:spcPts val="0"/>
              </a:spcAft>
              <a:buClr>
                <a:schemeClr val="accent2"/>
              </a:buClr>
              <a:buSzPts val="12000"/>
              <a:buNone/>
              <a:defRPr sz="16000">
                <a:solidFill>
                  <a:schemeClr val="accent2"/>
                </a:solidFill>
              </a:defRPr>
            </a:lvl5pPr>
            <a:lvl6pPr lvl="5" rtl="0">
              <a:spcBef>
                <a:spcPts val="0"/>
              </a:spcBef>
              <a:spcAft>
                <a:spcPts val="0"/>
              </a:spcAft>
              <a:buClr>
                <a:schemeClr val="accent2"/>
              </a:buClr>
              <a:buSzPts val="12000"/>
              <a:buNone/>
              <a:defRPr sz="16000">
                <a:solidFill>
                  <a:schemeClr val="accent2"/>
                </a:solidFill>
              </a:defRPr>
            </a:lvl6pPr>
            <a:lvl7pPr lvl="6" rtl="0">
              <a:spcBef>
                <a:spcPts val="0"/>
              </a:spcBef>
              <a:spcAft>
                <a:spcPts val="0"/>
              </a:spcAft>
              <a:buClr>
                <a:schemeClr val="accent2"/>
              </a:buClr>
              <a:buSzPts val="12000"/>
              <a:buNone/>
              <a:defRPr sz="16000">
                <a:solidFill>
                  <a:schemeClr val="accent2"/>
                </a:solidFill>
              </a:defRPr>
            </a:lvl7pPr>
            <a:lvl8pPr lvl="7" rtl="0">
              <a:spcBef>
                <a:spcPts val="0"/>
              </a:spcBef>
              <a:spcAft>
                <a:spcPts val="0"/>
              </a:spcAft>
              <a:buClr>
                <a:schemeClr val="accent2"/>
              </a:buClr>
              <a:buSzPts val="12000"/>
              <a:buNone/>
              <a:defRPr sz="16000">
                <a:solidFill>
                  <a:schemeClr val="accent2"/>
                </a:solidFill>
              </a:defRPr>
            </a:lvl8pPr>
            <a:lvl9pPr lvl="8" rtl="0">
              <a:spcBef>
                <a:spcPts val="0"/>
              </a:spcBef>
              <a:spcAft>
                <a:spcPts val="0"/>
              </a:spcAft>
              <a:buClr>
                <a:schemeClr val="accent2"/>
              </a:buClr>
              <a:buSzPts val="12000"/>
              <a:buNone/>
              <a:defRPr sz="16000">
                <a:solidFill>
                  <a:schemeClr val="accent2"/>
                </a:solidFill>
              </a:defRPr>
            </a:lvl9pPr>
          </a:lstStyle>
          <a:p>
            <a:r>
              <a:t>xx%</a:t>
            </a:r>
          </a:p>
        </p:txBody>
      </p:sp>
      <p:sp>
        <p:nvSpPr>
          <p:cNvPr id="731" name="Google Shape;731;p13"/>
          <p:cNvSpPr txBox="1">
            <a:spLocks noGrp="1"/>
          </p:cNvSpPr>
          <p:nvPr>
            <p:ph type="subTitle" idx="2"/>
          </p:nvPr>
        </p:nvSpPr>
        <p:spPr>
          <a:xfrm>
            <a:off x="1561551" y="2970133"/>
            <a:ext cx="3588800" cy="8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2" name="Google Shape;732;p13"/>
          <p:cNvSpPr txBox="1">
            <a:spLocks noGrp="1"/>
          </p:cNvSpPr>
          <p:nvPr>
            <p:ph type="subTitle" idx="3"/>
          </p:nvPr>
        </p:nvSpPr>
        <p:spPr>
          <a:xfrm>
            <a:off x="1561551" y="4903567"/>
            <a:ext cx="3588800" cy="66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667">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9pPr>
          </a:lstStyle>
          <a:p>
            <a:endParaRPr/>
          </a:p>
        </p:txBody>
      </p:sp>
      <p:sp>
        <p:nvSpPr>
          <p:cNvPr id="733" name="Google Shape;733;p13"/>
          <p:cNvSpPr txBox="1">
            <a:spLocks noGrp="1"/>
          </p:cNvSpPr>
          <p:nvPr>
            <p:ph type="title" idx="4" hasCustomPrompt="1"/>
          </p:nvPr>
        </p:nvSpPr>
        <p:spPr>
          <a:xfrm>
            <a:off x="2583951" y="3943333"/>
            <a:ext cx="1544000" cy="125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6000"/>
              <a:buNone/>
              <a:defRPr sz="6400">
                <a:solidFill>
                  <a:schemeClr val="accent5"/>
                </a:solidFill>
              </a:defRPr>
            </a:lvl1pPr>
            <a:lvl2pPr lvl="1" rtl="0">
              <a:spcBef>
                <a:spcPts val="0"/>
              </a:spcBef>
              <a:spcAft>
                <a:spcPts val="0"/>
              </a:spcAft>
              <a:buClr>
                <a:schemeClr val="accent3"/>
              </a:buClr>
              <a:buSzPts val="12000"/>
              <a:buNone/>
              <a:defRPr sz="16000">
                <a:solidFill>
                  <a:schemeClr val="accent3"/>
                </a:solidFill>
              </a:defRPr>
            </a:lvl2pPr>
            <a:lvl3pPr lvl="2" rtl="0">
              <a:spcBef>
                <a:spcPts val="0"/>
              </a:spcBef>
              <a:spcAft>
                <a:spcPts val="0"/>
              </a:spcAft>
              <a:buClr>
                <a:schemeClr val="accent3"/>
              </a:buClr>
              <a:buSzPts val="12000"/>
              <a:buNone/>
              <a:defRPr sz="16000">
                <a:solidFill>
                  <a:schemeClr val="accent3"/>
                </a:solidFill>
              </a:defRPr>
            </a:lvl3pPr>
            <a:lvl4pPr lvl="3" rtl="0">
              <a:spcBef>
                <a:spcPts val="0"/>
              </a:spcBef>
              <a:spcAft>
                <a:spcPts val="0"/>
              </a:spcAft>
              <a:buClr>
                <a:schemeClr val="accent3"/>
              </a:buClr>
              <a:buSzPts val="12000"/>
              <a:buNone/>
              <a:defRPr sz="16000">
                <a:solidFill>
                  <a:schemeClr val="accent3"/>
                </a:solidFill>
              </a:defRPr>
            </a:lvl4pPr>
            <a:lvl5pPr lvl="4" rtl="0">
              <a:spcBef>
                <a:spcPts val="0"/>
              </a:spcBef>
              <a:spcAft>
                <a:spcPts val="0"/>
              </a:spcAft>
              <a:buClr>
                <a:schemeClr val="accent3"/>
              </a:buClr>
              <a:buSzPts val="12000"/>
              <a:buNone/>
              <a:defRPr sz="16000">
                <a:solidFill>
                  <a:schemeClr val="accent3"/>
                </a:solidFill>
              </a:defRPr>
            </a:lvl5pPr>
            <a:lvl6pPr lvl="5" rtl="0">
              <a:spcBef>
                <a:spcPts val="0"/>
              </a:spcBef>
              <a:spcAft>
                <a:spcPts val="0"/>
              </a:spcAft>
              <a:buClr>
                <a:schemeClr val="accent3"/>
              </a:buClr>
              <a:buSzPts val="12000"/>
              <a:buNone/>
              <a:defRPr sz="16000">
                <a:solidFill>
                  <a:schemeClr val="accent3"/>
                </a:solidFill>
              </a:defRPr>
            </a:lvl6pPr>
            <a:lvl7pPr lvl="6" rtl="0">
              <a:spcBef>
                <a:spcPts val="0"/>
              </a:spcBef>
              <a:spcAft>
                <a:spcPts val="0"/>
              </a:spcAft>
              <a:buClr>
                <a:schemeClr val="accent3"/>
              </a:buClr>
              <a:buSzPts val="12000"/>
              <a:buNone/>
              <a:defRPr sz="16000">
                <a:solidFill>
                  <a:schemeClr val="accent3"/>
                </a:solidFill>
              </a:defRPr>
            </a:lvl7pPr>
            <a:lvl8pPr lvl="7" rtl="0">
              <a:spcBef>
                <a:spcPts val="0"/>
              </a:spcBef>
              <a:spcAft>
                <a:spcPts val="0"/>
              </a:spcAft>
              <a:buClr>
                <a:schemeClr val="accent3"/>
              </a:buClr>
              <a:buSzPts val="12000"/>
              <a:buNone/>
              <a:defRPr sz="16000">
                <a:solidFill>
                  <a:schemeClr val="accent3"/>
                </a:solidFill>
              </a:defRPr>
            </a:lvl8pPr>
            <a:lvl9pPr lvl="8" rtl="0">
              <a:spcBef>
                <a:spcPts val="0"/>
              </a:spcBef>
              <a:spcAft>
                <a:spcPts val="0"/>
              </a:spcAft>
              <a:buClr>
                <a:schemeClr val="accent3"/>
              </a:buClr>
              <a:buSzPts val="12000"/>
              <a:buNone/>
              <a:defRPr sz="16000">
                <a:solidFill>
                  <a:schemeClr val="accent3"/>
                </a:solidFill>
              </a:defRPr>
            </a:lvl9pPr>
          </a:lstStyle>
          <a:p>
            <a:r>
              <a:t>xx%</a:t>
            </a:r>
          </a:p>
        </p:txBody>
      </p:sp>
      <p:sp>
        <p:nvSpPr>
          <p:cNvPr id="734" name="Google Shape;734;p13"/>
          <p:cNvSpPr txBox="1">
            <a:spLocks noGrp="1"/>
          </p:cNvSpPr>
          <p:nvPr>
            <p:ph type="subTitle" idx="5"/>
          </p:nvPr>
        </p:nvSpPr>
        <p:spPr>
          <a:xfrm>
            <a:off x="1561551" y="5378700"/>
            <a:ext cx="3588800" cy="8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5" name="Google Shape;735;p13"/>
          <p:cNvSpPr txBox="1">
            <a:spLocks noGrp="1"/>
          </p:cNvSpPr>
          <p:nvPr>
            <p:ph type="subTitle" idx="6"/>
          </p:nvPr>
        </p:nvSpPr>
        <p:spPr>
          <a:xfrm>
            <a:off x="6590751" y="2495000"/>
            <a:ext cx="3588800" cy="66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667">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9pPr>
          </a:lstStyle>
          <a:p>
            <a:endParaRPr/>
          </a:p>
        </p:txBody>
      </p:sp>
      <p:sp>
        <p:nvSpPr>
          <p:cNvPr id="736" name="Google Shape;736;p13"/>
          <p:cNvSpPr txBox="1">
            <a:spLocks noGrp="1"/>
          </p:cNvSpPr>
          <p:nvPr>
            <p:ph type="title" idx="7" hasCustomPrompt="1"/>
          </p:nvPr>
        </p:nvSpPr>
        <p:spPr>
          <a:xfrm>
            <a:off x="7613151" y="1534767"/>
            <a:ext cx="1544000" cy="125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6000"/>
              <a:buNone/>
              <a:defRPr sz="6400">
                <a:solidFill>
                  <a:schemeClr val="accent5"/>
                </a:solidFill>
              </a:defRPr>
            </a:lvl1pPr>
            <a:lvl2pPr lvl="1" rtl="0">
              <a:spcBef>
                <a:spcPts val="0"/>
              </a:spcBef>
              <a:spcAft>
                <a:spcPts val="0"/>
              </a:spcAft>
              <a:buClr>
                <a:schemeClr val="accent3"/>
              </a:buClr>
              <a:buSzPts val="12000"/>
              <a:buNone/>
              <a:defRPr sz="16000">
                <a:solidFill>
                  <a:schemeClr val="accent3"/>
                </a:solidFill>
              </a:defRPr>
            </a:lvl2pPr>
            <a:lvl3pPr lvl="2" rtl="0">
              <a:spcBef>
                <a:spcPts val="0"/>
              </a:spcBef>
              <a:spcAft>
                <a:spcPts val="0"/>
              </a:spcAft>
              <a:buClr>
                <a:schemeClr val="accent3"/>
              </a:buClr>
              <a:buSzPts val="12000"/>
              <a:buNone/>
              <a:defRPr sz="16000">
                <a:solidFill>
                  <a:schemeClr val="accent3"/>
                </a:solidFill>
              </a:defRPr>
            </a:lvl3pPr>
            <a:lvl4pPr lvl="3" rtl="0">
              <a:spcBef>
                <a:spcPts val="0"/>
              </a:spcBef>
              <a:spcAft>
                <a:spcPts val="0"/>
              </a:spcAft>
              <a:buClr>
                <a:schemeClr val="accent3"/>
              </a:buClr>
              <a:buSzPts val="12000"/>
              <a:buNone/>
              <a:defRPr sz="16000">
                <a:solidFill>
                  <a:schemeClr val="accent3"/>
                </a:solidFill>
              </a:defRPr>
            </a:lvl4pPr>
            <a:lvl5pPr lvl="4" rtl="0">
              <a:spcBef>
                <a:spcPts val="0"/>
              </a:spcBef>
              <a:spcAft>
                <a:spcPts val="0"/>
              </a:spcAft>
              <a:buClr>
                <a:schemeClr val="accent3"/>
              </a:buClr>
              <a:buSzPts val="12000"/>
              <a:buNone/>
              <a:defRPr sz="16000">
                <a:solidFill>
                  <a:schemeClr val="accent3"/>
                </a:solidFill>
              </a:defRPr>
            </a:lvl5pPr>
            <a:lvl6pPr lvl="5" rtl="0">
              <a:spcBef>
                <a:spcPts val="0"/>
              </a:spcBef>
              <a:spcAft>
                <a:spcPts val="0"/>
              </a:spcAft>
              <a:buClr>
                <a:schemeClr val="accent3"/>
              </a:buClr>
              <a:buSzPts val="12000"/>
              <a:buNone/>
              <a:defRPr sz="16000">
                <a:solidFill>
                  <a:schemeClr val="accent3"/>
                </a:solidFill>
              </a:defRPr>
            </a:lvl6pPr>
            <a:lvl7pPr lvl="6" rtl="0">
              <a:spcBef>
                <a:spcPts val="0"/>
              </a:spcBef>
              <a:spcAft>
                <a:spcPts val="0"/>
              </a:spcAft>
              <a:buClr>
                <a:schemeClr val="accent3"/>
              </a:buClr>
              <a:buSzPts val="12000"/>
              <a:buNone/>
              <a:defRPr sz="16000">
                <a:solidFill>
                  <a:schemeClr val="accent3"/>
                </a:solidFill>
              </a:defRPr>
            </a:lvl7pPr>
            <a:lvl8pPr lvl="7" rtl="0">
              <a:spcBef>
                <a:spcPts val="0"/>
              </a:spcBef>
              <a:spcAft>
                <a:spcPts val="0"/>
              </a:spcAft>
              <a:buClr>
                <a:schemeClr val="accent3"/>
              </a:buClr>
              <a:buSzPts val="12000"/>
              <a:buNone/>
              <a:defRPr sz="16000">
                <a:solidFill>
                  <a:schemeClr val="accent3"/>
                </a:solidFill>
              </a:defRPr>
            </a:lvl8pPr>
            <a:lvl9pPr lvl="8" rtl="0">
              <a:spcBef>
                <a:spcPts val="0"/>
              </a:spcBef>
              <a:spcAft>
                <a:spcPts val="0"/>
              </a:spcAft>
              <a:buClr>
                <a:schemeClr val="accent3"/>
              </a:buClr>
              <a:buSzPts val="12000"/>
              <a:buNone/>
              <a:defRPr sz="16000">
                <a:solidFill>
                  <a:schemeClr val="accent3"/>
                </a:solidFill>
              </a:defRPr>
            </a:lvl9pPr>
          </a:lstStyle>
          <a:p>
            <a:r>
              <a:t>xx%</a:t>
            </a:r>
          </a:p>
        </p:txBody>
      </p:sp>
      <p:sp>
        <p:nvSpPr>
          <p:cNvPr id="737" name="Google Shape;737;p13"/>
          <p:cNvSpPr txBox="1">
            <a:spLocks noGrp="1"/>
          </p:cNvSpPr>
          <p:nvPr>
            <p:ph type="subTitle" idx="8"/>
          </p:nvPr>
        </p:nvSpPr>
        <p:spPr>
          <a:xfrm>
            <a:off x="6590751" y="2970133"/>
            <a:ext cx="3588800" cy="8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8" name="Google Shape;738;p13"/>
          <p:cNvSpPr txBox="1">
            <a:spLocks noGrp="1"/>
          </p:cNvSpPr>
          <p:nvPr>
            <p:ph type="subTitle" idx="9"/>
          </p:nvPr>
        </p:nvSpPr>
        <p:spPr>
          <a:xfrm>
            <a:off x="6590751" y="4903567"/>
            <a:ext cx="3588800" cy="66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667">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2267">
                <a:solidFill>
                  <a:srgbClr val="49EF9E"/>
                </a:solidFill>
                <a:latin typeface="Yeseva One"/>
                <a:ea typeface="Yeseva One"/>
                <a:cs typeface="Yeseva One"/>
                <a:sym typeface="Yeseva One"/>
              </a:defRPr>
            </a:lvl9pPr>
          </a:lstStyle>
          <a:p>
            <a:endParaRPr/>
          </a:p>
        </p:txBody>
      </p:sp>
      <p:sp>
        <p:nvSpPr>
          <p:cNvPr id="739" name="Google Shape;739;p13"/>
          <p:cNvSpPr txBox="1">
            <a:spLocks noGrp="1"/>
          </p:cNvSpPr>
          <p:nvPr>
            <p:ph type="title" idx="13" hasCustomPrompt="1"/>
          </p:nvPr>
        </p:nvSpPr>
        <p:spPr>
          <a:xfrm>
            <a:off x="7613151" y="3943333"/>
            <a:ext cx="1544000" cy="125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6000"/>
              <a:buNone/>
              <a:defRPr sz="6400">
                <a:solidFill>
                  <a:schemeClr val="accent5"/>
                </a:solidFill>
              </a:defRPr>
            </a:lvl1pPr>
            <a:lvl2pPr lvl="1" rtl="0">
              <a:spcBef>
                <a:spcPts val="0"/>
              </a:spcBef>
              <a:spcAft>
                <a:spcPts val="0"/>
              </a:spcAft>
              <a:buClr>
                <a:schemeClr val="accent2"/>
              </a:buClr>
              <a:buSzPts val="12000"/>
              <a:buNone/>
              <a:defRPr sz="16000">
                <a:solidFill>
                  <a:schemeClr val="accent2"/>
                </a:solidFill>
              </a:defRPr>
            </a:lvl2pPr>
            <a:lvl3pPr lvl="2" rtl="0">
              <a:spcBef>
                <a:spcPts val="0"/>
              </a:spcBef>
              <a:spcAft>
                <a:spcPts val="0"/>
              </a:spcAft>
              <a:buClr>
                <a:schemeClr val="accent2"/>
              </a:buClr>
              <a:buSzPts val="12000"/>
              <a:buNone/>
              <a:defRPr sz="16000">
                <a:solidFill>
                  <a:schemeClr val="accent2"/>
                </a:solidFill>
              </a:defRPr>
            </a:lvl3pPr>
            <a:lvl4pPr lvl="3" rtl="0">
              <a:spcBef>
                <a:spcPts val="0"/>
              </a:spcBef>
              <a:spcAft>
                <a:spcPts val="0"/>
              </a:spcAft>
              <a:buClr>
                <a:schemeClr val="accent2"/>
              </a:buClr>
              <a:buSzPts val="12000"/>
              <a:buNone/>
              <a:defRPr sz="16000">
                <a:solidFill>
                  <a:schemeClr val="accent2"/>
                </a:solidFill>
              </a:defRPr>
            </a:lvl4pPr>
            <a:lvl5pPr lvl="4" rtl="0">
              <a:spcBef>
                <a:spcPts val="0"/>
              </a:spcBef>
              <a:spcAft>
                <a:spcPts val="0"/>
              </a:spcAft>
              <a:buClr>
                <a:schemeClr val="accent2"/>
              </a:buClr>
              <a:buSzPts val="12000"/>
              <a:buNone/>
              <a:defRPr sz="16000">
                <a:solidFill>
                  <a:schemeClr val="accent2"/>
                </a:solidFill>
              </a:defRPr>
            </a:lvl5pPr>
            <a:lvl6pPr lvl="5" rtl="0">
              <a:spcBef>
                <a:spcPts val="0"/>
              </a:spcBef>
              <a:spcAft>
                <a:spcPts val="0"/>
              </a:spcAft>
              <a:buClr>
                <a:schemeClr val="accent2"/>
              </a:buClr>
              <a:buSzPts val="12000"/>
              <a:buNone/>
              <a:defRPr sz="16000">
                <a:solidFill>
                  <a:schemeClr val="accent2"/>
                </a:solidFill>
              </a:defRPr>
            </a:lvl6pPr>
            <a:lvl7pPr lvl="6" rtl="0">
              <a:spcBef>
                <a:spcPts val="0"/>
              </a:spcBef>
              <a:spcAft>
                <a:spcPts val="0"/>
              </a:spcAft>
              <a:buClr>
                <a:schemeClr val="accent2"/>
              </a:buClr>
              <a:buSzPts val="12000"/>
              <a:buNone/>
              <a:defRPr sz="16000">
                <a:solidFill>
                  <a:schemeClr val="accent2"/>
                </a:solidFill>
              </a:defRPr>
            </a:lvl7pPr>
            <a:lvl8pPr lvl="7" rtl="0">
              <a:spcBef>
                <a:spcPts val="0"/>
              </a:spcBef>
              <a:spcAft>
                <a:spcPts val="0"/>
              </a:spcAft>
              <a:buClr>
                <a:schemeClr val="accent2"/>
              </a:buClr>
              <a:buSzPts val="12000"/>
              <a:buNone/>
              <a:defRPr sz="16000">
                <a:solidFill>
                  <a:schemeClr val="accent2"/>
                </a:solidFill>
              </a:defRPr>
            </a:lvl8pPr>
            <a:lvl9pPr lvl="8" rtl="0">
              <a:spcBef>
                <a:spcPts val="0"/>
              </a:spcBef>
              <a:spcAft>
                <a:spcPts val="0"/>
              </a:spcAft>
              <a:buClr>
                <a:schemeClr val="accent2"/>
              </a:buClr>
              <a:buSzPts val="12000"/>
              <a:buNone/>
              <a:defRPr sz="16000">
                <a:solidFill>
                  <a:schemeClr val="accent2"/>
                </a:solidFill>
              </a:defRPr>
            </a:lvl9pPr>
          </a:lstStyle>
          <a:p>
            <a:r>
              <a:t>xx%</a:t>
            </a:r>
          </a:p>
        </p:txBody>
      </p:sp>
      <p:sp>
        <p:nvSpPr>
          <p:cNvPr id="740" name="Google Shape;740;p13"/>
          <p:cNvSpPr txBox="1">
            <a:spLocks noGrp="1"/>
          </p:cNvSpPr>
          <p:nvPr>
            <p:ph type="subTitle" idx="14"/>
          </p:nvPr>
        </p:nvSpPr>
        <p:spPr>
          <a:xfrm>
            <a:off x="6590751" y="5378700"/>
            <a:ext cx="3588800" cy="8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1" name="Google Shape;741;p13"/>
          <p:cNvSpPr txBox="1">
            <a:spLocks noGrp="1"/>
          </p:cNvSpPr>
          <p:nvPr>
            <p:ph type="title" idx="15"/>
          </p:nvPr>
        </p:nvSpPr>
        <p:spPr>
          <a:xfrm>
            <a:off x="1606600" y="717333"/>
            <a:ext cx="8978800" cy="666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42" name="Google Shape;742;p13"/>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743" name="Google Shape;743;p13"/>
          <p:cNvGrpSpPr/>
          <p:nvPr/>
        </p:nvGrpSpPr>
        <p:grpSpPr>
          <a:xfrm>
            <a:off x="3" y="264279"/>
            <a:ext cx="1272063" cy="1270491"/>
            <a:chOff x="2" y="198209"/>
            <a:chExt cx="954047" cy="952868"/>
          </a:xfrm>
        </p:grpSpPr>
        <p:sp>
          <p:nvSpPr>
            <p:cNvPr id="744" name="Google Shape;744;p13"/>
            <p:cNvSpPr/>
            <p:nvPr/>
          </p:nvSpPr>
          <p:spPr>
            <a:xfrm rot="-2490785">
              <a:off x="135874" y="340347"/>
              <a:ext cx="682303" cy="668591"/>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rot="-2490785">
              <a:off x="311466" y="639994"/>
              <a:ext cx="96057" cy="170935"/>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3"/>
            <p:cNvSpPr/>
            <p:nvPr/>
          </p:nvSpPr>
          <p:spPr>
            <a:xfrm rot="-2490785">
              <a:off x="402652" y="608058"/>
              <a:ext cx="103451" cy="95985"/>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3"/>
            <p:cNvSpPr/>
            <p:nvPr/>
          </p:nvSpPr>
          <p:spPr>
            <a:xfrm rot="-2490785">
              <a:off x="459985" y="526903"/>
              <a:ext cx="116158" cy="107687"/>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3"/>
            <p:cNvSpPr/>
            <p:nvPr/>
          </p:nvSpPr>
          <p:spPr>
            <a:xfrm rot="-2490785">
              <a:off x="510638" y="409703"/>
              <a:ext cx="50326" cy="38695"/>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3"/>
            <p:cNvSpPr/>
            <p:nvPr/>
          </p:nvSpPr>
          <p:spPr>
            <a:xfrm rot="-2490785">
              <a:off x="565852" y="461097"/>
              <a:ext cx="40777" cy="21394"/>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3"/>
            <p:cNvSpPr/>
            <p:nvPr/>
          </p:nvSpPr>
          <p:spPr>
            <a:xfrm rot="-2490785">
              <a:off x="620798" y="522368"/>
              <a:ext cx="37834" cy="2412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3"/>
            <p:cNvSpPr/>
            <p:nvPr/>
          </p:nvSpPr>
          <p:spPr>
            <a:xfrm rot="-2490785">
              <a:off x="277132" y="772152"/>
              <a:ext cx="52623" cy="19455"/>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3"/>
            <p:cNvSpPr/>
            <p:nvPr/>
          </p:nvSpPr>
          <p:spPr>
            <a:xfrm rot="-2490785">
              <a:off x="343157" y="831195"/>
              <a:ext cx="44726" cy="29722"/>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3"/>
            <p:cNvSpPr/>
            <p:nvPr/>
          </p:nvSpPr>
          <p:spPr>
            <a:xfrm rot="-2490785">
              <a:off x="394944" y="865432"/>
              <a:ext cx="46233" cy="50397"/>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3"/>
            <p:cNvSpPr/>
            <p:nvPr/>
          </p:nvSpPr>
          <p:spPr>
            <a:xfrm rot="-2490785">
              <a:off x="656710" y="519380"/>
              <a:ext cx="160453" cy="148392"/>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3"/>
            <p:cNvSpPr/>
            <p:nvPr/>
          </p:nvSpPr>
          <p:spPr>
            <a:xfrm rot="-2490785">
              <a:off x="719188" y="433805"/>
              <a:ext cx="20389" cy="33311"/>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3"/>
            <p:cNvSpPr/>
            <p:nvPr/>
          </p:nvSpPr>
          <p:spPr>
            <a:xfrm rot="-2490785">
              <a:off x="260473" y="838566"/>
              <a:ext cx="42429" cy="245167"/>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3"/>
            <p:cNvSpPr/>
            <p:nvPr/>
          </p:nvSpPr>
          <p:spPr>
            <a:xfrm rot="-2490785">
              <a:off x="172510" y="807299"/>
              <a:ext cx="32019" cy="45516"/>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13"/>
          <p:cNvGrpSpPr/>
          <p:nvPr/>
        </p:nvGrpSpPr>
        <p:grpSpPr>
          <a:xfrm>
            <a:off x="95265" y="1725419"/>
            <a:ext cx="473832" cy="1064532"/>
            <a:chOff x="71449" y="1294064"/>
            <a:chExt cx="355374" cy="798399"/>
          </a:xfrm>
        </p:grpSpPr>
        <p:sp>
          <p:nvSpPr>
            <p:cNvPr id="759" name="Google Shape;759;p13"/>
            <p:cNvSpPr/>
            <p:nvPr/>
          </p:nvSpPr>
          <p:spPr>
            <a:xfrm rot="-5084161">
              <a:off x="-83574" y="1652751"/>
              <a:ext cx="782536" cy="84133"/>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3"/>
            <p:cNvSpPr/>
            <p:nvPr/>
          </p:nvSpPr>
          <p:spPr>
            <a:xfrm rot="-5084161">
              <a:off x="-33788" y="1663404"/>
              <a:ext cx="780599" cy="69301"/>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3"/>
            <p:cNvSpPr/>
            <p:nvPr/>
          </p:nvSpPr>
          <p:spPr>
            <a:xfrm rot="-5084161">
              <a:off x="-199304" y="1652826"/>
              <a:ext cx="786203" cy="83639"/>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3"/>
            <p:cNvSpPr/>
            <p:nvPr/>
          </p:nvSpPr>
          <p:spPr>
            <a:xfrm rot="-5084161">
              <a:off x="-242371" y="1661975"/>
              <a:ext cx="770587" cy="72555"/>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3"/>
            <p:cNvSpPr/>
            <p:nvPr/>
          </p:nvSpPr>
          <p:spPr>
            <a:xfrm rot="-5084161">
              <a:off x="-143466" y="1650806"/>
              <a:ext cx="789169" cy="84257"/>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3"/>
            <p:cNvSpPr/>
            <p:nvPr/>
          </p:nvSpPr>
          <p:spPr>
            <a:xfrm rot="-5084161">
              <a:off x="135688" y="2068568"/>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3"/>
            <p:cNvSpPr/>
            <p:nvPr/>
          </p:nvSpPr>
          <p:spPr>
            <a:xfrm rot="-5084161">
              <a:off x="-222308" y="1661406"/>
              <a:ext cx="773265" cy="74368"/>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3"/>
            <p:cNvSpPr/>
            <p:nvPr/>
          </p:nvSpPr>
          <p:spPr>
            <a:xfrm rot="-5084161">
              <a:off x="186379" y="2078781"/>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3"/>
            <p:cNvSpPr/>
            <p:nvPr/>
          </p:nvSpPr>
          <p:spPr>
            <a:xfrm rot="-5084161">
              <a:off x="-175800" y="1656348"/>
              <a:ext cx="794978" cy="73833"/>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3"/>
            <p:cNvSpPr/>
            <p:nvPr/>
          </p:nvSpPr>
          <p:spPr>
            <a:xfrm rot="-5084161">
              <a:off x="-113360" y="1655845"/>
              <a:ext cx="783566" cy="73833"/>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3"/>
            <p:cNvSpPr/>
            <p:nvPr/>
          </p:nvSpPr>
          <p:spPr>
            <a:xfrm rot="-5084161">
              <a:off x="-56344" y="1660332"/>
              <a:ext cx="782165" cy="73833"/>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13"/>
          <p:cNvSpPr/>
          <p:nvPr/>
        </p:nvSpPr>
        <p:spPr>
          <a:xfrm rot="5400000">
            <a:off x="11050734" y="805166"/>
            <a:ext cx="1641663" cy="336099"/>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3"/>
          <p:cNvSpPr/>
          <p:nvPr/>
        </p:nvSpPr>
        <p:spPr>
          <a:xfrm rot="-4711276">
            <a:off x="-13578" y="5192158"/>
            <a:ext cx="691551" cy="288989"/>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2" name="Google Shape;772;p13"/>
          <p:cNvGrpSpPr/>
          <p:nvPr/>
        </p:nvGrpSpPr>
        <p:grpSpPr>
          <a:xfrm>
            <a:off x="11230518" y="152399"/>
            <a:ext cx="333516" cy="336096"/>
            <a:chOff x="8422888" y="114299"/>
            <a:chExt cx="250137" cy="252072"/>
          </a:xfrm>
        </p:grpSpPr>
        <p:sp>
          <p:nvSpPr>
            <p:cNvPr id="773" name="Google Shape;773;p13"/>
            <p:cNvSpPr/>
            <p:nvPr/>
          </p:nvSpPr>
          <p:spPr>
            <a:xfrm>
              <a:off x="8422888" y="1142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3"/>
            <p:cNvSpPr/>
            <p:nvPr/>
          </p:nvSpPr>
          <p:spPr>
            <a:xfrm>
              <a:off x="8508818" y="2108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13"/>
          <p:cNvGrpSpPr/>
          <p:nvPr/>
        </p:nvGrpSpPr>
        <p:grpSpPr>
          <a:xfrm>
            <a:off x="11569500" y="4038661"/>
            <a:ext cx="380760" cy="1064536"/>
            <a:chOff x="8677125" y="3028996"/>
            <a:chExt cx="285570" cy="798402"/>
          </a:xfrm>
        </p:grpSpPr>
        <p:sp>
          <p:nvSpPr>
            <p:cNvPr id="776" name="Google Shape;776;p13"/>
            <p:cNvSpPr/>
            <p:nvPr/>
          </p:nvSpPr>
          <p:spPr>
            <a:xfrm rot="-5400000">
              <a:off x="8667276" y="33684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3"/>
            <p:cNvSpPr/>
            <p:nvPr/>
          </p:nvSpPr>
          <p:spPr>
            <a:xfrm rot="-5400000">
              <a:off x="8653944" y="36594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3"/>
            <p:cNvSpPr/>
            <p:nvPr/>
          </p:nvSpPr>
          <p:spPr>
            <a:xfrm rot="-5400000">
              <a:off x="8641788" y="35013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3"/>
            <p:cNvSpPr/>
            <p:nvPr/>
          </p:nvSpPr>
          <p:spPr>
            <a:xfrm rot="-5400000">
              <a:off x="8653965" y="35828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3"/>
            <p:cNvSpPr/>
            <p:nvPr/>
          </p:nvSpPr>
          <p:spPr>
            <a:xfrm rot="-5400000">
              <a:off x="8672121" y="34519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3"/>
            <p:cNvSpPr/>
            <p:nvPr/>
          </p:nvSpPr>
          <p:spPr>
            <a:xfrm rot="-5400000">
              <a:off x="8788942" y="37553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3"/>
            <p:cNvSpPr/>
            <p:nvPr/>
          </p:nvSpPr>
          <p:spPr>
            <a:xfrm rot="-5400000">
              <a:off x="8832561" y="35473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3"/>
            <p:cNvSpPr/>
            <p:nvPr/>
          </p:nvSpPr>
          <p:spPr>
            <a:xfrm rot="-5400000">
              <a:off x="8850672" y="36958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3"/>
            <p:cNvSpPr/>
            <p:nvPr/>
          </p:nvSpPr>
          <p:spPr>
            <a:xfrm rot="-5400000">
              <a:off x="8663352" y="37314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3"/>
            <p:cNvSpPr/>
            <p:nvPr/>
          </p:nvSpPr>
          <p:spPr>
            <a:xfrm rot="-5400000">
              <a:off x="8881784" y="34538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3"/>
            <p:cNvSpPr/>
            <p:nvPr/>
          </p:nvSpPr>
          <p:spPr>
            <a:xfrm rot="-5400000">
              <a:off x="8845173" y="36253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3"/>
            <p:cNvSpPr/>
            <p:nvPr/>
          </p:nvSpPr>
          <p:spPr>
            <a:xfrm rot="-5400000">
              <a:off x="8674000" y="37828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3"/>
            <p:cNvSpPr/>
            <p:nvPr/>
          </p:nvSpPr>
          <p:spPr>
            <a:xfrm rot="-5400000">
              <a:off x="8675753" y="32906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3"/>
            <p:cNvSpPr/>
            <p:nvPr/>
          </p:nvSpPr>
          <p:spPr>
            <a:xfrm rot="-5400000">
              <a:off x="8719149" y="37680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3"/>
            <p:cNvSpPr/>
            <p:nvPr/>
          </p:nvSpPr>
          <p:spPr>
            <a:xfrm rot="-5400000">
              <a:off x="8670254" y="31286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rot="-5400000">
              <a:off x="8894706" y="35470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3"/>
            <p:cNvSpPr/>
            <p:nvPr/>
          </p:nvSpPr>
          <p:spPr>
            <a:xfrm rot="-5400000">
              <a:off x="8940543" y="34621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3"/>
            <p:cNvSpPr/>
            <p:nvPr/>
          </p:nvSpPr>
          <p:spPr>
            <a:xfrm rot="-5400000">
              <a:off x="8899150" y="33741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rot="-5400000">
              <a:off x="8677366" y="32128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rot="-5400000">
              <a:off x="8903638" y="36250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rot="-5400000">
              <a:off x="8929006" y="32869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3"/>
            <p:cNvSpPr/>
            <p:nvPr/>
          </p:nvSpPr>
          <p:spPr>
            <a:xfrm rot="-5400000">
              <a:off x="8906202" y="36984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3"/>
            <p:cNvSpPr/>
            <p:nvPr/>
          </p:nvSpPr>
          <p:spPr>
            <a:xfrm rot="-5400000">
              <a:off x="8908186" y="37730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rot="-5400000">
              <a:off x="8743004" y="30389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rot="-5400000">
              <a:off x="8675485" y="30422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rot="-5400000">
              <a:off x="8798366" y="33623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3"/>
            <p:cNvSpPr/>
            <p:nvPr/>
          </p:nvSpPr>
          <p:spPr>
            <a:xfrm rot="-5400000">
              <a:off x="8818110" y="30353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3"/>
            <p:cNvSpPr/>
            <p:nvPr/>
          </p:nvSpPr>
          <p:spPr>
            <a:xfrm rot="-5400000">
              <a:off x="8946477" y="31608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3"/>
            <p:cNvSpPr/>
            <p:nvPr/>
          </p:nvSpPr>
          <p:spPr>
            <a:xfrm rot="-5400000">
              <a:off x="8916104" y="32165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3"/>
            <p:cNvSpPr/>
            <p:nvPr/>
          </p:nvSpPr>
          <p:spPr>
            <a:xfrm rot="-5400000">
              <a:off x="8890220" y="30349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3"/>
            <p:cNvSpPr/>
            <p:nvPr/>
          </p:nvSpPr>
          <p:spPr>
            <a:xfrm rot="-5400000">
              <a:off x="8815816" y="32064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3"/>
            <p:cNvSpPr/>
            <p:nvPr/>
          </p:nvSpPr>
          <p:spPr>
            <a:xfrm rot="-5400000">
              <a:off x="8769528" y="35508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3"/>
            <p:cNvSpPr/>
            <p:nvPr/>
          </p:nvSpPr>
          <p:spPr>
            <a:xfrm rot="-5400000">
              <a:off x="8699446" y="35574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rot="-5400000">
              <a:off x="8751004" y="34684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3"/>
            <p:cNvSpPr/>
            <p:nvPr/>
          </p:nvSpPr>
          <p:spPr>
            <a:xfrm rot="-5400000">
              <a:off x="8817056" y="34596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3"/>
            <p:cNvSpPr/>
            <p:nvPr/>
          </p:nvSpPr>
          <p:spPr>
            <a:xfrm rot="-5400000">
              <a:off x="8775606" y="36270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3"/>
            <p:cNvSpPr/>
            <p:nvPr/>
          </p:nvSpPr>
          <p:spPr>
            <a:xfrm rot="-5400000">
              <a:off x="8679308" y="34654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3"/>
            <p:cNvSpPr/>
            <p:nvPr/>
          </p:nvSpPr>
          <p:spPr>
            <a:xfrm rot="-5400000">
              <a:off x="8856585" y="37660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3"/>
            <p:cNvSpPr/>
            <p:nvPr/>
          </p:nvSpPr>
          <p:spPr>
            <a:xfrm rot="-5400000">
              <a:off x="8711375" y="37123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3"/>
            <p:cNvSpPr/>
            <p:nvPr/>
          </p:nvSpPr>
          <p:spPr>
            <a:xfrm rot="-5400000">
              <a:off x="8862184" y="33543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rot="-5400000">
              <a:off x="8780796" y="36936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3"/>
            <p:cNvSpPr/>
            <p:nvPr/>
          </p:nvSpPr>
          <p:spPr>
            <a:xfrm rot="-5400000">
              <a:off x="8701657" y="36387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3"/>
            <p:cNvSpPr/>
            <p:nvPr/>
          </p:nvSpPr>
          <p:spPr>
            <a:xfrm rot="-5400000">
              <a:off x="8889434" y="31136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3"/>
            <p:cNvSpPr/>
            <p:nvPr/>
          </p:nvSpPr>
          <p:spPr>
            <a:xfrm rot="-5400000">
              <a:off x="8886976" y="32731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3"/>
            <p:cNvSpPr/>
            <p:nvPr/>
          </p:nvSpPr>
          <p:spPr>
            <a:xfrm rot="-5400000">
              <a:off x="8817263" y="31253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3"/>
            <p:cNvSpPr/>
            <p:nvPr/>
          </p:nvSpPr>
          <p:spPr>
            <a:xfrm rot="-5400000">
              <a:off x="8876926" y="31969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3"/>
            <p:cNvSpPr/>
            <p:nvPr/>
          </p:nvSpPr>
          <p:spPr>
            <a:xfrm rot="-5400000">
              <a:off x="8756732" y="32855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3"/>
            <p:cNvSpPr/>
            <p:nvPr/>
          </p:nvSpPr>
          <p:spPr>
            <a:xfrm rot="-5400000">
              <a:off x="8746787" y="31297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3"/>
            <p:cNvSpPr/>
            <p:nvPr/>
          </p:nvSpPr>
          <p:spPr>
            <a:xfrm rot="-5400000">
              <a:off x="8825121" y="32800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3"/>
            <p:cNvSpPr/>
            <p:nvPr/>
          </p:nvSpPr>
          <p:spPr>
            <a:xfrm rot="-5400000">
              <a:off x="8737545" y="33681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3"/>
            <p:cNvSpPr/>
            <p:nvPr/>
          </p:nvSpPr>
          <p:spPr>
            <a:xfrm rot="-5400000">
              <a:off x="8751150" y="32102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3"/>
            <p:cNvSpPr/>
            <p:nvPr/>
          </p:nvSpPr>
          <p:spPr>
            <a:xfrm rot="-5400000">
              <a:off x="8958986" y="332263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3"/>
            <p:cNvSpPr/>
            <p:nvPr/>
          </p:nvSpPr>
          <p:spPr>
            <a:xfrm rot="-5400000">
              <a:off x="8935539" y="351081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3"/>
            <p:cNvSpPr/>
            <p:nvPr/>
          </p:nvSpPr>
          <p:spPr>
            <a:xfrm rot="-5400000">
              <a:off x="8958903" y="326502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3"/>
            <p:cNvSpPr/>
            <p:nvPr/>
          </p:nvSpPr>
          <p:spPr>
            <a:xfrm rot="-5400000">
              <a:off x="8958696" y="344101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3"/>
            <p:cNvSpPr/>
            <p:nvPr/>
          </p:nvSpPr>
          <p:spPr>
            <a:xfrm rot="-5400000">
              <a:off x="8934402" y="312069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3"/>
            <p:cNvSpPr/>
            <p:nvPr/>
          </p:nvSpPr>
          <p:spPr>
            <a:xfrm rot="-5400000">
              <a:off x="8959131" y="318003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rot="-5400000">
              <a:off x="8921195" y="38238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rot="-5400000">
              <a:off x="8958924" y="375633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rot="-5400000">
              <a:off x="8958924" y="361264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3"/>
            <p:cNvSpPr/>
            <p:nvPr/>
          </p:nvSpPr>
          <p:spPr>
            <a:xfrm rot="-5400000">
              <a:off x="8958986" y="368349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rot="-5400000">
              <a:off x="8421251" y="32856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5787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22D4FD-05A7-4F00-BD49-CFCBE278B093}"/>
              </a:ext>
            </a:extLst>
          </p:cNvPr>
          <p:cNvSpPr>
            <a:spLocks noGrp="1"/>
          </p:cNvSpPr>
          <p:nvPr>
            <p:ph type="dt" sz="half" idx="10"/>
          </p:nvPr>
        </p:nvSpPr>
        <p:spPr/>
        <p:txBody>
          <a:bodyPr/>
          <a:lstStyle/>
          <a:p>
            <a:fld id="{2F983AC7-D945-4C5D-B322-745758C0104D}" type="datetimeFigureOut">
              <a:rPr lang="en-US" smtClean="0"/>
              <a:t>30/08/2023</a:t>
            </a:fld>
            <a:endParaRPr lang="en-US"/>
          </a:p>
        </p:txBody>
      </p:sp>
      <p:sp>
        <p:nvSpPr>
          <p:cNvPr id="3" name="Footer Placeholder 2">
            <a:extLst>
              <a:ext uri="{FF2B5EF4-FFF2-40B4-BE49-F238E27FC236}">
                <a16:creationId xmlns:a16="http://schemas.microsoft.com/office/drawing/2014/main" id="{2FFF9A4C-B345-4C7D-92BA-C680B51949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6217B8-B3F1-4CD6-A137-B5FFCE77DC59}"/>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2886473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300"/>
        <p:cNvGrpSpPr/>
        <p:nvPr/>
      </p:nvGrpSpPr>
      <p:grpSpPr>
        <a:xfrm>
          <a:off x="0" y="0"/>
          <a:ext cx="0" cy="0"/>
          <a:chOff x="0" y="0"/>
          <a:chExt cx="0" cy="0"/>
        </a:xfrm>
      </p:grpSpPr>
      <p:grpSp>
        <p:nvGrpSpPr>
          <p:cNvPr id="1301" name="Google Shape;1301;p19"/>
          <p:cNvGrpSpPr/>
          <p:nvPr/>
        </p:nvGrpSpPr>
        <p:grpSpPr>
          <a:xfrm>
            <a:off x="281184" y="205847"/>
            <a:ext cx="11643171" cy="6390180"/>
            <a:chOff x="398675" y="283391"/>
            <a:chExt cx="8240425" cy="4522634"/>
          </a:xfrm>
        </p:grpSpPr>
        <p:sp>
          <p:nvSpPr>
            <p:cNvPr id="1302" name="Google Shape;1302;p19"/>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305" name="Google Shape;130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306" name="Google Shape;1306;p19"/>
          <p:cNvSpPr txBox="1">
            <a:spLocks noGrp="1"/>
          </p:cNvSpPr>
          <p:nvPr>
            <p:ph type="title"/>
          </p:nvPr>
        </p:nvSpPr>
        <p:spPr>
          <a:xfrm>
            <a:off x="1606600" y="717333"/>
            <a:ext cx="8978800" cy="8464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7" name="Google Shape;1307;p19"/>
          <p:cNvSpPr/>
          <p:nvPr/>
        </p:nvSpPr>
        <p:spPr>
          <a:xfrm rot="5400000">
            <a:off x="-342893" y="5163383"/>
            <a:ext cx="1314893" cy="269232"/>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19"/>
          <p:cNvSpPr/>
          <p:nvPr/>
        </p:nvSpPr>
        <p:spPr>
          <a:xfrm rot="1622037">
            <a:off x="7302499" y="153181"/>
            <a:ext cx="227829" cy="26696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19"/>
          <p:cNvSpPr/>
          <p:nvPr/>
        </p:nvSpPr>
        <p:spPr>
          <a:xfrm rot="-1110008">
            <a:off x="11750999" y="1994173"/>
            <a:ext cx="307972" cy="36085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19"/>
          <p:cNvSpPr/>
          <p:nvPr/>
        </p:nvSpPr>
        <p:spPr>
          <a:xfrm rot="1622037">
            <a:off x="153066" y="1597165"/>
            <a:ext cx="227829" cy="26696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19"/>
          <p:cNvSpPr/>
          <p:nvPr/>
        </p:nvSpPr>
        <p:spPr>
          <a:xfrm rot="-1621900" flipH="1">
            <a:off x="2604437" y="6399718"/>
            <a:ext cx="229459" cy="26886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71513" y="4992501"/>
            <a:ext cx="324296" cy="22103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10455080" y="288334"/>
            <a:ext cx="324296" cy="22103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4" name="Google Shape;1314;p19"/>
          <p:cNvGrpSpPr/>
          <p:nvPr/>
        </p:nvGrpSpPr>
        <p:grpSpPr>
          <a:xfrm>
            <a:off x="643151" y="6380501"/>
            <a:ext cx="859757" cy="307303"/>
            <a:chOff x="482363" y="4785375"/>
            <a:chExt cx="644818" cy="230477"/>
          </a:xfrm>
        </p:grpSpPr>
        <p:sp>
          <p:nvSpPr>
            <p:cNvPr id="1315" name="Google Shape;1315;p19"/>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9"/>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9"/>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9"/>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2" name="Google Shape;1342;p19"/>
          <p:cNvSpPr/>
          <p:nvPr/>
        </p:nvSpPr>
        <p:spPr>
          <a:xfrm>
            <a:off x="10906247" y="6423634"/>
            <a:ext cx="324296" cy="22103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3" name="Google Shape;1343;p19"/>
          <p:cNvGrpSpPr/>
          <p:nvPr/>
        </p:nvGrpSpPr>
        <p:grpSpPr>
          <a:xfrm>
            <a:off x="104834" y="83392"/>
            <a:ext cx="1038332" cy="846421"/>
            <a:chOff x="78625" y="62544"/>
            <a:chExt cx="778749" cy="634816"/>
          </a:xfrm>
        </p:grpSpPr>
        <p:sp>
          <p:nvSpPr>
            <p:cNvPr id="1344" name="Google Shape;1344;p19"/>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6" name="Google Shape;1346;p19"/>
          <p:cNvSpPr/>
          <p:nvPr/>
        </p:nvSpPr>
        <p:spPr>
          <a:xfrm rot="-1165136">
            <a:off x="11609337" y="6131196"/>
            <a:ext cx="435887" cy="453907"/>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7" name="Google Shape;1347;p19"/>
          <p:cNvGrpSpPr/>
          <p:nvPr/>
        </p:nvGrpSpPr>
        <p:grpSpPr>
          <a:xfrm>
            <a:off x="11085234" y="5079609"/>
            <a:ext cx="859727" cy="1061052"/>
            <a:chOff x="8313925" y="3809706"/>
            <a:chExt cx="644795" cy="795789"/>
          </a:xfrm>
        </p:grpSpPr>
        <p:sp>
          <p:nvSpPr>
            <p:cNvPr id="1348" name="Google Shape;1348;p19"/>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9"/>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9"/>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399487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916"/>
        <p:cNvGrpSpPr/>
        <p:nvPr/>
      </p:nvGrpSpPr>
      <p:grpSpPr>
        <a:xfrm>
          <a:off x="0" y="0"/>
          <a:ext cx="0" cy="0"/>
          <a:chOff x="0" y="0"/>
          <a:chExt cx="0" cy="0"/>
        </a:xfrm>
      </p:grpSpPr>
      <p:sp>
        <p:nvSpPr>
          <p:cNvPr id="1917" name="Google Shape;1917;p24"/>
          <p:cNvSpPr/>
          <p:nvPr/>
        </p:nvSpPr>
        <p:spPr>
          <a:xfrm rot="5400000">
            <a:off x="6981575" y="1625250"/>
            <a:ext cx="6508575" cy="3607476"/>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8" name="Google Shape;1918;p24"/>
          <p:cNvSpPr/>
          <p:nvPr/>
        </p:nvSpPr>
        <p:spPr>
          <a:xfrm rot="-5400000">
            <a:off x="-1298158" y="1625250"/>
            <a:ext cx="6508575" cy="3607476"/>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9" name="Google Shape;1919;p24"/>
          <p:cNvGrpSpPr/>
          <p:nvPr/>
        </p:nvGrpSpPr>
        <p:grpSpPr>
          <a:xfrm>
            <a:off x="1455650" y="825399"/>
            <a:ext cx="9280703" cy="5207203"/>
            <a:chOff x="1100599" y="700099"/>
            <a:chExt cx="6960527" cy="3905402"/>
          </a:xfrm>
        </p:grpSpPr>
        <p:sp>
          <p:nvSpPr>
            <p:cNvPr id="1920" name="Google Shape;1920;p24"/>
            <p:cNvSpPr/>
            <p:nvPr/>
          </p:nvSpPr>
          <p:spPr>
            <a:xfrm rot="5400000">
              <a:off x="41152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4"/>
            <p:cNvSpPr/>
            <p:nvPr/>
          </p:nvSpPr>
          <p:spPr>
            <a:xfrm rot="5400000">
              <a:off x="11411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4"/>
          <p:cNvSpPr txBox="1">
            <a:spLocks noGrp="1"/>
          </p:cNvSpPr>
          <p:nvPr>
            <p:ph type="ctrTitle"/>
          </p:nvPr>
        </p:nvSpPr>
        <p:spPr>
          <a:xfrm>
            <a:off x="2817200" y="1649067"/>
            <a:ext cx="6557600" cy="21376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128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23" name="Google Shape;1923;p24"/>
          <p:cNvSpPr txBox="1">
            <a:spLocks noGrp="1"/>
          </p:cNvSpPr>
          <p:nvPr>
            <p:ph type="subTitle" idx="1"/>
          </p:nvPr>
        </p:nvSpPr>
        <p:spPr>
          <a:xfrm>
            <a:off x="3315067" y="3690567"/>
            <a:ext cx="5618800" cy="13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400">
                <a:latin typeface="Assistant ExtraLight"/>
                <a:ea typeface="Assistant ExtraLight"/>
                <a:cs typeface="Assistant ExtraLight"/>
                <a:sym typeface="Assistant ExtraLigh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924" name="Google Shape;1924;p24"/>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925" name="Google Shape;1925;p24"/>
          <p:cNvGrpSpPr/>
          <p:nvPr/>
        </p:nvGrpSpPr>
        <p:grpSpPr>
          <a:xfrm>
            <a:off x="10777771" y="1364909"/>
            <a:ext cx="1013995" cy="1154783"/>
            <a:chOff x="8219399" y="1023675"/>
            <a:chExt cx="626129" cy="713063"/>
          </a:xfrm>
        </p:grpSpPr>
        <p:sp>
          <p:nvSpPr>
            <p:cNvPr id="1926" name="Google Shape;1926;p24"/>
            <p:cNvSpPr/>
            <p:nvPr/>
          </p:nvSpPr>
          <p:spPr>
            <a:xfrm rot="2134697">
              <a:off x="8265484" y="1303377"/>
              <a:ext cx="497978" cy="318197"/>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4"/>
            <p:cNvSpPr/>
            <p:nvPr/>
          </p:nvSpPr>
          <p:spPr>
            <a:xfrm rot="9334673">
              <a:off x="8578723" y="1161192"/>
              <a:ext cx="244072" cy="143145"/>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solidFill>
              </a:endParaRPr>
            </a:p>
          </p:txBody>
        </p:sp>
        <p:sp>
          <p:nvSpPr>
            <p:cNvPr id="1928" name="Google Shape;1928;p24"/>
            <p:cNvSpPr/>
            <p:nvPr/>
          </p:nvSpPr>
          <p:spPr>
            <a:xfrm rot="9334673">
              <a:off x="8727417" y="1337119"/>
              <a:ext cx="109894" cy="63538"/>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solidFill>
              </a:endParaRPr>
            </a:p>
          </p:txBody>
        </p:sp>
        <p:sp>
          <p:nvSpPr>
            <p:cNvPr id="1929" name="Google Shape;1929;p24"/>
            <p:cNvSpPr/>
            <p:nvPr/>
          </p:nvSpPr>
          <p:spPr>
            <a:xfrm rot="9334673">
              <a:off x="8460594" y="1035690"/>
              <a:ext cx="96893" cy="179207"/>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solidFill>
              </a:endParaRPr>
            </a:p>
          </p:txBody>
        </p:sp>
      </p:grpSp>
      <p:grpSp>
        <p:nvGrpSpPr>
          <p:cNvPr id="1930" name="Google Shape;1930;p24"/>
          <p:cNvGrpSpPr/>
          <p:nvPr/>
        </p:nvGrpSpPr>
        <p:grpSpPr>
          <a:xfrm>
            <a:off x="10959209" y="55333"/>
            <a:ext cx="1186979" cy="1070827"/>
            <a:chOff x="276032" y="4267550"/>
            <a:chExt cx="890234" cy="803120"/>
          </a:xfrm>
        </p:grpSpPr>
        <p:sp>
          <p:nvSpPr>
            <p:cNvPr id="1931" name="Google Shape;1931;p24"/>
            <p:cNvSpPr/>
            <p:nvPr/>
          </p:nvSpPr>
          <p:spPr>
            <a:xfrm rot="2328056">
              <a:off x="277455" y="45105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4"/>
            <p:cNvSpPr/>
            <p:nvPr/>
          </p:nvSpPr>
          <p:spPr>
            <a:xfrm rot="2328056">
              <a:off x="914978" y="47199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4"/>
            <p:cNvSpPr/>
            <p:nvPr/>
          </p:nvSpPr>
          <p:spPr>
            <a:xfrm rot="2328056">
              <a:off x="461095" y="43889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4"/>
            <p:cNvSpPr/>
            <p:nvPr/>
          </p:nvSpPr>
          <p:spPr>
            <a:xfrm rot="2328056">
              <a:off x="987649" y="50107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4"/>
            <p:cNvSpPr/>
            <p:nvPr/>
          </p:nvSpPr>
          <p:spPr>
            <a:xfrm rot="2328056">
              <a:off x="532167" y="47388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4"/>
            <p:cNvSpPr/>
            <p:nvPr/>
          </p:nvSpPr>
          <p:spPr>
            <a:xfrm rot="2328056">
              <a:off x="533723" y="47190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4"/>
            <p:cNvSpPr/>
            <p:nvPr/>
          </p:nvSpPr>
          <p:spPr>
            <a:xfrm rot="2328056">
              <a:off x="803626" y="46921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4"/>
            <p:cNvSpPr/>
            <p:nvPr/>
          </p:nvSpPr>
          <p:spPr>
            <a:xfrm rot="2328056">
              <a:off x="664219" y="47197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4"/>
            <p:cNvSpPr/>
            <p:nvPr/>
          </p:nvSpPr>
          <p:spPr>
            <a:xfrm rot="2328056">
              <a:off x="994342" y="49181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4"/>
            <p:cNvSpPr/>
            <p:nvPr/>
          </p:nvSpPr>
          <p:spPr>
            <a:xfrm rot="2328056">
              <a:off x="503630" y="45529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4"/>
            <p:cNvSpPr/>
            <p:nvPr/>
          </p:nvSpPr>
          <p:spPr>
            <a:xfrm rot="2328056">
              <a:off x="435587" y="43113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4"/>
            <p:cNvSpPr/>
            <p:nvPr/>
          </p:nvSpPr>
          <p:spPr>
            <a:xfrm rot="2328056">
              <a:off x="715904" y="45844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4"/>
            <p:cNvSpPr/>
            <p:nvPr/>
          </p:nvSpPr>
          <p:spPr>
            <a:xfrm rot="2328056">
              <a:off x="864517" y="46547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4"/>
            <p:cNvSpPr/>
            <p:nvPr/>
          </p:nvSpPr>
          <p:spPr>
            <a:xfrm rot="2328056">
              <a:off x="677415" y="44627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24"/>
            <p:cNvSpPr/>
            <p:nvPr/>
          </p:nvSpPr>
          <p:spPr>
            <a:xfrm rot="2328056">
              <a:off x="1015515" y="47339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24"/>
            <p:cNvSpPr/>
            <p:nvPr/>
          </p:nvSpPr>
          <p:spPr>
            <a:xfrm rot="2328056">
              <a:off x="383352" y="46038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4"/>
            <p:cNvSpPr/>
            <p:nvPr/>
          </p:nvSpPr>
          <p:spPr>
            <a:xfrm rot="2328056">
              <a:off x="383468" y="46035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4"/>
            <p:cNvSpPr/>
            <p:nvPr/>
          </p:nvSpPr>
          <p:spPr>
            <a:xfrm rot="2328056">
              <a:off x="319145" y="45047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4"/>
            <p:cNvSpPr/>
            <p:nvPr/>
          </p:nvSpPr>
          <p:spPr>
            <a:xfrm rot="2328056">
              <a:off x="436902" y="45870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4"/>
            <p:cNvSpPr/>
            <p:nvPr/>
          </p:nvSpPr>
          <p:spPr>
            <a:xfrm rot="2328056">
              <a:off x="1075804" y="48489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24"/>
            <p:cNvSpPr/>
            <p:nvPr/>
          </p:nvSpPr>
          <p:spPr>
            <a:xfrm rot="2328056">
              <a:off x="737376" y="48311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24"/>
            <p:cNvSpPr/>
            <p:nvPr/>
          </p:nvSpPr>
          <p:spPr>
            <a:xfrm rot="2328056">
              <a:off x="635241" y="48342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24"/>
            <p:cNvSpPr/>
            <p:nvPr/>
          </p:nvSpPr>
          <p:spPr>
            <a:xfrm rot="2328056">
              <a:off x="640781" y="48173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24"/>
            <p:cNvSpPr/>
            <p:nvPr/>
          </p:nvSpPr>
          <p:spPr>
            <a:xfrm rot="2328056">
              <a:off x="961903" y="48275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4"/>
            <p:cNvSpPr/>
            <p:nvPr/>
          </p:nvSpPr>
          <p:spPr>
            <a:xfrm rot="2328056">
              <a:off x="423726" y="44512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4"/>
            <p:cNvSpPr/>
            <p:nvPr/>
          </p:nvSpPr>
          <p:spPr>
            <a:xfrm rot="2328056">
              <a:off x="797948" y="45575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24"/>
            <p:cNvSpPr/>
            <p:nvPr/>
          </p:nvSpPr>
          <p:spPr>
            <a:xfrm rot="2328056">
              <a:off x="592152" y="44574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4"/>
            <p:cNvSpPr/>
            <p:nvPr/>
          </p:nvSpPr>
          <p:spPr>
            <a:xfrm rot="2328056">
              <a:off x="596035" y="45821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4"/>
            <p:cNvSpPr/>
            <p:nvPr/>
          </p:nvSpPr>
          <p:spPr>
            <a:xfrm rot="2328056">
              <a:off x="865662" y="49720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24"/>
            <p:cNvSpPr/>
            <p:nvPr/>
          </p:nvSpPr>
          <p:spPr>
            <a:xfrm rot="2328056">
              <a:off x="831484" y="47952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24"/>
            <p:cNvSpPr/>
            <p:nvPr/>
          </p:nvSpPr>
          <p:spPr>
            <a:xfrm rot="2328056">
              <a:off x="872032" y="48909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2" name="Google Shape;1962;p24"/>
          <p:cNvGrpSpPr/>
          <p:nvPr/>
        </p:nvGrpSpPr>
        <p:grpSpPr>
          <a:xfrm>
            <a:off x="367966" y="97101"/>
            <a:ext cx="1187003" cy="424281"/>
            <a:chOff x="275975" y="72825"/>
            <a:chExt cx="890252" cy="318211"/>
          </a:xfrm>
        </p:grpSpPr>
        <p:sp>
          <p:nvSpPr>
            <p:cNvPr id="1963" name="Google Shape;1963;p24"/>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4"/>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4"/>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4"/>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4"/>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24"/>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24"/>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24"/>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24"/>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24"/>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24"/>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24"/>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4"/>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4"/>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4"/>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4"/>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4"/>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4"/>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24"/>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24"/>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4"/>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4"/>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4"/>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24"/>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24"/>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4"/>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4"/>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0" name="Google Shape;1990;p24"/>
          <p:cNvGrpSpPr/>
          <p:nvPr/>
        </p:nvGrpSpPr>
        <p:grpSpPr>
          <a:xfrm>
            <a:off x="309974" y="3690562"/>
            <a:ext cx="1085901" cy="1307212"/>
            <a:chOff x="300807" y="3005561"/>
            <a:chExt cx="677785" cy="815920"/>
          </a:xfrm>
        </p:grpSpPr>
        <p:sp>
          <p:nvSpPr>
            <p:cNvPr id="1991" name="Google Shape;1991;p24"/>
            <p:cNvSpPr/>
            <p:nvPr/>
          </p:nvSpPr>
          <p:spPr>
            <a:xfrm rot="-6913607">
              <a:off x="286906" y="320511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992" name="Google Shape;1992;p24"/>
            <p:cNvSpPr/>
            <p:nvPr/>
          </p:nvSpPr>
          <p:spPr>
            <a:xfrm rot="-6913607">
              <a:off x="805480" y="360648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993" name="Google Shape;1993;p24"/>
            <p:cNvSpPr/>
            <p:nvPr/>
          </p:nvSpPr>
          <p:spPr>
            <a:xfrm rot="-6913607">
              <a:off x="560059" y="307323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994" name="Google Shape;1994;p24"/>
            <p:cNvSpPr/>
            <p:nvPr/>
          </p:nvSpPr>
          <p:spPr>
            <a:xfrm rot="-6913607">
              <a:off x="849432" y="358653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grpSp>
        <p:nvGrpSpPr>
          <p:cNvPr id="1995" name="Google Shape;1995;p24"/>
          <p:cNvGrpSpPr/>
          <p:nvPr/>
        </p:nvGrpSpPr>
        <p:grpSpPr>
          <a:xfrm>
            <a:off x="55409" y="5659567"/>
            <a:ext cx="1186979" cy="1070827"/>
            <a:chOff x="114307" y="4340350"/>
            <a:chExt cx="890234" cy="803120"/>
          </a:xfrm>
        </p:grpSpPr>
        <p:sp>
          <p:nvSpPr>
            <p:cNvPr id="1996" name="Google Shape;1996;p24"/>
            <p:cNvSpPr/>
            <p:nvPr/>
          </p:nvSpPr>
          <p:spPr>
            <a:xfrm rot="2328056">
              <a:off x="115730" y="45833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24"/>
            <p:cNvSpPr/>
            <p:nvPr/>
          </p:nvSpPr>
          <p:spPr>
            <a:xfrm rot="2328056">
              <a:off x="753253" y="47927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24"/>
            <p:cNvSpPr/>
            <p:nvPr/>
          </p:nvSpPr>
          <p:spPr>
            <a:xfrm rot="2328056">
              <a:off x="299370" y="44617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24"/>
            <p:cNvSpPr/>
            <p:nvPr/>
          </p:nvSpPr>
          <p:spPr>
            <a:xfrm rot="2328056">
              <a:off x="825924" y="50835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24"/>
            <p:cNvSpPr/>
            <p:nvPr/>
          </p:nvSpPr>
          <p:spPr>
            <a:xfrm rot="2328056">
              <a:off x="370442" y="48116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24"/>
            <p:cNvSpPr/>
            <p:nvPr/>
          </p:nvSpPr>
          <p:spPr>
            <a:xfrm rot="2328056">
              <a:off x="371998" y="47918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24"/>
            <p:cNvSpPr/>
            <p:nvPr/>
          </p:nvSpPr>
          <p:spPr>
            <a:xfrm rot="2328056">
              <a:off x="641901" y="47649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24"/>
            <p:cNvSpPr/>
            <p:nvPr/>
          </p:nvSpPr>
          <p:spPr>
            <a:xfrm rot="2328056">
              <a:off x="502494" y="47925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24"/>
            <p:cNvSpPr/>
            <p:nvPr/>
          </p:nvSpPr>
          <p:spPr>
            <a:xfrm rot="2328056">
              <a:off x="832617" y="49909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24"/>
            <p:cNvSpPr/>
            <p:nvPr/>
          </p:nvSpPr>
          <p:spPr>
            <a:xfrm rot="2328056">
              <a:off x="341905" y="46257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24"/>
            <p:cNvSpPr/>
            <p:nvPr/>
          </p:nvSpPr>
          <p:spPr>
            <a:xfrm rot="2328056">
              <a:off x="273862" y="43841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24"/>
            <p:cNvSpPr/>
            <p:nvPr/>
          </p:nvSpPr>
          <p:spPr>
            <a:xfrm rot="2328056">
              <a:off x="554179" y="46572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24"/>
            <p:cNvSpPr/>
            <p:nvPr/>
          </p:nvSpPr>
          <p:spPr>
            <a:xfrm rot="2328056">
              <a:off x="702792" y="47275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24"/>
            <p:cNvSpPr/>
            <p:nvPr/>
          </p:nvSpPr>
          <p:spPr>
            <a:xfrm rot="2328056">
              <a:off x="515690" y="45355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24"/>
            <p:cNvSpPr/>
            <p:nvPr/>
          </p:nvSpPr>
          <p:spPr>
            <a:xfrm rot="2328056">
              <a:off x="853790" y="48067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24"/>
            <p:cNvSpPr/>
            <p:nvPr/>
          </p:nvSpPr>
          <p:spPr>
            <a:xfrm rot="2328056">
              <a:off x="221627" y="46766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24"/>
            <p:cNvSpPr/>
            <p:nvPr/>
          </p:nvSpPr>
          <p:spPr>
            <a:xfrm rot="2328056">
              <a:off x="221743" y="46763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24"/>
            <p:cNvSpPr/>
            <p:nvPr/>
          </p:nvSpPr>
          <p:spPr>
            <a:xfrm rot="2328056">
              <a:off x="157420" y="45775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24"/>
            <p:cNvSpPr/>
            <p:nvPr/>
          </p:nvSpPr>
          <p:spPr>
            <a:xfrm rot="2328056">
              <a:off x="275177" y="46598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24"/>
            <p:cNvSpPr/>
            <p:nvPr/>
          </p:nvSpPr>
          <p:spPr>
            <a:xfrm rot="2328056">
              <a:off x="914079" y="49217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24"/>
            <p:cNvSpPr/>
            <p:nvPr/>
          </p:nvSpPr>
          <p:spPr>
            <a:xfrm rot="2328056">
              <a:off x="575651" y="49039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4"/>
            <p:cNvSpPr/>
            <p:nvPr/>
          </p:nvSpPr>
          <p:spPr>
            <a:xfrm rot="2328056">
              <a:off x="473516" y="49070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4"/>
            <p:cNvSpPr/>
            <p:nvPr/>
          </p:nvSpPr>
          <p:spPr>
            <a:xfrm rot="2328056">
              <a:off x="479056" y="48901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4"/>
            <p:cNvSpPr/>
            <p:nvPr/>
          </p:nvSpPr>
          <p:spPr>
            <a:xfrm rot="2328056">
              <a:off x="800178" y="49003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4"/>
            <p:cNvSpPr/>
            <p:nvPr/>
          </p:nvSpPr>
          <p:spPr>
            <a:xfrm rot="2328056">
              <a:off x="262001" y="45240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4"/>
            <p:cNvSpPr/>
            <p:nvPr/>
          </p:nvSpPr>
          <p:spPr>
            <a:xfrm rot="2328056">
              <a:off x="636223" y="46303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4"/>
            <p:cNvSpPr/>
            <p:nvPr/>
          </p:nvSpPr>
          <p:spPr>
            <a:xfrm rot="2328056">
              <a:off x="430427" y="45302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4"/>
            <p:cNvSpPr/>
            <p:nvPr/>
          </p:nvSpPr>
          <p:spPr>
            <a:xfrm rot="2328056">
              <a:off x="434310" y="46549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4"/>
            <p:cNvSpPr/>
            <p:nvPr/>
          </p:nvSpPr>
          <p:spPr>
            <a:xfrm rot="2328056">
              <a:off x="703937" y="50448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4"/>
            <p:cNvSpPr/>
            <p:nvPr/>
          </p:nvSpPr>
          <p:spPr>
            <a:xfrm rot="2328056">
              <a:off x="669759" y="48680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4"/>
            <p:cNvSpPr/>
            <p:nvPr/>
          </p:nvSpPr>
          <p:spPr>
            <a:xfrm rot="2328056">
              <a:off x="710307" y="49637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7" name="Google Shape;2027;p24"/>
          <p:cNvSpPr/>
          <p:nvPr/>
        </p:nvSpPr>
        <p:spPr>
          <a:xfrm rot="-692474">
            <a:off x="5908433" y="6248670"/>
            <a:ext cx="362651" cy="42495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8" name="Google Shape;2028;p24"/>
          <p:cNvSpPr/>
          <p:nvPr/>
        </p:nvSpPr>
        <p:spPr>
          <a:xfrm rot="912559">
            <a:off x="5897904" y="192535"/>
            <a:ext cx="362649" cy="42495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9" name="Google Shape;2029;p24"/>
          <p:cNvSpPr/>
          <p:nvPr/>
        </p:nvSpPr>
        <p:spPr>
          <a:xfrm rot="-940668">
            <a:off x="1617407" y="2962209"/>
            <a:ext cx="402191" cy="373553"/>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0" name="Google Shape;2030;p24"/>
          <p:cNvSpPr/>
          <p:nvPr/>
        </p:nvSpPr>
        <p:spPr>
          <a:xfrm rot="1474191">
            <a:off x="9829493" y="2899310"/>
            <a:ext cx="421748" cy="329493"/>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1" name="Google Shape;2031;p24"/>
          <p:cNvSpPr/>
          <p:nvPr/>
        </p:nvSpPr>
        <p:spPr>
          <a:xfrm rot="-940787">
            <a:off x="2101900" y="1178319"/>
            <a:ext cx="367561" cy="341407"/>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2" name="Google Shape;2032;p24"/>
          <p:cNvSpPr/>
          <p:nvPr/>
        </p:nvSpPr>
        <p:spPr>
          <a:xfrm rot="-940819">
            <a:off x="9540995" y="5392475"/>
            <a:ext cx="377205" cy="350363"/>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3" name="Google Shape;2033;p24"/>
          <p:cNvSpPr/>
          <p:nvPr/>
        </p:nvSpPr>
        <p:spPr>
          <a:xfrm rot="940895" flipH="1">
            <a:off x="2333937" y="5039028"/>
            <a:ext cx="334836" cy="311043"/>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4" name="Google Shape;2034;p24"/>
          <p:cNvSpPr/>
          <p:nvPr/>
        </p:nvSpPr>
        <p:spPr>
          <a:xfrm rot="940847" flipH="1">
            <a:off x="9271901" y="1171445"/>
            <a:ext cx="412489" cy="383171"/>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5" name="Google Shape;2035;p24"/>
          <p:cNvGrpSpPr/>
          <p:nvPr/>
        </p:nvGrpSpPr>
        <p:grpSpPr>
          <a:xfrm>
            <a:off x="10840120" y="5966528"/>
            <a:ext cx="1259221" cy="842099"/>
            <a:chOff x="587665" y="-205429"/>
            <a:chExt cx="944416" cy="631574"/>
          </a:xfrm>
        </p:grpSpPr>
        <p:sp>
          <p:nvSpPr>
            <p:cNvPr id="2036" name="Google Shape;2036;p24"/>
            <p:cNvSpPr/>
            <p:nvPr/>
          </p:nvSpPr>
          <p:spPr>
            <a:xfrm rot="-1335388">
              <a:off x="614738" y="-48681"/>
              <a:ext cx="890270" cy="318079"/>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4"/>
            <p:cNvSpPr/>
            <p:nvPr/>
          </p:nvSpPr>
          <p:spPr>
            <a:xfrm rot="-1335388">
              <a:off x="1193880" y="-76315"/>
              <a:ext cx="74435"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4"/>
            <p:cNvSpPr/>
            <p:nvPr/>
          </p:nvSpPr>
          <p:spPr>
            <a:xfrm rot="-1335388">
              <a:off x="683759" y="162848"/>
              <a:ext cx="71299"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4"/>
            <p:cNvSpPr/>
            <p:nvPr/>
          </p:nvSpPr>
          <p:spPr>
            <a:xfrm rot="-1335388">
              <a:off x="1498806" y="28317"/>
              <a:ext cx="13882" cy="303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4"/>
            <p:cNvSpPr/>
            <p:nvPr/>
          </p:nvSpPr>
          <p:spPr>
            <a:xfrm rot="-1335388">
              <a:off x="1005482" y="257324"/>
              <a:ext cx="78032" cy="29608"/>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4"/>
            <p:cNvSpPr/>
            <p:nvPr/>
          </p:nvSpPr>
          <p:spPr>
            <a:xfrm rot="-1335388">
              <a:off x="1116884" y="8653"/>
              <a:ext cx="71899" cy="34958"/>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4"/>
            <p:cNvSpPr/>
            <p:nvPr/>
          </p:nvSpPr>
          <p:spPr>
            <a:xfrm rot="-1335388">
              <a:off x="1072284" y="145407"/>
              <a:ext cx="71299"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4"/>
            <p:cNvSpPr/>
            <p:nvPr/>
          </p:nvSpPr>
          <p:spPr>
            <a:xfrm rot="-1335388">
              <a:off x="1408437" y="-49265"/>
              <a:ext cx="71576" cy="3615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4"/>
            <p:cNvSpPr/>
            <p:nvPr/>
          </p:nvSpPr>
          <p:spPr>
            <a:xfrm rot="-1335388">
              <a:off x="849797" y="203781"/>
              <a:ext cx="72221" cy="3694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4"/>
            <p:cNvSpPr/>
            <p:nvPr/>
          </p:nvSpPr>
          <p:spPr>
            <a:xfrm rot="-1335388">
              <a:off x="604601" y="146755"/>
              <a:ext cx="71437" cy="362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4"/>
            <p:cNvSpPr/>
            <p:nvPr/>
          </p:nvSpPr>
          <p:spPr>
            <a:xfrm rot="-1335388">
              <a:off x="979792" y="33842"/>
              <a:ext cx="70976" cy="3463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24"/>
            <p:cNvSpPr/>
            <p:nvPr/>
          </p:nvSpPr>
          <p:spPr>
            <a:xfrm rot="-1335388">
              <a:off x="1115815" y="-54576"/>
              <a:ext cx="55342" cy="303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24"/>
            <p:cNvSpPr/>
            <p:nvPr/>
          </p:nvSpPr>
          <p:spPr>
            <a:xfrm rot="-1335388">
              <a:off x="848690" y="10806"/>
              <a:ext cx="72821" cy="22875"/>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4"/>
            <p:cNvSpPr/>
            <p:nvPr/>
          </p:nvSpPr>
          <p:spPr>
            <a:xfrm rot="-1335388">
              <a:off x="1252911" y="-153930"/>
              <a:ext cx="70008"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4"/>
            <p:cNvSpPr/>
            <p:nvPr/>
          </p:nvSpPr>
          <p:spPr>
            <a:xfrm rot="-1335388">
              <a:off x="716684" y="341729"/>
              <a:ext cx="74573" cy="35419"/>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4"/>
            <p:cNvSpPr/>
            <p:nvPr/>
          </p:nvSpPr>
          <p:spPr>
            <a:xfrm rot="-1335388">
              <a:off x="847007" y="277114"/>
              <a:ext cx="75680" cy="38140"/>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4"/>
            <p:cNvSpPr/>
            <p:nvPr/>
          </p:nvSpPr>
          <p:spPr>
            <a:xfrm rot="-1335388">
              <a:off x="1395085" y="-134212"/>
              <a:ext cx="29654" cy="29239"/>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4"/>
            <p:cNvSpPr/>
            <p:nvPr/>
          </p:nvSpPr>
          <p:spPr>
            <a:xfrm rot="-1335388">
              <a:off x="1206605" y="135944"/>
              <a:ext cx="69224" cy="33067"/>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4"/>
            <p:cNvSpPr/>
            <p:nvPr/>
          </p:nvSpPr>
          <p:spPr>
            <a:xfrm rot="-1335388">
              <a:off x="1139074" y="213903"/>
              <a:ext cx="77894"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4"/>
            <p:cNvSpPr/>
            <p:nvPr/>
          </p:nvSpPr>
          <p:spPr>
            <a:xfrm rot="-1335388">
              <a:off x="1311032" y="-69680"/>
              <a:ext cx="81999"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4"/>
            <p:cNvSpPr/>
            <p:nvPr/>
          </p:nvSpPr>
          <p:spPr>
            <a:xfrm rot="-1335388">
              <a:off x="722090" y="219929"/>
              <a:ext cx="79785" cy="42152"/>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24"/>
            <p:cNvSpPr/>
            <p:nvPr/>
          </p:nvSpPr>
          <p:spPr>
            <a:xfrm rot="-1335388">
              <a:off x="993125" y="-46468"/>
              <a:ext cx="65719"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24"/>
            <p:cNvSpPr/>
            <p:nvPr/>
          </p:nvSpPr>
          <p:spPr>
            <a:xfrm rot="-1335388">
              <a:off x="808260" y="80308"/>
              <a:ext cx="71899"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24"/>
            <p:cNvSpPr/>
            <p:nvPr/>
          </p:nvSpPr>
          <p:spPr>
            <a:xfrm rot="-1335388">
              <a:off x="918117" y="134367"/>
              <a:ext cx="78540" cy="3574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4"/>
            <p:cNvSpPr/>
            <p:nvPr/>
          </p:nvSpPr>
          <p:spPr>
            <a:xfrm rot="-1335388">
              <a:off x="1389940" y="87624"/>
              <a:ext cx="78863" cy="32652"/>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4"/>
            <p:cNvSpPr/>
            <p:nvPr/>
          </p:nvSpPr>
          <p:spPr>
            <a:xfrm rot="-1335388">
              <a:off x="1219092" y="29161"/>
              <a:ext cx="82275" cy="3698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4"/>
            <p:cNvSpPr/>
            <p:nvPr/>
          </p:nvSpPr>
          <p:spPr>
            <a:xfrm rot="-1335388">
              <a:off x="1324789" y="47610"/>
              <a:ext cx="67471" cy="32744"/>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7001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560"/>
        <p:cNvGrpSpPr/>
        <p:nvPr/>
      </p:nvGrpSpPr>
      <p:grpSpPr>
        <a:xfrm>
          <a:off x="0" y="0"/>
          <a:ext cx="0" cy="0"/>
          <a:chOff x="0" y="0"/>
          <a:chExt cx="0" cy="0"/>
        </a:xfrm>
      </p:grpSpPr>
      <p:grpSp>
        <p:nvGrpSpPr>
          <p:cNvPr id="2561" name="Google Shape;2561;p32"/>
          <p:cNvGrpSpPr/>
          <p:nvPr/>
        </p:nvGrpSpPr>
        <p:grpSpPr>
          <a:xfrm flipH="1">
            <a:off x="281184" y="205847"/>
            <a:ext cx="11643171" cy="6390180"/>
            <a:chOff x="398675" y="283391"/>
            <a:chExt cx="8240425" cy="4522634"/>
          </a:xfrm>
        </p:grpSpPr>
        <p:sp>
          <p:nvSpPr>
            <p:cNvPr id="2562" name="Google Shape;2562;p32"/>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32"/>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32"/>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565" name="Google Shape;2565;p3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566" name="Google Shape;2566;p32"/>
          <p:cNvSpPr/>
          <p:nvPr/>
        </p:nvSpPr>
        <p:spPr>
          <a:xfrm rot="5400000">
            <a:off x="-390460" y="4536816"/>
            <a:ext cx="1314893" cy="269232"/>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7" name="Google Shape;2567;p32"/>
          <p:cNvSpPr/>
          <p:nvPr/>
        </p:nvSpPr>
        <p:spPr>
          <a:xfrm rot="1622037">
            <a:off x="7302499" y="153181"/>
            <a:ext cx="227829" cy="26696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8" name="Google Shape;2568;p32"/>
          <p:cNvSpPr/>
          <p:nvPr/>
        </p:nvSpPr>
        <p:spPr>
          <a:xfrm rot="-1110008">
            <a:off x="11750999" y="1994173"/>
            <a:ext cx="307972" cy="36085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9" name="Google Shape;2569;p32"/>
          <p:cNvSpPr/>
          <p:nvPr/>
        </p:nvSpPr>
        <p:spPr>
          <a:xfrm rot="1622037">
            <a:off x="153066" y="1597165"/>
            <a:ext cx="227829" cy="26696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0" name="Google Shape;2570;p32"/>
          <p:cNvSpPr/>
          <p:nvPr/>
        </p:nvSpPr>
        <p:spPr>
          <a:xfrm rot="-1621900" flipH="1">
            <a:off x="2604437" y="6399718"/>
            <a:ext cx="229459" cy="26886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1" name="Google Shape;2571;p32"/>
          <p:cNvSpPr/>
          <p:nvPr/>
        </p:nvSpPr>
        <p:spPr>
          <a:xfrm>
            <a:off x="571513" y="4992501"/>
            <a:ext cx="324296" cy="22103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2" name="Google Shape;2572;p32"/>
          <p:cNvSpPr/>
          <p:nvPr/>
        </p:nvSpPr>
        <p:spPr>
          <a:xfrm>
            <a:off x="10455080" y="288334"/>
            <a:ext cx="324296" cy="22103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3" name="Google Shape;2573;p32"/>
          <p:cNvGrpSpPr/>
          <p:nvPr/>
        </p:nvGrpSpPr>
        <p:grpSpPr>
          <a:xfrm>
            <a:off x="814836" y="6334457"/>
            <a:ext cx="1038329" cy="371129"/>
            <a:chOff x="482363" y="4785375"/>
            <a:chExt cx="644818" cy="230477"/>
          </a:xfrm>
        </p:grpSpPr>
        <p:sp>
          <p:nvSpPr>
            <p:cNvPr id="2574" name="Google Shape;2574;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01" name="Google Shape;2601;p32"/>
          <p:cNvSpPr/>
          <p:nvPr/>
        </p:nvSpPr>
        <p:spPr>
          <a:xfrm>
            <a:off x="11174547" y="6302651"/>
            <a:ext cx="324296" cy="22103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02" name="Google Shape;2602;p32"/>
          <p:cNvGrpSpPr/>
          <p:nvPr/>
        </p:nvGrpSpPr>
        <p:grpSpPr>
          <a:xfrm>
            <a:off x="11230519" y="457346"/>
            <a:ext cx="859775" cy="901573"/>
            <a:chOff x="7781835" y="967047"/>
            <a:chExt cx="719999" cy="755086"/>
          </a:xfrm>
        </p:grpSpPr>
        <p:sp>
          <p:nvSpPr>
            <p:cNvPr id="2603" name="Google Shape;2603;p32"/>
            <p:cNvSpPr/>
            <p:nvPr/>
          </p:nvSpPr>
          <p:spPr>
            <a:xfrm rot="1017010">
              <a:off x="7859565" y="1035930"/>
              <a:ext cx="564539" cy="617322"/>
            </a:xfrm>
            <a:custGeom>
              <a:avLst/>
              <a:gdLst/>
              <a:ahLst/>
              <a:cxnLst/>
              <a:rect l="l" t="t" r="r" b="b"/>
              <a:pathLst>
                <a:path w="7225" h="7901" extrusionOk="0">
                  <a:moveTo>
                    <a:pt x="6237" y="0"/>
                  </a:moveTo>
                  <a:cubicBezTo>
                    <a:pt x="5875" y="0"/>
                    <a:pt x="0" y="779"/>
                    <a:pt x="0" y="933"/>
                  </a:cubicBezTo>
                  <a:cubicBezTo>
                    <a:pt x="0" y="1094"/>
                    <a:pt x="1771" y="7901"/>
                    <a:pt x="1976" y="7901"/>
                  </a:cubicBezTo>
                  <a:cubicBezTo>
                    <a:pt x="2184" y="7901"/>
                    <a:pt x="5769" y="7798"/>
                    <a:pt x="5769" y="7798"/>
                  </a:cubicBezTo>
                  <a:lnTo>
                    <a:pt x="7224" y="2861"/>
                  </a:lnTo>
                  <a:lnTo>
                    <a:pt x="62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32"/>
            <p:cNvSpPr/>
            <p:nvPr/>
          </p:nvSpPr>
          <p:spPr>
            <a:xfrm rot="1017010">
              <a:off x="8026067" y="1127553"/>
              <a:ext cx="309813" cy="490279"/>
            </a:xfrm>
            <a:custGeom>
              <a:avLst/>
              <a:gdLst/>
              <a:ahLst/>
              <a:cxnLst/>
              <a:rect l="l" t="t" r="r" b="b"/>
              <a:pathLst>
                <a:path w="3965" h="6275" extrusionOk="0">
                  <a:moveTo>
                    <a:pt x="394" y="1"/>
                  </a:moveTo>
                  <a:lnTo>
                    <a:pt x="1" y="1648"/>
                  </a:lnTo>
                  <a:lnTo>
                    <a:pt x="144" y="1692"/>
                  </a:lnTo>
                  <a:cubicBezTo>
                    <a:pt x="342" y="1152"/>
                    <a:pt x="657" y="479"/>
                    <a:pt x="1248" y="479"/>
                  </a:cubicBezTo>
                  <a:lnTo>
                    <a:pt x="3575" y="479"/>
                  </a:lnTo>
                  <a:cubicBezTo>
                    <a:pt x="2324" y="2605"/>
                    <a:pt x="1306" y="4156"/>
                    <a:pt x="1214" y="5704"/>
                  </a:cubicBezTo>
                  <a:lnTo>
                    <a:pt x="1214" y="5772"/>
                  </a:lnTo>
                  <a:cubicBezTo>
                    <a:pt x="1214" y="6138"/>
                    <a:pt x="1392" y="6275"/>
                    <a:pt x="1590" y="6275"/>
                  </a:cubicBezTo>
                  <a:cubicBezTo>
                    <a:pt x="1778" y="6275"/>
                    <a:pt x="1938" y="6070"/>
                    <a:pt x="1938" y="5687"/>
                  </a:cubicBezTo>
                  <a:cubicBezTo>
                    <a:pt x="1938" y="5625"/>
                    <a:pt x="1931" y="5352"/>
                    <a:pt x="1931" y="5301"/>
                  </a:cubicBezTo>
                  <a:cubicBezTo>
                    <a:pt x="1931" y="3558"/>
                    <a:pt x="3110" y="1699"/>
                    <a:pt x="3965" y="298"/>
                  </a:cubicBezTo>
                  <a:lnTo>
                    <a:pt x="3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5" name="Google Shape;2605;p32"/>
          <p:cNvGrpSpPr/>
          <p:nvPr/>
        </p:nvGrpSpPr>
        <p:grpSpPr>
          <a:xfrm>
            <a:off x="104834" y="238592"/>
            <a:ext cx="1038332" cy="846421"/>
            <a:chOff x="78625" y="62544"/>
            <a:chExt cx="778749" cy="634816"/>
          </a:xfrm>
        </p:grpSpPr>
        <p:sp>
          <p:nvSpPr>
            <p:cNvPr id="2606" name="Google Shape;2606;p32"/>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32"/>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8" name="Google Shape;2608;p32"/>
          <p:cNvGrpSpPr/>
          <p:nvPr/>
        </p:nvGrpSpPr>
        <p:grpSpPr>
          <a:xfrm>
            <a:off x="152402" y="5760127"/>
            <a:ext cx="743407" cy="884740"/>
            <a:chOff x="114299" y="4319915"/>
            <a:chExt cx="557555" cy="663621"/>
          </a:xfrm>
        </p:grpSpPr>
        <p:sp>
          <p:nvSpPr>
            <p:cNvPr id="2609" name="Google Shape;2609;p32"/>
            <p:cNvSpPr/>
            <p:nvPr/>
          </p:nvSpPr>
          <p:spPr>
            <a:xfrm>
              <a:off x="114299" y="4319915"/>
              <a:ext cx="557555" cy="663621"/>
            </a:xfrm>
            <a:custGeom>
              <a:avLst/>
              <a:gdLst/>
              <a:ahLst/>
              <a:cxnLst/>
              <a:rect l="l" t="t" r="r" b="b"/>
              <a:pathLst>
                <a:path w="9097" h="10828" extrusionOk="0">
                  <a:moveTo>
                    <a:pt x="0" y="1"/>
                  </a:moveTo>
                  <a:lnTo>
                    <a:pt x="1268" y="10262"/>
                  </a:lnTo>
                  <a:cubicBezTo>
                    <a:pt x="1268" y="10262"/>
                    <a:pt x="4366" y="10827"/>
                    <a:pt x="5258" y="10827"/>
                  </a:cubicBezTo>
                  <a:cubicBezTo>
                    <a:pt x="5411" y="10827"/>
                    <a:pt x="5499" y="10811"/>
                    <a:pt x="5495" y="10772"/>
                  </a:cubicBezTo>
                  <a:cubicBezTo>
                    <a:pt x="5471" y="10508"/>
                    <a:pt x="9097" y="2027"/>
                    <a:pt x="9097" y="202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32"/>
            <p:cNvSpPr/>
            <p:nvPr/>
          </p:nvSpPr>
          <p:spPr>
            <a:xfrm>
              <a:off x="146966" y="4399712"/>
              <a:ext cx="455385" cy="468359"/>
            </a:xfrm>
            <a:custGeom>
              <a:avLst/>
              <a:gdLst/>
              <a:ahLst/>
              <a:cxnLst/>
              <a:rect l="l" t="t" r="r" b="b"/>
              <a:pathLst>
                <a:path w="7430" h="7642" extrusionOk="0">
                  <a:moveTo>
                    <a:pt x="55" y="1"/>
                  </a:moveTo>
                  <a:lnTo>
                    <a:pt x="0" y="247"/>
                  </a:lnTo>
                  <a:lnTo>
                    <a:pt x="568" y="377"/>
                  </a:lnTo>
                  <a:lnTo>
                    <a:pt x="1719" y="7293"/>
                  </a:lnTo>
                  <a:lnTo>
                    <a:pt x="3298" y="7641"/>
                  </a:lnTo>
                  <a:lnTo>
                    <a:pt x="6763" y="1757"/>
                  </a:lnTo>
                  <a:lnTo>
                    <a:pt x="7375" y="1894"/>
                  </a:lnTo>
                  <a:lnTo>
                    <a:pt x="7429" y="1644"/>
                  </a:lnTo>
                  <a:lnTo>
                    <a:pt x="5557" y="1224"/>
                  </a:lnTo>
                  <a:lnTo>
                    <a:pt x="5502" y="1474"/>
                  </a:lnTo>
                  <a:lnTo>
                    <a:pt x="6428" y="1679"/>
                  </a:lnTo>
                  <a:lnTo>
                    <a:pt x="3910" y="5947"/>
                  </a:lnTo>
                  <a:lnTo>
                    <a:pt x="3274" y="975"/>
                  </a:lnTo>
                  <a:lnTo>
                    <a:pt x="4145" y="1169"/>
                  </a:lnTo>
                  <a:lnTo>
                    <a:pt x="4200" y="923"/>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1" name="Google Shape;2611;p32"/>
          <p:cNvSpPr/>
          <p:nvPr/>
        </p:nvSpPr>
        <p:spPr>
          <a:xfrm rot="-1165154">
            <a:off x="11542503" y="6142620"/>
            <a:ext cx="519596" cy="541088"/>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2" name="Google Shape;2612;p32"/>
          <p:cNvGrpSpPr/>
          <p:nvPr/>
        </p:nvGrpSpPr>
        <p:grpSpPr>
          <a:xfrm>
            <a:off x="11174534" y="5079609"/>
            <a:ext cx="859727" cy="1061052"/>
            <a:chOff x="8313925" y="3809706"/>
            <a:chExt cx="644795" cy="795789"/>
          </a:xfrm>
        </p:grpSpPr>
        <p:sp>
          <p:nvSpPr>
            <p:cNvPr id="2613" name="Google Shape;2613;p32"/>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32"/>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32"/>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6" name="Google Shape;2616;p32"/>
          <p:cNvGrpSpPr/>
          <p:nvPr/>
        </p:nvGrpSpPr>
        <p:grpSpPr>
          <a:xfrm>
            <a:off x="10995936" y="101090"/>
            <a:ext cx="1038329" cy="371129"/>
            <a:chOff x="482363" y="4785375"/>
            <a:chExt cx="644818" cy="230477"/>
          </a:xfrm>
        </p:grpSpPr>
        <p:sp>
          <p:nvSpPr>
            <p:cNvPr id="2617" name="Google Shape;2617;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871209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644"/>
        <p:cNvGrpSpPr/>
        <p:nvPr/>
      </p:nvGrpSpPr>
      <p:grpSpPr>
        <a:xfrm>
          <a:off x="0" y="0"/>
          <a:ext cx="0" cy="0"/>
          <a:chOff x="0" y="0"/>
          <a:chExt cx="0" cy="0"/>
        </a:xfrm>
      </p:grpSpPr>
      <p:grpSp>
        <p:nvGrpSpPr>
          <p:cNvPr id="2645" name="Google Shape;2645;p33"/>
          <p:cNvGrpSpPr/>
          <p:nvPr/>
        </p:nvGrpSpPr>
        <p:grpSpPr>
          <a:xfrm>
            <a:off x="281184" y="205847"/>
            <a:ext cx="11643171" cy="6390180"/>
            <a:chOff x="398675" y="283391"/>
            <a:chExt cx="8240425" cy="4522634"/>
          </a:xfrm>
        </p:grpSpPr>
        <p:sp>
          <p:nvSpPr>
            <p:cNvPr id="2646" name="Google Shape;2646;p33"/>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33"/>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33"/>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649" name="Google Shape;2649;p33"/>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2650" name="Google Shape;2650;p33"/>
          <p:cNvGrpSpPr/>
          <p:nvPr/>
        </p:nvGrpSpPr>
        <p:grpSpPr>
          <a:xfrm rot="710823">
            <a:off x="279820" y="24957"/>
            <a:ext cx="687457" cy="1384732"/>
            <a:chOff x="58675" y="287248"/>
            <a:chExt cx="515592" cy="1038548"/>
          </a:xfrm>
        </p:grpSpPr>
        <p:sp>
          <p:nvSpPr>
            <p:cNvPr id="2651" name="Google Shape;2651;p33"/>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33"/>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33"/>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33"/>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33"/>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33"/>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33"/>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33"/>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33"/>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33"/>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33"/>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33"/>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33"/>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33"/>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33"/>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33"/>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33"/>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33"/>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33"/>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33"/>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33"/>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33"/>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33"/>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33"/>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33"/>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33"/>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33"/>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33"/>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33"/>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33"/>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33"/>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33"/>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33"/>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33"/>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33"/>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33"/>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33"/>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33"/>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33"/>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33"/>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33"/>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33"/>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33"/>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33"/>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33"/>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33"/>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33"/>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33"/>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33"/>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33"/>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33"/>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33"/>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33"/>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33"/>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33"/>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33"/>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33"/>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33"/>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33"/>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33"/>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33"/>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2" name="Google Shape;2712;p33"/>
          <p:cNvSpPr/>
          <p:nvPr/>
        </p:nvSpPr>
        <p:spPr>
          <a:xfrm rot="857805">
            <a:off x="10032713" y="248716"/>
            <a:ext cx="1130484" cy="383213"/>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3" name="Google Shape;2713;p33"/>
          <p:cNvSpPr/>
          <p:nvPr/>
        </p:nvSpPr>
        <p:spPr>
          <a:xfrm>
            <a:off x="880267" y="315167"/>
            <a:ext cx="1641663" cy="336099"/>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4" name="Google Shape;2714;p33"/>
          <p:cNvSpPr/>
          <p:nvPr/>
        </p:nvSpPr>
        <p:spPr>
          <a:xfrm rot="-1680891">
            <a:off x="11636502" y="3481089"/>
            <a:ext cx="295933" cy="3467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5" name="Google Shape;2715;p33"/>
          <p:cNvSpPr/>
          <p:nvPr/>
        </p:nvSpPr>
        <p:spPr>
          <a:xfrm rot="-1680844">
            <a:off x="5940540" y="211897"/>
            <a:ext cx="324489" cy="3802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6" name="Google Shape;2716;p33"/>
          <p:cNvSpPr/>
          <p:nvPr/>
        </p:nvSpPr>
        <p:spPr>
          <a:xfrm rot="2449001">
            <a:off x="2686915" y="6187370"/>
            <a:ext cx="253311" cy="29683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7" name="Google Shape;2717;p33"/>
          <p:cNvSpPr/>
          <p:nvPr/>
        </p:nvSpPr>
        <p:spPr>
          <a:xfrm rot="1014929">
            <a:off x="11289227" y="1157041"/>
            <a:ext cx="771348" cy="518055"/>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8" name="Google Shape;2718;p33"/>
          <p:cNvSpPr/>
          <p:nvPr/>
        </p:nvSpPr>
        <p:spPr>
          <a:xfrm rot="-5400000">
            <a:off x="-72049" y="5392101"/>
            <a:ext cx="804305" cy="336107"/>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9" name="Google Shape;2719;p33"/>
          <p:cNvSpPr/>
          <p:nvPr/>
        </p:nvSpPr>
        <p:spPr>
          <a:xfrm rot="-3586650">
            <a:off x="8625715" y="6231539"/>
            <a:ext cx="253312" cy="29683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20" name="Google Shape;2720;p33"/>
          <p:cNvGrpSpPr/>
          <p:nvPr/>
        </p:nvGrpSpPr>
        <p:grpSpPr>
          <a:xfrm>
            <a:off x="144989" y="1510104"/>
            <a:ext cx="397463" cy="397216"/>
            <a:chOff x="1832541" y="4437115"/>
            <a:chExt cx="298097" cy="297912"/>
          </a:xfrm>
        </p:grpSpPr>
        <p:sp>
          <p:nvSpPr>
            <p:cNvPr id="2721" name="Google Shape;2721;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3" name="Google Shape;2723;p33"/>
          <p:cNvGrpSpPr/>
          <p:nvPr/>
        </p:nvGrpSpPr>
        <p:grpSpPr>
          <a:xfrm>
            <a:off x="163351" y="4035599"/>
            <a:ext cx="333516" cy="336096"/>
            <a:chOff x="721088" y="3132699"/>
            <a:chExt cx="250137" cy="252072"/>
          </a:xfrm>
        </p:grpSpPr>
        <p:sp>
          <p:nvSpPr>
            <p:cNvPr id="2724" name="Google Shape;2724;p33"/>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33"/>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6" name="Google Shape;2726;p33"/>
          <p:cNvGrpSpPr/>
          <p:nvPr/>
        </p:nvGrpSpPr>
        <p:grpSpPr>
          <a:xfrm>
            <a:off x="625205" y="5361537"/>
            <a:ext cx="397463" cy="397216"/>
            <a:chOff x="1832541" y="4437115"/>
            <a:chExt cx="298097" cy="297912"/>
          </a:xfrm>
        </p:grpSpPr>
        <p:sp>
          <p:nvSpPr>
            <p:cNvPr id="2727" name="Google Shape;2727;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9" name="Google Shape;2729;p33"/>
          <p:cNvGrpSpPr/>
          <p:nvPr/>
        </p:nvGrpSpPr>
        <p:grpSpPr>
          <a:xfrm>
            <a:off x="4736089" y="6319504"/>
            <a:ext cx="397463" cy="397216"/>
            <a:chOff x="1832541" y="4437115"/>
            <a:chExt cx="298097" cy="297912"/>
          </a:xfrm>
        </p:grpSpPr>
        <p:sp>
          <p:nvSpPr>
            <p:cNvPr id="2730" name="Google Shape;2730;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2" name="Google Shape;2732;p33"/>
          <p:cNvGrpSpPr/>
          <p:nvPr/>
        </p:nvGrpSpPr>
        <p:grpSpPr>
          <a:xfrm rot="-3310899">
            <a:off x="7250764" y="6354733"/>
            <a:ext cx="397480" cy="397233"/>
            <a:chOff x="1832541" y="4437115"/>
            <a:chExt cx="298097" cy="297912"/>
          </a:xfrm>
        </p:grpSpPr>
        <p:sp>
          <p:nvSpPr>
            <p:cNvPr id="2733" name="Google Shape;273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35" name="Google Shape;2735;p33"/>
          <p:cNvSpPr/>
          <p:nvPr/>
        </p:nvSpPr>
        <p:spPr>
          <a:xfrm>
            <a:off x="9341167" y="6276784"/>
            <a:ext cx="1641663" cy="336099"/>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6" name="Google Shape;2736;p33"/>
          <p:cNvGrpSpPr/>
          <p:nvPr/>
        </p:nvGrpSpPr>
        <p:grpSpPr>
          <a:xfrm rot="-1766784">
            <a:off x="10853369" y="5979914"/>
            <a:ext cx="1106171" cy="529036"/>
            <a:chOff x="8008075" y="4689688"/>
            <a:chExt cx="829643" cy="396784"/>
          </a:xfrm>
        </p:grpSpPr>
        <p:sp>
          <p:nvSpPr>
            <p:cNvPr id="2737" name="Google Shape;2737;p33"/>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38" name="Google Shape;2738;p33"/>
            <p:cNvGrpSpPr/>
            <p:nvPr/>
          </p:nvGrpSpPr>
          <p:grpSpPr>
            <a:xfrm>
              <a:off x="8008075" y="4689688"/>
              <a:ext cx="829643" cy="396784"/>
              <a:chOff x="8008075" y="4689688"/>
              <a:chExt cx="829643" cy="396784"/>
            </a:xfrm>
          </p:grpSpPr>
          <p:sp>
            <p:nvSpPr>
              <p:cNvPr id="2739" name="Google Shape;2739;p33"/>
              <p:cNvSpPr/>
              <p:nvPr/>
            </p:nvSpPr>
            <p:spPr>
              <a:xfrm rot="-532350">
                <a:off x="8020939"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40" name="Google Shape;2740;p33"/>
              <p:cNvGrpSpPr/>
              <p:nvPr/>
            </p:nvGrpSpPr>
            <p:grpSpPr>
              <a:xfrm>
                <a:off x="8008075" y="4689688"/>
                <a:ext cx="829643" cy="396784"/>
                <a:chOff x="8008075" y="4689688"/>
                <a:chExt cx="829643" cy="396784"/>
              </a:xfrm>
            </p:grpSpPr>
            <p:sp>
              <p:nvSpPr>
                <p:cNvPr id="2741" name="Google Shape;2741;p33"/>
                <p:cNvSpPr/>
                <p:nvPr/>
              </p:nvSpPr>
              <p:spPr>
                <a:xfrm rot="-532350">
                  <a:off x="8046660" y="4901836"/>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33"/>
                <p:cNvSpPr/>
                <p:nvPr/>
              </p:nvSpPr>
              <p:spPr>
                <a:xfrm rot="-532350">
                  <a:off x="8056412"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33"/>
                <p:cNvSpPr/>
                <p:nvPr/>
              </p:nvSpPr>
              <p:spPr>
                <a:xfrm rot="-532350">
                  <a:off x="8009060" y="4748683"/>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33"/>
                <p:cNvSpPr/>
                <p:nvPr/>
              </p:nvSpPr>
              <p:spPr>
                <a:xfrm rot="-532350">
                  <a:off x="8031351"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33"/>
                <p:cNvSpPr/>
                <p:nvPr/>
              </p:nvSpPr>
              <p:spPr>
                <a:xfrm rot="-532350">
                  <a:off x="8012621" y="4768613"/>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33"/>
                <p:cNvSpPr/>
                <p:nvPr/>
              </p:nvSpPr>
              <p:spPr>
                <a:xfrm rot="-532350">
                  <a:off x="8040989"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33"/>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2748" name="Google Shape;2748;p33"/>
          <p:cNvGrpSpPr/>
          <p:nvPr/>
        </p:nvGrpSpPr>
        <p:grpSpPr>
          <a:xfrm rot="5555092">
            <a:off x="11009380" y="4697449"/>
            <a:ext cx="1238349" cy="1236819"/>
            <a:chOff x="8332425" y="1086157"/>
            <a:chExt cx="928746" cy="927598"/>
          </a:xfrm>
        </p:grpSpPr>
        <p:sp>
          <p:nvSpPr>
            <p:cNvPr id="2749" name="Google Shape;2749;p33"/>
            <p:cNvSpPr/>
            <p:nvPr/>
          </p:nvSpPr>
          <p:spPr>
            <a:xfrm rot="-2490741">
              <a:off x="8464694" y="12245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33"/>
            <p:cNvSpPr/>
            <p:nvPr/>
          </p:nvSpPr>
          <p:spPr>
            <a:xfrm rot="-2490741">
              <a:off x="8635631" y="15162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33"/>
            <p:cNvSpPr/>
            <p:nvPr/>
          </p:nvSpPr>
          <p:spPr>
            <a:xfrm rot="-2490741">
              <a:off x="8724399" y="14851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33"/>
            <p:cNvSpPr/>
            <p:nvPr/>
          </p:nvSpPr>
          <p:spPr>
            <a:xfrm rot="-2490741">
              <a:off x="8780211" y="14061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33"/>
            <p:cNvSpPr/>
            <p:nvPr/>
          </p:nvSpPr>
          <p:spPr>
            <a:xfrm rot="-2490741">
              <a:off x="8829522" y="12920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33"/>
            <p:cNvSpPr/>
            <p:nvPr/>
          </p:nvSpPr>
          <p:spPr>
            <a:xfrm rot="-2490741">
              <a:off x="8883272" y="13420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33"/>
            <p:cNvSpPr/>
            <p:nvPr/>
          </p:nvSpPr>
          <p:spPr>
            <a:xfrm rot="-2490741">
              <a:off x="8936760" y="14017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33"/>
            <p:cNvSpPr/>
            <p:nvPr/>
          </p:nvSpPr>
          <p:spPr>
            <a:xfrm rot="-2490741">
              <a:off x="8602207" y="16448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33"/>
            <p:cNvSpPr/>
            <p:nvPr/>
          </p:nvSpPr>
          <p:spPr>
            <a:xfrm rot="-2490741">
              <a:off x="8666482" y="17023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33"/>
            <p:cNvSpPr/>
            <p:nvPr/>
          </p:nvSpPr>
          <p:spPr>
            <a:xfrm rot="-2490741">
              <a:off x="8716895" y="17356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33"/>
            <p:cNvSpPr/>
            <p:nvPr/>
          </p:nvSpPr>
          <p:spPr>
            <a:xfrm rot="-2490741">
              <a:off x="8971720" y="13988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33"/>
            <p:cNvSpPr/>
            <p:nvPr/>
          </p:nvSpPr>
          <p:spPr>
            <a:xfrm rot="-2490741">
              <a:off x="8585989" y="17095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33"/>
            <p:cNvSpPr/>
            <p:nvPr/>
          </p:nvSpPr>
          <p:spPr>
            <a:xfrm rot="-2490741">
              <a:off x="8500359" y="16790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2" name="Google Shape;2762;p33"/>
          <p:cNvGrpSpPr/>
          <p:nvPr/>
        </p:nvGrpSpPr>
        <p:grpSpPr>
          <a:xfrm>
            <a:off x="11585722" y="1656371"/>
            <a:ext cx="397463" cy="397216"/>
            <a:chOff x="1832541" y="4437115"/>
            <a:chExt cx="298097" cy="297912"/>
          </a:xfrm>
        </p:grpSpPr>
        <p:sp>
          <p:nvSpPr>
            <p:cNvPr id="2763" name="Google Shape;276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65" name="Google Shape;2765;p33"/>
          <p:cNvSpPr/>
          <p:nvPr/>
        </p:nvSpPr>
        <p:spPr>
          <a:xfrm>
            <a:off x="11508134" y="1196532"/>
            <a:ext cx="333516" cy="33609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6" name="Google Shape;2766;p33"/>
          <p:cNvSpPr/>
          <p:nvPr/>
        </p:nvSpPr>
        <p:spPr>
          <a:xfrm>
            <a:off x="11622707" y="1325298"/>
            <a:ext cx="82207" cy="91471"/>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67" name="Google Shape;2767;p33"/>
          <p:cNvGrpSpPr/>
          <p:nvPr/>
        </p:nvGrpSpPr>
        <p:grpSpPr>
          <a:xfrm>
            <a:off x="11193011" y="152403"/>
            <a:ext cx="871099" cy="903644"/>
            <a:chOff x="517108" y="4323052"/>
            <a:chExt cx="653324" cy="677733"/>
          </a:xfrm>
        </p:grpSpPr>
        <p:sp>
          <p:nvSpPr>
            <p:cNvPr id="2768" name="Google Shape;2768;p33"/>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33"/>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12511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838"/>
        <p:cNvGrpSpPr/>
        <p:nvPr/>
      </p:nvGrpSpPr>
      <p:grpSpPr>
        <a:xfrm>
          <a:off x="0" y="0"/>
          <a:ext cx="0" cy="0"/>
          <a:chOff x="0" y="0"/>
          <a:chExt cx="0" cy="0"/>
        </a:xfrm>
      </p:grpSpPr>
      <p:sp>
        <p:nvSpPr>
          <p:cNvPr id="839" name="Google Shape;839;p14"/>
          <p:cNvSpPr txBox="1">
            <a:spLocks noGrp="1"/>
          </p:cNvSpPr>
          <p:nvPr>
            <p:ph type="title"/>
          </p:nvPr>
        </p:nvSpPr>
        <p:spPr>
          <a:xfrm>
            <a:off x="5706133" y="3310567"/>
            <a:ext cx="5524400" cy="100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40" name="Google Shape;840;p14"/>
          <p:cNvSpPr txBox="1">
            <a:spLocks noGrp="1"/>
          </p:cNvSpPr>
          <p:nvPr>
            <p:ph type="title" idx="2" hasCustomPrompt="1"/>
          </p:nvPr>
        </p:nvSpPr>
        <p:spPr>
          <a:xfrm>
            <a:off x="5908700" y="1683233"/>
            <a:ext cx="5119600" cy="149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2000"/>
              <a:buNone/>
              <a:defRPr sz="128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41" name="Google Shape;841;p14"/>
          <p:cNvSpPr txBox="1">
            <a:spLocks noGrp="1"/>
          </p:cNvSpPr>
          <p:nvPr>
            <p:ph type="subTitle" idx="1"/>
          </p:nvPr>
        </p:nvSpPr>
        <p:spPr>
          <a:xfrm>
            <a:off x="6158700" y="4219951"/>
            <a:ext cx="4619600" cy="9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4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842" name="Google Shape;842;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43" name="Google Shape;843;p14"/>
          <p:cNvSpPr/>
          <p:nvPr/>
        </p:nvSpPr>
        <p:spPr>
          <a:xfrm rot="-912552" flipH="1">
            <a:off x="11655035" y="5531967"/>
            <a:ext cx="312399" cy="36606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4"/>
          <p:cNvSpPr/>
          <p:nvPr/>
        </p:nvSpPr>
        <p:spPr>
          <a:xfrm rot="1110051" flipH="1">
            <a:off x="5939799" y="233533"/>
            <a:ext cx="312400" cy="36606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4"/>
          <p:cNvSpPr/>
          <p:nvPr/>
        </p:nvSpPr>
        <p:spPr>
          <a:xfrm rot="-1417301" flipH="1">
            <a:off x="6032130" y="6265569"/>
            <a:ext cx="312401" cy="36606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6" name="Google Shape;846;p14"/>
          <p:cNvGrpSpPr/>
          <p:nvPr/>
        </p:nvGrpSpPr>
        <p:grpSpPr>
          <a:xfrm>
            <a:off x="1383030" y="6205404"/>
            <a:ext cx="472324" cy="472053"/>
            <a:chOff x="2096472" y="4519566"/>
            <a:chExt cx="354243" cy="354040"/>
          </a:xfrm>
        </p:grpSpPr>
        <p:sp>
          <p:nvSpPr>
            <p:cNvPr id="847" name="Google Shape;847;p14"/>
            <p:cNvSpPr/>
            <p:nvPr/>
          </p:nvSpPr>
          <p:spPr>
            <a:xfrm rot="2954850">
              <a:off x="2148525" y="4570549"/>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4"/>
            <p:cNvSpPr/>
            <p:nvPr/>
          </p:nvSpPr>
          <p:spPr>
            <a:xfrm rot="2954850">
              <a:off x="2233676" y="4659147"/>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9" name="Google Shape;849;p14"/>
          <p:cNvGrpSpPr/>
          <p:nvPr/>
        </p:nvGrpSpPr>
        <p:grpSpPr>
          <a:xfrm>
            <a:off x="11498663" y="6335388"/>
            <a:ext cx="472324" cy="472053"/>
            <a:chOff x="2096472" y="4481641"/>
            <a:chExt cx="354243" cy="354040"/>
          </a:xfrm>
        </p:grpSpPr>
        <p:sp>
          <p:nvSpPr>
            <p:cNvPr id="850" name="Google Shape;850;p14"/>
            <p:cNvSpPr/>
            <p:nvPr/>
          </p:nvSpPr>
          <p:spPr>
            <a:xfrm rot="2954850">
              <a:off x="2148525" y="453262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4"/>
            <p:cNvSpPr/>
            <p:nvPr/>
          </p:nvSpPr>
          <p:spPr>
            <a:xfrm rot="2954850">
              <a:off x="2233676" y="462122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2" name="Google Shape;852;p14"/>
          <p:cNvGrpSpPr/>
          <p:nvPr/>
        </p:nvGrpSpPr>
        <p:grpSpPr>
          <a:xfrm>
            <a:off x="10073830" y="286588"/>
            <a:ext cx="472324" cy="472053"/>
            <a:chOff x="2096472" y="4481641"/>
            <a:chExt cx="354243" cy="354040"/>
          </a:xfrm>
        </p:grpSpPr>
        <p:sp>
          <p:nvSpPr>
            <p:cNvPr id="853" name="Google Shape;853;p14"/>
            <p:cNvSpPr/>
            <p:nvPr/>
          </p:nvSpPr>
          <p:spPr>
            <a:xfrm rot="2954850">
              <a:off x="2148525" y="453262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4"/>
            <p:cNvSpPr/>
            <p:nvPr/>
          </p:nvSpPr>
          <p:spPr>
            <a:xfrm rot="2954850">
              <a:off x="2233676" y="462122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5" name="Google Shape;855;p14"/>
          <p:cNvGrpSpPr/>
          <p:nvPr/>
        </p:nvGrpSpPr>
        <p:grpSpPr>
          <a:xfrm>
            <a:off x="203894" y="3081948"/>
            <a:ext cx="903713" cy="1087893"/>
            <a:chOff x="-5" y="1414424"/>
            <a:chExt cx="677785" cy="815920"/>
          </a:xfrm>
        </p:grpSpPr>
        <p:sp>
          <p:nvSpPr>
            <p:cNvPr id="856" name="Google Shape;856;p14"/>
            <p:cNvSpPr/>
            <p:nvPr/>
          </p:nvSpPr>
          <p:spPr>
            <a:xfrm rot="-6913607">
              <a:off x="-13906" y="1613981"/>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7" name="Google Shape;857;p14"/>
            <p:cNvSpPr/>
            <p:nvPr/>
          </p:nvSpPr>
          <p:spPr>
            <a:xfrm rot="-6913607">
              <a:off x="504667" y="2015348"/>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8" name="Google Shape;858;p14"/>
            <p:cNvSpPr/>
            <p:nvPr/>
          </p:nvSpPr>
          <p:spPr>
            <a:xfrm rot="-6913607">
              <a:off x="259247" y="1482094"/>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9" name="Google Shape;859;p14"/>
            <p:cNvSpPr/>
            <p:nvPr/>
          </p:nvSpPr>
          <p:spPr>
            <a:xfrm rot="-6913607">
              <a:off x="548619" y="1995398"/>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grpSp>
        <p:nvGrpSpPr>
          <p:cNvPr id="860" name="Google Shape;860;p14"/>
          <p:cNvGrpSpPr/>
          <p:nvPr/>
        </p:nvGrpSpPr>
        <p:grpSpPr>
          <a:xfrm>
            <a:off x="11230544" y="4483799"/>
            <a:ext cx="903713" cy="1087893"/>
            <a:chOff x="-1418" y="1712124"/>
            <a:chExt cx="677785" cy="815920"/>
          </a:xfrm>
        </p:grpSpPr>
        <p:sp>
          <p:nvSpPr>
            <p:cNvPr id="861" name="Google Shape;861;p14"/>
            <p:cNvSpPr/>
            <p:nvPr/>
          </p:nvSpPr>
          <p:spPr>
            <a:xfrm rot="-6913607">
              <a:off x="-15319" y="1911681"/>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2" name="Google Shape;862;p14"/>
            <p:cNvSpPr/>
            <p:nvPr/>
          </p:nvSpPr>
          <p:spPr>
            <a:xfrm rot="-6913607">
              <a:off x="503255" y="2313048"/>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3" name="Google Shape;863;p14"/>
            <p:cNvSpPr/>
            <p:nvPr/>
          </p:nvSpPr>
          <p:spPr>
            <a:xfrm rot="-6913607">
              <a:off x="257834" y="1779794"/>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4" name="Google Shape;864;p14"/>
            <p:cNvSpPr/>
            <p:nvPr/>
          </p:nvSpPr>
          <p:spPr>
            <a:xfrm rot="-6913607">
              <a:off x="547207" y="2293098"/>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65" name="Google Shape;865;p14"/>
          <p:cNvSpPr/>
          <p:nvPr/>
        </p:nvSpPr>
        <p:spPr>
          <a:xfrm rot="764025" flipH="1">
            <a:off x="10808340" y="279437"/>
            <a:ext cx="1198009" cy="406103"/>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4"/>
          <p:cNvSpPr/>
          <p:nvPr/>
        </p:nvSpPr>
        <p:spPr>
          <a:xfrm rot="-5400000" flipH="1">
            <a:off x="-500378" y="5135533"/>
            <a:ext cx="1641663" cy="336099"/>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30149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14"/>
        <p:cNvGrpSpPr/>
        <p:nvPr/>
      </p:nvGrpSpPr>
      <p:grpSpPr>
        <a:xfrm>
          <a:off x="0" y="0"/>
          <a:ext cx="0" cy="0"/>
          <a:chOff x="0" y="0"/>
          <a:chExt cx="0" cy="0"/>
        </a:xfrm>
      </p:grpSpPr>
      <p:sp>
        <p:nvSpPr>
          <p:cNvPr id="915" name="Google Shape;915;p8"/>
          <p:cNvSpPr txBox="1">
            <a:spLocks noGrp="1"/>
          </p:cNvSpPr>
          <p:nvPr>
            <p:ph type="title"/>
          </p:nvPr>
        </p:nvSpPr>
        <p:spPr>
          <a:xfrm>
            <a:off x="3057533" y="2074400"/>
            <a:ext cx="6077200" cy="270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16" name="Google Shape;916;p8"/>
          <p:cNvGrpSpPr/>
          <p:nvPr/>
        </p:nvGrpSpPr>
        <p:grpSpPr>
          <a:xfrm>
            <a:off x="-114289" y="-695455"/>
            <a:ext cx="12421553" cy="8249296"/>
            <a:chOff x="-85717" y="-521591"/>
            <a:chExt cx="9316165" cy="6186972"/>
          </a:xfrm>
        </p:grpSpPr>
        <p:grpSp>
          <p:nvGrpSpPr>
            <p:cNvPr id="917" name="Google Shape;917;p8"/>
            <p:cNvGrpSpPr/>
            <p:nvPr/>
          </p:nvGrpSpPr>
          <p:grpSpPr>
            <a:xfrm>
              <a:off x="-85717" y="-521591"/>
              <a:ext cx="9315846" cy="1474808"/>
              <a:chOff x="174696" y="190818"/>
              <a:chExt cx="8762907" cy="1387271"/>
            </a:xfrm>
          </p:grpSpPr>
          <p:grpSp>
            <p:nvGrpSpPr>
              <p:cNvPr id="918" name="Google Shape;918;p8"/>
              <p:cNvGrpSpPr/>
              <p:nvPr/>
            </p:nvGrpSpPr>
            <p:grpSpPr>
              <a:xfrm>
                <a:off x="174696" y="190818"/>
                <a:ext cx="1386752" cy="1387271"/>
                <a:chOff x="6758975" y="3210625"/>
                <a:chExt cx="990325" cy="990625"/>
              </a:xfrm>
            </p:grpSpPr>
            <p:sp>
              <p:nvSpPr>
                <p:cNvPr id="919" name="Google Shape;919;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6" name="Google Shape;936;p8"/>
              <p:cNvGrpSpPr/>
              <p:nvPr/>
            </p:nvGrpSpPr>
            <p:grpSpPr>
              <a:xfrm>
                <a:off x="1649927" y="190818"/>
                <a:ext cx="1386752" cy="1387271"/>
                <a:chOff x="6758975" y="3210625"/>
                <a:chExt cx="990325" cy="990625"/>
              </a:xfrm>
            </p:grpSpPr>
            <p:sp>
              <p:nvSpPr>
                <p:cNvPr id="937" name="Google Shape;937;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4" name="Google Shape;954;p8"/>
              <p:cNvGrpSpPr/>
              <p:nvPr/>
            </p:nvGrpSpPr>
            <p:grpSpPr>
              <a:xfrm>
                <a:off x="3125158" y="190818"/>
                <a:ext cx="1386752" cy="1387271"/>
                <a:chOff x="6758975" y="3210625"/>
                <a:chExt cx="990325" cy="990625"/>
              </a:xfrm>
            </p:grpSpPr>
            <p:sp>
              <p:nvSpPr>
                <p:cNvPr id="955" name="Google Shape;955;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2" name="Google Shape;972;p8"/>
              <p:cNvGrpSpPr/>
              <p:nvPr/>
            </p:nvGrpSpPr>
            <p:grpSpPr>
              <a:xfrm>
                <a:off x="4600389" y="190818"/>
                <a:ext cx="1386752" cy="1387271"/>
                <a:chOff x="6758975" y="3210625"/>
                <a:chExt cx="990325" cy="990625"/>
              </a:xfrm>
            </p:grpSpPr>
            <p:sp>
              <p:nvSpPr>
                <p:cNvPr id="973" name="Google Shape;973;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0" name="Google Shape;990;p8"/>
              <p:cNvGrpSpPr/>
              <p:nvPr/>
            </p:nvGrpSpPr>
            <p:grpSpPr>
              <a:xfrm>
                <a:off x="6075620" y="190818"/>
                <a:ext cx="1386752" cy="1387271"/>
                <a:chOff x="6758975" y="3210625"/>
                <a:chExt cx="990325" cy="990625"/>
              </a:xfrm>
            </p:grpSpPr>
            <p:sp>
              <p:nvSpPr>
                <p:cNvPr id="991" name="Google Shape;991;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8" name="Google Shape;1008;p8"/>
              <p:cNvGrpSpPr/>
              <p:nvPr/>
            </p:nvGrpSpPr>
            <p:grpSpPr>
              <a:xfrm>
                <a:off x="7550851" y="190818"/>
                <a:ext cx="1386752" cy="1387271"/>
                <a:chOff x="6758975" y="3210625"/>
                <a:chExt cx="990325" cy="990625"/>
              </a:xfrm>
            </p:grpSpPr>
            <p:sp>
              <p:nvSpPr>
                <p:cNvPr id="1009" name="Google Shape;1009;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26" name="Google Shape;1026;p8"/>
            <p:cNvGrpSpPr/>
            <p:nvPr/>
          </p:nvGrpSpPr>
          <p:grpSpPr>
            <a:xfrm>
              <a:off x="-85440" y="1048321"/>
              <a:ext cx="1474297" cy="1474843"/>
              <a:chOff x="6758975" y="3210625"/>
              <a:chExt cx="990325" cy="990625"/>
            </a:xfrm>
          </p:grpSpPr>
          <p:sp>
            <p:nvSpPr>
              <p:cNvPr id="1027" name="Google Shape;1027;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4" name="Google Shape;1044;p8"/>
            <p:cNvGrpSpPr/>
            <p:nvPr/>
          </p:nvGrpSpPr>
          <p:grpSpPr>
            <a:xfrm>
              <a:off x="7756151" y="1048321"/>
              <a:ext cx="1474297" cy="1474843"/>
              <a:chOff x="6758975" y="3210625"/>
              <a:chExt cx="990325" cy="990625"/>
            </a:xfrm>
          </p:grpSpPr>
          <p:sp>
            <p:nvSpPr>
              <p:cNvPr id="1045" name="Google Shape;1045;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2" name="Google Shape;1062;p8"/>
            <p:cNvGrpSpPr/>
            <p:nvPr/>
          </p:nvGrpSpPr>
          <p:grpSpPr>
            <a:xfrm>
              <a:off x="-85440" y="2620885"/>
              <a:ext cx="1474297" cy="1474843"/>
              <a:chOff x="6758975" y="3210625"/>
              <a:chExt cx="990325" cy="990625"/>
            </a:xfrm>
          </p:grpSpPr>
          <p:sp>
            <p:nvSpPr>
              <p:cNvPr id="1063" name="Google Shape;1063;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0" name="Google Shape;1080;p8"/>
            <p:cNvGrpSpPr/>
            <p:nvPr/>
          </p:nvGrpSpPr>
          <p:grpSpPr>
            <a:xfrm>
              <a:off x="7756151" y="2620885"/>
              <a:ext cx="1474297" cy="1474843"/>
              <a:chOff x="6758975" y="3210625"/>
              <a:chExt cx="990325" cy="990625"/>
            </a:xfrm>
          </p:grpSpPr>
          <p:sp>
            <p:nvSpPr>
              <p:cNvPr id="1081" name="Google Shape;1081;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8" name="Google Shape;1098;p8"/>
            <p:cNvGrpSpPr/>
            <p:nvPr/>
          </p:nvGrpSpPr>
          <p:grpSpPr>
            <a:xfrm>
              <a:off x="-85717" y="4190573"/>
              <a:ext cx="9315846" cy="1474808"/>
              <a:chOff x="174696" y="190818"/>
              <a:chExt cx="8762907" cy="1387271"/>
            </a:xfrm>
          </p:grpSpPr>
          <p:grpSp>
            <p:nvGrpSpPr>
              <p:cNvPr id="1099" name="Google Shape;1099;p8"/>
              <p:cNvGrpSpPr/>
              <p:nvPr/>
            </p:nvGrpSpPr>
            <p:grpSpPr>
              <a:xfrm>
                <a:off x="174696" y="190818"/>
                <a:ext cx="1386752" cy="1387271"/>
                <a:chOff x="6758975" y="3210625"/>
                <a:chExt cx="990325" cy="990625"/>
              </a:xfrm>
            </p:grpSpPr>
            <p:sp>
              <p:nvSpPr>
                <p:cNvPr id="1100" name="Google Shape;1100;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7" name="Google Shape;1117;p8"/>
              <p:cNvGrpSpPr/>
              <p:nvPr/>
            </p:nvGrpSpPr>
            <p:grpSpPr>
              <a:xfrm>
                <a:off x="1649927" y="190818"/>
                <a:ext cx="1386752" cy="1387271"/>
                <a:chOff x="6758975" y="3210625"/>
                <a:chExt cx="990325" cy="990625"/>
              </a:xfrm>
            </p:grpSpPr>
            <p:sp>
              <p:nvSpPr>
                <p:cNvPr id="1118" name="Google Shape;1118;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5" name="Google Shape;1135;p8"/>
              <p:cNvGrpSpPr/>
              <p:nvPr/>
            </p:nvGrpSpPr>
            <p:grpSpPr>
              <a:xfrm>
                <a:off x="3125158" y="190818"/>
                <a:ext cx="1386752" cy="1387271"/>
                <a:chOff x="6758975" y="3210625"/>
                <a:chExt cx="990325" cy="990625"/>
              </a:xfrm>
            </p:grpSpPr>
            <p:sp>
              <p:nvSpPr>
                <p:cNvPr id="1136" name="Google Shape;1136;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3" name="Google Shape;1153;p8"/>
              <p:cNvGrpSpPr/>
              <p:nvPr/>
            </p:nvGrpSpPr>
            <p:grpSpPr>
              <a:xfrm>
                <a:off x="4600389" y="190818"/>
                <a:ext cx="1386752" cy="1387271"/>
                <a:chOff x="6758975" y="3210625"/>
                <a:chExt cx="990325" cy="990625"/>
              </a:xfrm>
            </p:grpSpPr>
            <p:sp>
              <p:nvSpPr>
                <p:cNvPr id="1154" name="Google Shape;1154;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a:off x="6075620" y="190818"/>
                <a:ext cx="1386752" cy="1387271"/>
                <a:chOff x="6758975" y="3210625"/>
                <a:chExt cx="990325" cy="990625"/>
              </a:xfrm>
            </p:grpSpPr>
            <p:sp>
              <p:nvSpPr>
                <p:cNvPr id="1172" name="Google Shape;1172;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9" name="Google Shape;1189;p8"/>
              <p:cNvGrpSpPr/>
              <p:nvPr/>
            </p:nvGrpSpPr>
            <p:grpSpPr>
              <a:xfrm>
                <a:off x="7550851" y="190818"/>
                <a:ext cx="1386752" cy="1387271"/>
                <a:chOff x="6758975" y="3210625"/>
                <a:chExt cx="990325" cy="990625"/>
              </a:xfrm>
            </p:grpSpPr>
            <p:sp>
              <p:nvSpPr>
                <p:cNvPr id="1190" name="Google Shape;1190;p8"/>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07" name="Google Shape;1207;p8"/>
            <p:cNvGrpSpPr/>
            <p:nvPr/>
          </p:nvGrpSpPr>
          <p:grpSpPr>
            <a:xfrm>
              <a:off x="7488684" y="3927126"/>
              <a:ext cx="436436" cy="436568"/>
              <a:chOff x="-1738525" y="1757500"/>
              <a:chExt cx="990325" cy="990625"/>
            </a:xfrm>
          </p:grpSpPr>
          <p:sp>
            <p:nvSpPr>
              <p:cNvPr id="1208" name="Google Shape;1208;p8"/>
              <p:cNvSpPr/>
              <p:nvPr/>
            </p:nvSpPr>
            <p:spPr>
              <a:xfrm>
                <a:off x="-1568850" y="2412925"/>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1705475" y="2166775"/>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568850" y="1921200"/>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1560525" y="1757500"/>
                <a:ext cx="277450" cy="166400"/>
              </a:xfrm>
              <a:custGeom>
                <a:avLst/>
                <a:gdLst/>
                <a:ahLst/>
                <a:cxnLst/>
                <a:rect l="l" t="t" r="r" b="b"/>
                <a:pathLst>
                  <a:path w="11098" h="6656" extrusionOk="0">
                    <a:moveTo>
                      <a:pt x="4465" y="0"/>
                    </a:moveTo>
                    <a:lnTo>
                      <a:pt x="1" y="4465"/>
                    </a:lnTo>
                    <a:lnTo>
                      <a:pt x="7442" y="6656"/>
                    </a:lnTo>
                    <a:lnTo>
                      <a:pt x="110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1738525" y="1929525"/>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1738525" y="2292675"/>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1562600" y="2579025"/>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911050" y="1937275"/>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1503975" y="1986100"/>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1077425" y="2412925"/>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1323000" y="2539125"/>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1323000" y="1784275"/>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1077425" y="1921200"/>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50925" y="2166775"/>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193800" y="1757500"/>
                <a:ext cx="269700" cy="166400"/>
              </a:xfrm>
              <a:custGeom>
                <a:avLst/>
                <a:gdLst/>
                <a:ahLst/>
                <a:cxnLst/>
                <a:rect l="l" t="t" r="r" b="b"/>
                <a:pathLst>
                  <a:path w="10788" h="6656" extrusionOk="0">
                    <a:moveTo>
                      <a:pt x="0" y="0"/>
                    </a:moveTo>
                    <a:lnTo>
                      <a:pt x="3643" y="6656"/>
                    </a:lnTo>
                    <a:lnTo>
                      <a:pt x="10787" y="4560"/>
                    </a:lnTo>
                    <a:lnTo>
                      <a:pt x="6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1195300" y="2579025"/>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911050" y="2298325"/>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5" name="Google Shape;1225;p8"/>
            <p:cNvGrpSpPr/>
            <p:nvPr/>
          </p:nvGrpSpPr>
          <p:grpSpPr>
            <a:xfrm>
              <a:off x="1218897" y="3927126"/>
              <a:ext cx="436436" cy="436568"/>
              <a:chOff x="-1738525" y="1757500"/>
              <a:chExt cx="990325" cy="990625"/>
            </a:xfrm>
          </p:grpSpPr>
          <p:sp>
            <p:nvSpPr>
              <p:cNvPr id="1226" name="Google Shape;1226;p8"/>
              <p:cNvSpPr/>
              <p:nvPr/>
            </p:nvSpPr>
            <p:spPr>
              <a:xfrm>
                <a:off x="-1568850" y="2412925"/>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1705475" y="2166775"/>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568850" y="1921200"/>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1560525" y="1757500"/>
                <a:ext cx="277450" cy="166400"/>
              </a:xfrm>
              <a:custGeom>
                <a:avLst/>
                <a:gdLst/>
                <a:ahLst/>
                <a:cxnLst/>
                <a:rect l="l" t="t" r="r" b="b"/>
                <a:pathLst>
                  <a:path w="11098" h="6656" extrusionOk="0">
                    <a:moveTo>
                      <a:pt x="4465" y="0"/>
                    </a:moveTo>
                    <a:lnTo>
                      <a:pt x="1" y="4465"/>
                    </a:lnTo>
                    <a:lnTo>
                      <a:pt x="7442" y="6656"/>
                    </a:lnTo>
                    <a:lnTo>
                      <a:pt x="110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738525" y="1929525"/>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738525" y="2292675"/>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1562600" y="2579025"/>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11050" y="1937275"/>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503975" y="1986100"/>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1077425" y="2412925"/>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323000" y="2539125"/>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323000" y="1784275"/>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1077425" y="1921200"/>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950925" y="2166775"/>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1193800" y="1757500"/>
                <a:ext cx="269700" cy="166400"/>
              </a:xfrm>
              <a:custGeom>
                <a:avLst/>
                <a:gdLst/>
                <a:ahLst/>
                <a:cxnLst/>
                <a:rect l="l" t="t" r="r" b="b"/>
                <a:pathLst>
                  <a:path w="10788" h="6656" extrusionOk="0">
                    <a:moveTo>
                      <a:pt x="0" y="0"/>
                    </a:moveTo>
                    <a:lnTo>
                      <a:pt x="3643" y="6656"/>
                    </a:lnTo>
                    <a:lnTo>
                      <a:pt x="10787" y="4560"/>
                    </a:lnTo>
                    <a:lnTo>
                      <a:pt x="6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195300" y="2579025"/>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911050" y="2298325"/>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3" name="Google Shape;1243;p8"/>
            <p:cNvGrpSpPr/>
            <p:nvPr/>
          </p:nvGrpSpPr>
          <p:grpSpPr>
            <a:xfrm>
              <a:off x="7488684" y="786262"/>
              <a:ext cx="436436" cy="436568"/>
              <a:chOff x="-1738525" y="1757500"/>
              <a:chExt cx="990325" cy="990625"/>
            </a:xfrm>
          </p:grpSpPr>
          <p:sp>
            <p:nvSpPr>
              <p:cNvPr id="1244" name="Google Shape;1244;p8"/>
              <p:cNvSpPr/>
              <p:nvPr/>
            </p:nvSpPr>
            <p:spPr>
              <a:xfrm>
                <a:off x="-1568850" y="2412925"/>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1705475" y="2166775"/>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8"/>
              <p:cNvSpPr/>
              <p:nvPr/>
            </p:nvSpPr>
            <p:spPr>
              <a:xfrm>
                <a:off x="-1568850" y="1921200"/>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8"/>
              <p:cNvSpPr/>
              <p:nvPr/>
            </p:nvSpPr>
            <p:spPr>
              <a:xfrm>
                <a:off x="-1560525" y="1757500"/>
                <a:ext cx="277450" cy="166400"/>
              </a:xfrm>
              <a:custGeom>
                <a:avLst/>
                <a:gdLst/>
                <a:ahLst/>
                <a:cxnLst/>
                <a:rect l="l" t="t" r="r" b="b"/>
                <a:pathLst>
                  <a:path w="11098" h="6656" extrusionOk="0">
                    <a:moveTo>
                      <a:pt x="4465" y="0"/>
                    </a:moveTo>
                    <a:lnTo>
                      <a:pt x="1" y="4465"/>
                    </a:lnTo>
                    <a:lnTo>
                      <a:pt x="7442" y="6656"/>
                    </a:lnTo>
                    <a:lnTo>
                      <a:pt x="110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1738525" y="1929525"/>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738525" y="2292675"/>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562600" y="2579025"/>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911050" y="1937275"/>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503975" y="1986100"/>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77425" y="2412925"/>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1323000" y="2539125"/>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1323000" y="1784275"/>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1077425" y="1921200"/>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950925" y="2166775"/>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193800" y="1757500"/>
                <a:ext cx="269700" cy="166400"/>
              </a:xfrm>
              <a:custGeom>
                <a:avLst/>
                <a:gdLst/>
                <a:ahLst/>
                <a:cxnLst/>
                <a:rect l="l" t="t" r="r" b="b"/>
                <a:pathLst>
                  <a:path w="10788" h="6656" extrusionOk="0">
                    <a:moveTo>
                      <a:pt x="0" y="0"/>
                    </a:moveTo>
                    <a:lnTo>
                      <a:pt x="3643" y="6656"/>
                    </a:lnTo>
                    <a:lnTo>
                      <a:pt x="10787" y="4560"/>
                    </a:lnTo>
                    <a:lnTo>
                      <a:pt x="6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1195300" y="2579025"/>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911050" y="2298325"/>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1" name="Google Shape;1261;p8"/>
            <p:cNvGrpSpPr/>
            <p:nvPr/>
          </p:nvGrpSpPr>
          <p:grpSpPr>
            <a:xfrm>
              <a:off x="1218897" y="786262"/>
              <a:ext cx="436436" cy="436568"/>
              <a:chOff x="-1738525" y="1757500"/>
              <a:chExt cx="990325" cy="990625"/>
            </a:xfrm>
          </p:grpSpPr>
          <p:sp>
            <p:nvSpPr>
              <p:cNvPr id="1262" name="Google Shape;1262;p8"/>
              <p:cNvSpPr/>
              <p:nvPr/>
            </p:nvSpPr>
            <p:spPr>
              <a:xfrm>
                <a:off x="-1568850" y="2412925"/>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705475" y="2166775"/>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568850" y="1921200"/>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560525" y="1757500"/>
                <a:ext cx="277450" cy="166400"/>
              </a:xfrm>
              <a:custGeom>
                <a:avLst/>
                <a:gdLst/>
                <a:ahLst/>
                <a:cxnLst/>
                <a:rect l="l" t="t" r="r" b="b"/>
                <a:pathLst>
                  <a:path w="11098" h="6656" extrusionOk="0">
                    <a:moveTo>
                      <a:pt x="4465" y="0"/>
                    </a:moveTo>
                    <a:lnTo>
                      <a:pt x="1" y="4465"/>
                    </a:lnTo>
                    <a:lnTo>
                      <a:pt x="7442" y="6656"/>
                    </a:lnTo>
                    <a:lnTo>
                      <a:pt x="110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1738525" y="1929525"/>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738525" y="2292675"/>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1562600" y="2579025"/>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911050" y="1937275"/>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1503975" y="1986100"/>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077425" y="2412925"/>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23000" y="2539125"/>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323000" y="1784275"/>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1077425" y="1921200"/>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950925" y="2166775"/>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193800" y="1757500"/>
                <a:ext cx="269700" cy="166400"/>
              </a:xfrm>
              <a:custGeom>
                <a:avLst/>
                <a:gdLst/>
                <a:ahLst/>
                <a:cxnLst/>
                <a:rect l="l" t="t" r="r" b="b"/>
                <a:pathLst>
                  <a:path w="10788" h="6656" extrusionOk="0">
                    <a:moveTo>
                      <a:pt x="0" y="0"/>
                    </a:moveTo>
                    <a:lnTo>
                      <a:pt x="3643" y="6656"/>
                    </a:lnTo>
                    <a:lnTo>
                      <a:pt x="10787" y="4560"/>
                    </a:lnTo>
                    <a:lnTo>
                      <a:pt x="6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95300" y="2579025"/>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11050" y="2298325"/>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60803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984127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7274233"/>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116667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37062875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C6AE-3627-40CD-9A4A-61D4224B69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39C4E1-AC9D-45F2-AD4B-C02AD19037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D4624-A5A3-4847-882D-136F91B81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9BE3BF-3D0C-41FE-925D-6AB0488F0C30}"/>
              </a:ext>
            </a:extLst>
          </p:cNvPr>
          <p:cNvSpPr>
            <a:spLocks noGrp="1"/>
          </p:cNvSpPr>
          <p:nvPr>
            <p:ph type="dt" sz="half" idx="10"/>
          </p:nvPr>
        </p:nvSpPr>
        <p:spPr/>
        <p:txBody>
          <a:bodyPr/>
          <a:lstStyle/>
          <a:p>
            <a:fld id="{2F983AC7-D945-4C5D-B322-745758C0104D}" type="datetimeFigureOut">
              <a:rPr lang="en-US" smtClean="0"/>
              <a:t>30/08/2023</a:t>
            </a:fld>
            <a:endParaRPr lang="en-US"/>
          </a:p>
        </p:txBody>
      </p:sp>
      <p:sp>
        <p:nvSpPr>
          <p:cNvPr id="6" name="Footer Placeholder 5">
            <a:extLst>
              <a:ext uri="{FF2B5EF4-FFF2-40B4-BE49-F238E27FC236}">
                <a16:creationId xmlns:a16="http://schemas.microsoft.com/office/drawing/2014/main" id="{05BE26BC-5A63-4BEF-AF5C-B5D9FC887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2A435-F70A-44D5-8F5A-E362BCCBD04B}"/>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2355582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DEB8-73B0-46F1-A921-007D19262A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F6889F-3F65-4CF4-8F34-A03B6EA3BB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37D63C-DD10-4444-89B5-A1DAA383F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6EC486-C2A4-4A40-BB2C-3B7B6AE1FB8B}"/>
              </a:ext>
            </a:extLst>
          </p:cNvPr>
          <p:cNvSpPr>
            <a:spLocks noGrp="1"/>
          </p:cNvSpPr>
          <p:nvPr>
            <p:ph type="dt" sz="half" idx="10"/>
          </p:nvPr>
        </p:nvSpPr>
        <p:spPr/>
        <p:txBody>
          <a:bodyPr/>
          <a:lstStyle/>
          <a:p>
            <a:fld id="{2F983AC7-D945-4C5D-B322-745758C0104D}" type="datetimeFigureOut">
              <a:rPr lang="en-US" smtClean="0"/>
              <a:t>30/08/2023</a:t>
            </a:fld>
            <a:endParaRPr lang="en-US"/>
          </a:p>
        </p:txBody>
      </p:sp>
      <p:sp>
        <p:nvSpPr>
          <p:cNvPr id="6" name="Footer Placeholder 5">
            <a:extLst>
              <a:ext uri="{FF2B5EF4-FFF2-40B4-BE49-F238E27FC236}">
                <a16:creationId xmlns:a16="http://schemas.microsoft.com/office/drawing/2014/main" id="{52F14874-DBB3-469B-A907-69960DF415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AFE28-187E-4D19-9B04-8841CF4C8C57}"/>
              </a:ext>
            </a:extLst>
          </p:cNvPr>
          <p:cNvSpPr>
            <a:spLocks noGrp="1"/>
          </p:cNvSpPr>
          <p:nvPr>
            <p:ph type="sldNum" sz="quarter" idx="12"/>
          </p:nvPr>
        </p:nvSpPr>
        <p:spPr/>
        <p:txBody>
          <a:bodyPr/>
          <a:lstStyle/>
          <a:p>
            <a:fld id="{2427AB2F-C98E-44A3-B464-7A3FA6935AEA}" type="slidenum">
              <a:rPr lang="en-US" smtClean="0"/>
              <a:t>‹#›</a:t>
            </a:fld>
            <a:endParaRPr lang="en-US"/>
          </a:p>
        </p:txBody>
      </p:sp>
    </p:spTree>
    <p:extLst>
      <p:ext uri="{BB962C8B-B14F-4D97-AF65-F5344CB8AC3E}">
        <p14:creationId xmlns:p14="http://schemas.microsoft.com/office/powerpoint/2010/main" val="1954853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image" Target="../media/image4.jpg"/><Relationship Id="rId5" Type="http://schemas.openxmlformats.org/officeDocument/2006/relationships/theme" Target="../theme/theme7.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B7B33F-F3B4-42C3-9831-3A76C9191B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E97209-5A9C-407E-80E3-88913D1237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F9624-24A0-4847-8B70-E062DED76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83AC7-D945-4C5D-B322-745758C0104D}" type="datetimeFigureOut">
              <a:rPr lang="en-US" smtClean="0"/>
              <a:t>30/08/2023</a:t>
            </a:fld>
            <a:endParaRPr lang="en-US"/>
          </a:p>
        </p:txBody>
      </p:sp>
      <p:sp>
        <p:nvSpPr>
          <p:cNvPr id="5" name="Footer Placeholder 4">
            <a:extLst>
              <a:ext uri="{FF2B5EF4-FFF2-40B4-BE49-F238E27FC236}">
                <a16:creationId xmlns:a16="http://schemas.microsoft.com/office/drawing/2014/main" id="{0DACC692-4C75-4728-94D3-9EAEC245E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E97744-24B5-4F36-B9EE-73F0295E5A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7AB2F-C98E-44A3-B464-7A3FA6935AEA}" type="slidenum">
              <a:rPr lang="en-US" smtClean="0"/>
              <a:t>‹#›</a:t>
            </a:fld>
            <a:endParaRPr lang="en-US"/>
          </a:p>
        </p:txBody>
      </p:sp>
    </p:spTree>
    <p:extLst>
      <p:ext uri="{BB962C8B-B14F-4D97-AF65-F5344CB8AC3E}">
        <p14:creationId xmlns:p14="http://schemas.microsoft.com/office/powerpoint/2010/main" val="1129154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8983239"/>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6" r:id="rId12"/>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8000"/>
            <a:lum/>
          </a:blip>
          <a:srcRect/>
          <a:stretch>
            <a:fillRect l="-2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30/08/2023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171244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solidFill>
                  <a:prstClr val="black">
                    <a:tint val="75000"/>
                  </a:prstClr>
                </a:solidFill>
              </a:rPr>
              <a:pPr/>
              <a:t>30/08/2023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07569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6ABDE0-B78E-B04B-AEF0-036D96381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C51C31E-D428-0E4A-B594-3865B7C169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9ADCE9E-81F3-5E41-8F33-8EF14F7728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EC2D43-B340-5946-AFA8-0115C5864DE5}" type="datetimeFigureOut">
              <a:rPr lang="en-VN" smtClean="0"/>
              <a:t>08/30/2023</a:t>
            </a:fld>
            <a:endParaRPr lang="en-VN"/>
          </a:p>
        </p:txBody>
      </p:sp>
      <p:sp>
        <p:nvSpPr>
          <p:cNvPr id="5" name="Footer Placeholder 4">
            <a:extLst>
              <a:ext uri="{FF2B5EF4-FFF2-40B4-BE49-F238E27FC236}">
                <a16:creationId xmlns:a16="http://schemas.microsoft.com/office/drawing/2014/main" id="{D9C21537-D18C-D240-A273-2A4C4E0549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A292CEDA-7A89-8E49-95F9-9BB9A29040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63C64-2B8E-F340-BAD6-C02DC0D2AD2D}" type="slidenum">
              <a:rPr lang="en-VN" smtClean="0"/>
              <a:t>‹#›</a:t>
            </a:fld>
            <a:endParaRPr lang="en-VN"/>
          </a:p>
        </p:txBody>
      </p:sp>
    </p:spTree>
    <p:extLst>
      <p:ext uri="{BB962C8B-B14F-4D97-AF65-F5344CB8AC3E}">
        <p14:creationId xmlns:p14="http://schemas.microsoft.com/office/powerpoint/2010/main" val="311763950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M Serif Display"/>
              <a:buNone/>
              <a:defRPr sz="30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468900"/>
            <a:ext cx="11360800" cy="362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3188610270"/>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2023/8/30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328685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4.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3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30.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image" Target="../media/image8.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4.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4.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4.xml"/><Relationship Id="rId1" Type="http://schemas.openxmlformats.org/officeDocument/2006/relationships/slideLayout" Target="../slideLayouts/slideLayout79.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3" name="TextBox 2">
            <a:extLst>
              <a:ext uri="{FF2B5EF4-FFF2-40B4-BE49-F238E27FC236}">
                <a16:creationId xmlns:a16="http://schemas.microsoft.com/office/drawing/2014/main" id="{3841E462-021B-4DE7-8429-2BFD80FEB2EA}"/>
              </a:ext>
            </a:extLst>
          </p:cNvPr>
          <p:cNvSpPr txBox="1"/>
          <p:nvPr/>
        </p:nvSpPr>
        <p:spPr>
          <a:xfrm>
            <a:off x="775347" y="1428726"/>
            <a:ext cx="118685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 1: </a:t>
            </a:r>
            <a:r>
              <a:rPr kumimoji="0" lang="en-US" sz="4800" b="1"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Câu</a:t>
            </a:r>
            <a:r>
              <a:rPr kumimoji="0" lang="en-US" sz="4800" b="1"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chuyện</a:t>
            </a:r>
            <a:r>
              <a:rPr kumimoji="0" lang="en-US" sz="4800" b="1"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lịch</a:t>
            </a:r>
            <a:r>
              <a:rPr kumimoji="0" lang="en-US" sz="4800" b="1"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sử</a:t>
            </a:r>
            <a:endParaRPr kumimoji="0" lang="en-US" sz="4800" b="1"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Văn</a:t>
            </a:r>
            <a:r>
              <a:rPr kumimoji="0" lang="en-US" sz="4800" b="0"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 8 </a:t>
            </a:r>
            <a:r>
              <a:rPr kumimoji="0" lang="en-US" sz="4800" b="0"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Kết</a:t>
            </a:r>
            <a:r>
              <a:rPr kumimoji="0" lang="en-US" sz="4800" b="0"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nối</a:t>
            </a:r>
            <a:r>
              <a:rPr kumimoji="0" lang="en-US" sz="4800" b="0"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 tri </a:t>
            </a:r>
            <a:r>
              <a:rPr kumimoji="0" lang="en-US" sz="4800" b="0"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thức</a:t>
            </a:r>
            <a:r>
              <a:rPr kumimoji="0" lang="en-US" sz="4800" b="0"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với</a:t>
            </a:r>
            <a:r>
              <a:rPr kumimoji="0" lang="en-US" sz="4800" b="0"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cuộc</a:t>
            </a:r>
            <a:r>
              <a:rPr kumimoji="0" lang="en-US" sz="4800" b="0"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rPr>
              <a:t>sống</a:t>
            </a:r>
            <a:endParaRPr kumimoji="0" lang="en-US" sz="8800" b="0" i="0" u="none" strike="noStrike" kern="1200" cap="none" spc="0" normalizeH="0" baseline="0" noProof="0" dirty="0">
              <a:ln>
                <a:noFill/>
              </a:ln>
              <a:solidFill>
                <a:srgbClr val="00B050"/>
              </a:solidFill>
              <a:effectLst/>
              <a:uLnTx/>
              <a:uFillTx/>
              <a:latin typeface="#9Slide05 Thunder" panose="02000000000000000000" pitchFamily="2"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EFE9C6D-57E9-4DF8-B7B4-A031806CEA9E}"/>
              </a:ext>
            </a:extLst>
          </p:cNvPr>
          <p:cNvSpPr txBox="1"/>
          <p:nvPr/>
        </p:nvSpPr>
        <p:spPr>
          <a:xfrm>
            <a:off x="1280316" y="3429000"/>
            <a:ext cx="118685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Bài</a:t>
            </a:r>
            <a:r>
              <a:rPr kumimoji="0" lang="en-US" sz="32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1: </a:t>
            </a:r>
            <a:r>
              <a:rPr kumimoji="0" lang="en-US" sz="32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Ôn</a:t>
            </a:r>
            <a:r>
              <a:rPr kumimoji="0" lang="en-US" sz="32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tập</a:t>
            </a:r>
            <a:r>
              <a:rPr kumimoji="0" lang="en-US" sz="32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văn</a:t>
            </a:r>
            <a:r>
              <a:rPr kumimoji="0" lang="en-US" sz="32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bản</a:t>
            </a:r>
            <a:r>
              <a:rPr kumimoji="0" lang="en-US" sz="32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QuangTrung</a:t>
            </a:r>
            <a:r>
              <a:rPr kumimoji="0" lang="en-US" sz="32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đại</a:t>
            </a:r>
            <a:r>
              <a:rPr kumimoji="0" lang="en-US" sz="32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phá</a:t>
            </a:r>
            <a:r>
              <a:rPr kumimoji="0" lang="en-US" sz="32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quân</a:t>
            </a:r>
            <a:r>
              <a:rPr kumimoji="0" lang="en-US" sz="32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400" b="1"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9Slide03 Arima Madurai ExtraLi" panose="00000300000000000000" pitchFamily="2" charset="0"/>
              </a:rPr>
              <a:t>(</a:t>
            </a:r>
            <a:r>
              <a:rPr kumimoji="0" lang="en-US" sz="2400" b="1"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9Slide03 Arima Madurai ExtraLi" panose="00000300000000000000" pitchFamily="2" charset="0"/>
              </a:rPr>
              <a:t>Ngô</a:t>
            </a:r>
            <a:r>
              <a:rPr kumimoji="0" lang="en-US" sz="2400" b="1"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9Slide03 Arima Madurai ExtraLi" panose="00000300000000000000" pitchFamily="2" charset="0"/>
              </a:rPr>
              <a:t> Gia </a:t>
            </a:r>
            <a:r>
              <a:rPr kumimoji="0" lang="en-US" sz="2400" b="1"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9Slide03 Arima Madurai ExtraLi" panose="00000300000000000000" pitchFamily="2" charset="0"/>
              </a:rPr>
              <a:t>văn</a:t>
            </a:r>
            <a:r>
              <a:rPr kumimoji="0" lang="en-US" sz="2400" b="1"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9Slide03 Arima Madurai ExtraLi" panose="00000300000000000000" pitchFamily="2" charset="0"/>
              </a:rPr>
              <a:t> </a:t>
            </a:r>
            <a:r>
              <a:rPr kumimoji="0" lang="en-US" sz="2400" b="1" u="none" strike="noStrike" kern="1200" cap="none" spc="0" normalizeH="0" baseline="0" noProof="0" dirty="0" err="1">
                <a:ln>
                  <a:noFill/>
                </a:ln>
                <a:solidFill>
                  <a:srgbClr val="FF0000"/>
                </a:solidFill>
                <a:effectLst/>
                <a:uLnTx/>
                <a:uFillTx/>
                <a:latin typeface="#9Slide05 Fourth Medium" panose="00000600000000000000" pitchFamily="2" charset="0"/>
                <a:ea typeface="Times New Roman" panose="02020603050405020304" pitchFamily="18" charset="0"/>
                <a:cs typeface="#9Slide03 Arima Madurai ExtraLi" panose="00000300000000000000" pitchFamily="2" charset="0"/>
              </a:rPr>
              <a:t>Phái</a:t>
            </a:r>
            <a:r>
              <a:rPr kumimoji="0" lang="en-US" sz="2400" b="1"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9Slide03 Arima Madurai ExtraLi" panose="00000300000000000000" pitchFamily="2" charset="0"/>
              </a:rPr>
              <a:t>)</a:t>
            </a:r>
            <a:endParaRPr kumimoji="0" lang="en-US" sz="3200" b="1" u="none" strike="noStrike" kern="1200" cap="none" spc="0" normalizeH="0" baseline="0" noProof="0" dirty="0">
              <a:ln>
                <a:noFill/>
              </a:ln>
              <a:solidFill>
                <a:srgbClr val="FF0000"/>
              </a:solidFill>
              <a:effectLst/>
              <a:uLnTx/>
              <a:uFillTx/>
              <a:latin typeface="#9Slide05 Fourth Medium" panose="00000600000000000000" pitchFamily="2" charset="0"/>
              <a:ea typeface="Times New Roman" panose="02020603050405020304" pitchFamily="18" charset="0"/>
              <a:cs typeface="#9Slide03 Arima Madurai ExtraLi" panose="00000300000000000000" pitchFamily="2" charset="0"/>
            </a:endParaRPr>
          </a:p>
        </p:txBody>
      </p:sp>
    </p:spTree>
    <p:extLst>
      <p:ext uri="{BB962C8B-B14F-4D97-AF65-F5344CB8AC3E}">
        <p14:creationId xmlns:p14="http://schemas.microsoft.com/office/powerpoint/2010/main" val="1586648006"/>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160638" y="0"/>
            <a:ext cx="119984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Bài 1: Ôn tập văn bản Quang Trung đại phá quân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							(Ngô Gia văn Phái)</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pic>
        <p:nvPicPr>
          <p:cNvPr id="9" name="Picture 8">
            <a:extLst>
              <a:ext uri="{FF2B5EF4-FFF2-40B4-BE49-F238E27FC236}">
                <a16:creationId xmlns:a16="http://schemas.microsoft.com/office/drawing/2014/main" id="{A43900AD-EF93-4849-A642-B89F722A570F}"/>
              </a:ext>
            </a:extLst>
          </p:cNvPr>
          <p:cNvPicPr>
            <a:picLocks noChangeAspect="1"/>
          </p:cNvPicPr>
          <p:nvPr/>
        </p:nvPicPr>
        <p:blipFill>
          <a:blip r:embed="rId7"/>
          <a:stretch>
            <a:fillRect/>
          </a:stretch>
        </p:blipFill>
        <p:spPr>
          <a:xfrm>
            <a:off x="8980273" y="1445879"/>
            <a:ext cx="3211727" cy="5328472"/>
          </a:xfrm>
          <a:prstGeom prst="rect">
            <a:avLst/>
          </a:prstGeom>
        </p:spPr>
      </p:pic>
      <p:sp>
        <p:nvSpPr>
          <p:cNvPr id="6" name="TextBox 5">
            <a:extLst>
              <a:ext uri="{FF2B5EF4-FFF2-40B4-BE49-F238E27FC236}">
                <a16:creationId xmlns:a16="http://schemas.microsoft.com/office/drawing/2014/main" id="{CF84F5F1-62EB-4B25-8626-176AE44C0EFE}"/>
              </a:ext>
            </a:extLst>
          </p:cNvPr>
          <p:cNvSpPr txBox="1"/>
          <p:nvPr/>
        </p:nvSpPr>
        <p:spPr>
          <a:xfrm>
            <a:off x="115845" y="856357"/>
            <a:ext cx="8748584"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Đó là một con người có trí tuệ sáng suốt và nhạy bén</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Ngay khi mấy chục vạn quân Thanh do Tôn Sĩ Nghị hùng hổ kéo vào nước ta, thế giặc đang mạnh, tình thế khẩn cấp, vận mệnh đất nước “ngàn cân treo sợi tóc”, Nguyễn Huệ đã quyết định lên ngôi hoàng đế để chính danh vị, lấy niên hiệu là Quang Trung.</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Việc lên ngôi đã được tính kỹ với mục đích thống nhất nội bộ, hội tụ anh tài và quan trọng hơn là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“để yên kẻ phản trắc và giữ lấy lòng người</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được dân ủng hộ.</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0" name="5c0000510af53">
            <a:hlinkClick r:id="" action="ppaction://media"/>
            <a:extLst>
              <a:ext uri="{FF2B5EF4-FFF2-40B4-BE49-F238E27FC236}">
                <a16:creationId xmlns:a16="http://schemas.microsoft.com/office/drawing/2014/main" id="{A40D1897-830B-438A-A652-7C38734F3C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7" name="TextBox 6">
            <a:extLst>
              <a:ext uri="{FF2B5EF4-FFF2-40B4-BE49-F238E27FC236}">
                <a16:creationId xmlns:a16="http://schemas.microsoft.com/office/drawing/2014/main" id="{517D4CAD-19B3-4CB5-A1AC-CF0E1FC367DA}"/>
              </a:ext>
            </a:extLst>
          </p:cNvPr>
          <p:cNvSpPr txBox="1"/>
          <p:nvPr/>
        </p:nvSpPr>
        <p:spPr>
          <a:xfrm>
            <a:off x="2260600" y="-1257300"/>
            <a:ext cx="577850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1575885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9" repeatCount="indefinite" fill="hold" display="0">
                  <p:stCondLst>
                    <p:cond delay="indefinite"/>
                  </p:stCondLst>
                  <p:endCondLst>
                    <p:cond evt="onStopAudio" delay="0">
                      <p:tgtEl>
                        <p:sldTgt/>
                      </p:tgtEl>
                    </p:cond>
                  </p:endCondLst>
                </p:cTn>
                <p:tgtEl>
                  <p:spTgt spid="10"/>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160638" y="0"/>
            <a:ext cx="119984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Bài 1: Ôn tập văn bản Quang Trung đại phá quân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							(Ngô Gia văn Phái)</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23C2ADF4-D4F8-4EB6-B5E0-59D6BF269050}"/>
              </a:ext>
            </a:extLst>
          </p:cNvPr>
          <p:cNvSpPr txBox="1"/>
          <p:nvPr/>
        </p:nvSpPr>
        <p:spPr>
          <a:xfrm>
            <a:off x="963827" y="-976184"/>
            <a:ext cx="1002133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A43900AD-EF93-4849-A642-B89F722A570F}"/>
              </a:ext>
            </a:extLst>
          </p:cNvPr>
          <p:cNvPicPr>
            <a:picLocks noChangeAspect="1"/>
          </p:cNvPicPr>
          <p:nvPr/>
        </p:nvPicPr>
        <p:blipFill>
          <a:blip r:embed="rId7"/>
          <a:stretch>
            <a:fillRect/>
          </a:stretch>
        </p:blipFill>
        <p:spPr>
          <a:xfrm>
            <a:off x="8980272" y="1529528"/>
            <a:ext cx="3211727" cy="5328472"/>
          </a:xfrm>
          <a:prstGeom prst="rect">
            <a:avLst/>
          </a:prstGeom>
        </p:spPr>
      </p:pic>
      <p:sp>
        <p:nvSpPr>
          <p:cNvPr id="6" name="TextBox 5">
            <a:extLst>
              <a:ext uri="{FF2B5EF4-FFF2-40B4-BE49-F238E27FC236}">
                <a16:creationId xmlns:a16="http://schemas.microsoft.com/office/drawing/2014/main" id="{CF84F5F1-62EB-4B25-8626-176AE44C0EFE}"/>
              </a:ext>
            </a:extLst>
          </p:cNvPr>
          <p:cNvSpPr txBox="1"/>
          <p:nvPr/>
        </p:nvSpPr>
        <p:spPr>
          <a:xfrm>
            <a:off x="111211" y="1311540"/>
            <a:ext cx="8869060" cy="5262979"/>
          </a:xfrm>
          <a:prstGeom prst="rect">
            <a:avLst/>
          </a:prstGeom>
          <a:noFill/>
        </p:spPr>
        <p:txBody>
          <a:bodyPr wrap="square" rtlCol="0">
            <a:spAutoFit/>
          </a:bodyPr>
          <a:lstStyle/>
          <a:p>
            <a:pPr lvl="0" algn="just"/>
            <a:r>
              <a:rPr lang="vi-VN" sz="2800" b="1" dirty="0">
                <a:solidFill>
                  <a:prstClr val="black"/>
                </a:solidFill>
                <a:latin typeface="Times New Roman" panose="02020603050405020304" pitchFamily="18" charset="0"/>
              </a:rPr>
              <a:t>* Sáng suốt trong việc nhận định tình hình địch và ta</a:t>
            </a:r>
            <a:endParaRPr lang="en-US" sz="2800" dirty="0">
              <a:solidFill>
                <a:prstClr val="black"/>
              </a:solidFill>
              <a:latin typeface="Calibri Light" panose="020F0302020204030204"/>
            </a:endParaRPr>
          </a:p>
          <a:p>
            <a:pPr lvl="0" algn="just"/>
            <a:r>
              <a:rPr lang="vi-VN" sz="2800" dirty="0">
                <a:solidFill>
                  <a:prstClr val="black"/>
                </a:solidFill>
                <a:latin typeface="Times New Roman" panose="02020603050405020304" pitchFamily="18" charset="0"/>
              </a:rPr>
              <a:t>- Qua lời dụ tướng sĩ trước lúc lên đường ở Nghệ An, Quang Trung đã chỉ rõ “đất nào sao ấy” người phương Bắc không phải nòi giống nước ta, bụng</a:t>
            </a:r>
            <a:r>
              <a:rPr lang="vi-VN" sz="2800" i="1" dirty="0">
                <a:solidFill>
                  <a:prstClr val="black"/>
                </a:solidFill>
                <a:latin typeface="Times New Roman" panose="02020603050405020304" pitchFamily="18" charset="0"/>
              </a:rPr>
              <a:t> dạ ắt khác</a:t>
            </a:r>
            <a:r>
              <a:rPr lang="vi-VN" sz="2800" dirty="0">
                <a:solidFill>
                  <a:prstClr val="black"/>
                </a:solidFill>
                <a:latin typeface="Times New Roman" panose="02020603050405020304" pitchFamily="18" charset="0"/>
              </a:rPr>
              <a:t>”. Ông còn vạch rõ tội ác của chúng đối với nhân dân ta: “</a:t>
            </a:r>
            <a:r>
              <a:rPr lang="vi-VN" sz="2800" i="1" dirty="0">
                <a:solidFill>
                  <a:prstClr val="black"/>
                </a:solidFill>
                <a:latin typeface="Times New Roman" panose="02020603050405020304" pitchFamily="18" charset="0"/>
              </a:rPr>
              <a:t>Từ đời nhà hán đến nay, chúng đã mấy phen cướp bóc nước ta, giết hại dân ta, vơ vét của cải, người mình không thể chịu nổi, ai cũng muốn đuổi chúng đi”</a:t>
            </a:r>
            <a:r>
              <a:rPr lang="vi-VN" sz="2800" dirty="0">
                <a:solidFill>
                  <a:prstClr val="black"/>
                </a:solidFill>
                <a:latin typeface="Times New Roman" panose="02020603050405020304" pitchFamily="18" charset="0"/>
              </a:rPr>
              <a:t>.</a:t>
            </a:r>
            <a:r>
              <a:rPr lang="en-US" sz="2800" dirty="0">
                <a:solidFill>
                  <a:prstClr val="black"/>
                </a:solidFill>
                <a:latin typeface="Calibri Light" panose="020F0302020204030204"/>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soạn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nhung</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rPr>
              <a:t>- Quang Trung đã khích lệ tướng sĩ dưới quyền bằng những tấm gương chiến đấu dũng cảm chống giặc ngoại xâm giành lại độc lập của cha ông ta từ ngàn xưa như: Trưng nữ Vương, Đinh Tiên Hoàng, Lê Đại Hành… </a:t>
            </a:r>
            <a:r>
              <a:rPr lang="en-US" sz="2800" dirty="0">
                <a:solidFill>
                  <a:prstClr val="black"/>
                </a:solidFill>
                <a:latin typeface="Times New Roman" panose="02020603050405020304" pitchFamily="18" charset="0"/>
                <a:cs typeface="Times New Roman" panose="02020603050405020304" pitchFamily="18" charset="0"/>
              </a:rPr>
              <a:t> </a:t>
            </a:r>
          </a:p>
        </p:txBody>
      </p:sp>
      <p:pic>
        <p:nvPicPr>
          <p:cNvPr id="10" name="5c0000510af53">
            <a:hlinkClick r:id="" action="ppaction://media"/>
            <a:extLst>
              <a:ext uri="{FF2B5EF4-FFF2-40B4-BE49-F238E27FC236}">
                <a16:creationId xmlns:a16="http://schemas.microsoft.com/office/drawing/2014/main" id="{38A8D96A-55FA-4A14-B771-A65822B03B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1918579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10"/>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160638" y="0"/>
            <a:ext cx="119984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Bài 1: Ôn tập văn bản Quang Trung đại phá quân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							(Ngô Gia văn Phái)</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23C2ADF4-D4F8-4EB6-B5E0-59D6BF269050}"/>
              </a:ext>
            </a:extLst>
          </p:cNvPr>
          <p:cNvSpPr txBox="1"/>
          <p:nvPr/>
        </p:nvSpPr>
        <p:spPr>
          <a:xfrm>
            <a:off x="963827" y="-976184"/>
            <a:ext cx="100213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A43900AD-EF93-4849-A642-B89F722A570F}"/>
              </a:ext>
            </a:extLst>
          </p:cNvPr>
          <p:cNvPicPr>
            <a:picLocks noChangeAspect="1"/>
          </p:cNvPicPr>
          <p:nvPr/>
        </p:nvPicPr>
        <p:blipFill>
          <a:blip r:embed="rId7"/>
          <a:stretch>
            <a:fillRect/>
          </a:stretch>
        </p:blipFill>
        <p:spPr>
          <a:xfrm>
            <a:off x="9078404" y="1839604"/>
            <a:ext cx="2759369" cy="3824595"/>
          </a:xfrm>
          <a:prstGeom prst="rect">
            <a:avLst/>
          </a:prstGeom>
        </p:spPr>
      </p:pic>
      <p:pic>
        <p:nvPicPr>
          <p:cNvPr id="10" name="5c0000510af53">
            <a:hlinkClick r:id="" action="ppaction://media"/>
            <a:extLst>
              <a:ext uri="{FF2B5EF4-FFF2-40B4-BE49-F238E27FC236}">
                <a16:creationId xmlns:a16="http://schemas.microsoft.com/office/drawing/2014/main" id="{38A8D96A-55FA-4A14-B771-A65822B03B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7" name="Rectangle 6">
            <a:extLst>
              <a:ext uri="{FF2B5EF4-FFF2-40B4-BE49-F238E27FC236}">
                <a16:creationId xmlns:a16="http://schemas.microsoft.com/office/drawing/2014/main" id="{B30917A3-2FBA-43F6-9E35-704D80C09C94}"/>
              </a:ext>
            </a:extLst>
          </p:cNvPr>
          <p:cNvSpPr/>
          <p:nvPr/>
        </p:nvSpPr>
        <p:spPr>
          <a:xfrm>
            <a:off x="245763" y="1882130"/>
            <a:ext cx="8263238" cy="4524315"/>
          </a:xfrm>
          <a:prstGeom prst="rect">
            <a:avLst/>
          </a:prstGeom>
        </p:spPr>
        <p:txBody>
          <a:bodyPr wrap="square">
            <a:spAutoFit/>
          </a:bodyPr>
          <a:lstStyle/>
          <a:p>
            <a:pPr lvl="0" algn="just"/>
            <a:r>
              <a:rPr lang="vi-VN" sz="3200" dirty="0">
                <a:solidFill>
                  <a:prstClr val="black"/>
                </a:solidFill>
                <a:latin typeface="Times New Roman" panose="02020603050405020304" pitchFamily="18" charset="0"/>
                <a:cs typeface="Times New Roman" panose="02020603050405020304" pitchFamily="18" charset="0"/>
              </a:rPr>
              <a:t>- Quang Trung đã dự kiến được việc Lê Chiêu Thống về nước có thể làm cho một số người Phù Lê </a:t>
            </a:r>
            <a:r>
              <a:rPr lang="vi-VN" sz="3200" i="1" dirty="0">
                <a:solidFill>
                  <a:prstClr val="black"/>
                </a:solidFill>
                <a:latin typeface="Times New Roman" panose="02020603050405020304" pitchFamily="18" charset="0"/>
                <a:cs typeface="Times New Roman" panose="02020603050405020304" pitchFamily="18" charset="0"/>
              </a:rPr>
              <a:t>“thay lòng đổi dạ”</a:t>
            </a:r>
            <a:r>
              <a:rPr lang="vi-VN" sz="3200" dirty="0">
                <a:solidFill>
                  <a:prstClr val="black"/>
                </a:solidFill>
                <a:latin typeface="Times New Roman" panose="02020603050405020304" pitchFamily="18" charset="0"/>
                <a:cs typeface="Times New Roman" panose="02020603050405020304" pitchFamily="18" charset="0"/>
              </a:rPr>
              <a:t> với mình nên ông đã có lời dụ với quân lính chí tình, vừa nghiêm khắc: </a:t>
            </a:r>
            <a:r>
              <a:rPr lang="vi-VN" sz="3200" i="1" dirty="0">
                <a:solidFill>
                  <a:prstClr val="black"/>
                </a:solidFill>
                <a:latin typeface="Times New Roman" panose="02020603050405020304" pitchFamily="18" charset="0"/>
                <a:cs typeface="Times New Roman" panose="02020603050405020304" pitchFamily="18" charset="0"/>
              </a:rPr>
              <a:t>“</a:t>
            </a:r>
            <a:r>
              <a:rPr lang="en-US" sz="3200" i="1" dirty="0">
                <a:solidFill>
                  <a:prstClr val="black"/>
                </a:solidFill>
                <a:latin typeface="Times New Roman" panose="02020603050405020304" pitchFamily="18" charset="0"/>
                <a:cs typeface="Times New Roman" panose="02020603050405020304" pitchFamily="18" charset="0"/>
              </a:rPr>
              <a:t>C</a:t>
            </a:r>
            <a:r>
              <a:rPr lang="vi-VN" sz="3200" i="1" dirty="0">
                <a:solidFill>
                  <a:prstClr val="black"/>
                </a:solidFill>
                <a:latin typeface="Times New Roman" panose="02020603050405020304" pitchFamily="18" charset="0"/>
                <a:cs typeface="Times New Roman" panose="02020603050405020304" pitchFamily="18" charset="0"/>
              </a:rPr>
              <a:t>ác người đều là những người có lương tri, hãy nên cùng ta đồng tâm hiệp lực để dựng lên công lớn. Chớ có quen thói cũ, ăn ở hai lòng, nếu như việc phát giác ra sẽ bị giết chết ngay tức khắc, không tha một ai”.</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106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160638" y="0"/>
            <a:ext cx="119984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Bài 1: Ôn tập văn bản Quang Trung đại phá quân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							(Ngô Gia văn Phái)</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23C2ADF4-D4F8-4EB6-B5E0-59D6BF269050}"/>
              </a:ext>
            </a:extLst>
          </p:cNvPr>
          <p:cNvSpPr txBox="1"/>
          <p:nvPr/>
        </p:nvSpPr>
        <p:spPr>
          <a:xfrm>
            <a:off x="963827" y="-976184"/>
            <a:ext cx="100213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A43900AD-EF93-4849-A642-B89F722A570F}"/>
              </a:ext>
            </a:extLst>
          </p:cNvPr>
          <p:cNvPicPr>
            <a:picLocks noChangeAspect="1"/>
          </p:cNvPicPr>
          <p:nvPr/>
        </p:nvPicPr>
        <p:blipFill>
          <a:blip r:embed="rId7"/>
          <a:stretch>
            <a:fillRect/>
          </a:stretch>
        </p:blipFill>
        <p:spPr>
          <a:xfrm>
            <a:off x="9352162" y="1561594"/>
            <a:ext cx="2839838" cy="3982639"/>
          </a:xfrm>
          <a:prstGeom prst="rect">
            <a:avLst/>
          </a:prstGeom>
        </p:spPr>
      </p:pic>
      <p:pic>
        <p:nvPicPr>
          <p:cNvPr id="10" name="5c0000510af53">
            <a:hlinkClick r:id="" action="ppaction://media"/>
            <a:extLst>
              <a:ext uri="{FF2B5EF4-FFF2-40B4-BE49-F238E27FC236}">
                <a16:creationId xmlns:a16="http://schemas.microsoft.com/office/drawing/2014/main" id="{38A8D96A-55FA-4A14-B771-A65822B03B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7" name="Rectangle 6">
            <a:extLst>
              <a:ext uri="{FF2B5EF4-FFF2-40B4-BE49-F238E27FC236}">
                <a16:creationId xmlns:a16="http://schemas.microsoft.com/office/drawing/2014/main" id="{B30917A3-2FBA-43F6-9E35-704D80C09C94}"/>
              </a:ext>
            </a:extLst>
          </p:cNvPr>
          <p:cNvSpPr/>
          <p:nvPr/>
        </p:nvSpPr>
        <p:spPr>
          <a:xfrm>
            <a:off x="22123" y="1019919"/>
            <a:ext cx="9147277"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Sáng suốt trong việc xét đoán bê tôi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dịp hội quân ở Tam Điệp, qua lời nói của Quang Trung với Sở và Lân ta thấy rõ: Ông rất hiểu việc rút quân của hai vị tướng giỏi này. Đúng ra thì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quân thua chém tướng</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nhưng không hiểu lòng họ, sức mình ít không địch nổi đội quân hùng tướng hổ nhà Thanh nên đành phải bỏ thành Thăng Long rút về Tam Điệp để tập hợp lực lượng. Vậy Sở và Lân không bị trừng phạt mà còn được ngợi khen.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Đối với Ngô Thì Nhậm, ông đánh giá rất cao và sử dụng như một vị quân sĩ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đa mưu túc trí</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việc Sở và Lân rút chạy Quang Trung cũng đoán là do Nhậm chủ mưu, vừa là để bảo toàn lực lượng, vừa gây cho địch sự chủ quan. Ông đã tính đến việc dùng Nhậm là người biết dùng lời khéo léo để dẹp việc binh đao.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7293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3" name="TextBox 2">
            <a:extLst>
              <a:ext uri="{FF2B5EF4-FFF2-40B4-BE49-F238E27FC236}">
                <a16:creationId xmlns:a16="http://schemas.microsoft.com/office/drawing/2014/main" id="{AFB35624-1745-4202-8435-154AEE3BD187}"/>
              </a:ext>
            </a:extLst>
          </p:cNvPr>
          <p:cNvSpPr txBox="1"/>
          <p:nvPr/>
        </p:nvSpPr>
        <p:spPr>
          <a:xfrm>
            <a:off x="0" y="6463381"/>
            <a:ext cx="8353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830997"/>
          </a:xfrm>
          <a:prstGeom prst="rect">
            <a:avLst/>
          </a:prstGeom>
          <a:noFill/>
        </p:spPr>
        <p:txBody>
          <a:bodyPr wrap="square" rtlCol="0">
            <a:spAutoFit/>
          </a:bodyPr>
          <a:lstStyle/>
          <a:p>
            <a:pPr lvl="0" algn="ctr">
              <a:defRPr/>
            </a:pPr>
            <a:r>
              <a:rPr lang="en-US" sz="2400" dirty="0" err="1">
                <a:solidFill>
                  <a:srgbClr val="00B050"/>
                </a:solidFill>
                <a:latin typeface="#9Slide07 SVNUT Triumph Press" panose="00000500000000000000" pitchFamily="2" charset="0"/>
                <a:ea typeface="Times New Roman" panose="02020603050405020304" pitchFamily="18" charset="0"/>
              </a:rPr>
              <a:t>Bài</a:t>
            </a:r>
            <a:r>
              <a:rPr lang="en-US" sz="2400" dirty="0">
                <a:solidFill>
                  <a:srgbClr val="00B050"/>
                </a:solidFill>
                <a:latin typeface="#9Slide07 SVNUT Triumph Press" panose="00000500000000000000" pitchFamily="2" charset="0"/>
                <a:ea typeface="Times New Roman" panose="02020603050405020304" pitchFamily="18" charset="0"/>
              </a:rPr>
              <a:t> 1: </a:t>
            </a:r>
            <a:r>
              <a:rPr lang="en-US" sz="2400" dirty="0" err="1">
                <a:solidFill>
                  <a:srgbClr val="00B050"/>
                </a:solidFill>
                <a:latin typeface="#9Slide07 SVNUT Triumph Press" panose="00000500000000000000" pitchFamily="2" charset="0"/>
                <a:ea typeface="Times New Roman" panose="02020603050405020304" pitchFamily="18" charset="0"/>
              </a:rPr>
              <a:t>Ôn</a:t>
            </a:r>
            <a:r>
              <a:rPr lang="en-US" sz="2400" dirty="0">
                <a:solidFill>
                  <a:srgbClr val="00B050"/>
                </a:solidFill>
                <a:latin typeface="#9Slide07 SVNUT Triumph Press" panose="00000500000000000000" pitchFamily="2" charset="0"/>
                <a:ea typeface="Times New Roman" panose="02020603050405020304" pitchFamily="18" charset="0"/>
              </a:rPr>
              <a:t> </a:t>
            </a:r>
            <a:r>
              <a:rPr lang="en-US" sz="2400" dirty="0" err="1">
                <a:solidFill>
                  <a:srgbClr val="00B050"/>
                </a:solidFill>
                <a:latin typeface="#9Slide07 SVNUT Triumph Press" panose="00000500000000000000" pitchFamily="2" charset="0"/>
                <a:ea typeface="Times New Roman" panose="02020603050405020304" pitchFamily="18" charset="0"/>
              </a:rPr>
              <a:t>tập</a:t>
            </a:r>
            <a:r>
              <a:rPr lang="en-US" sz="2400" dirty="0">
                <a:solidFill>
                  <a:srgbClr val="00B050"/>
                </a:solidFill>
                <a:latin typeface="#9Slide07 SVNUT Triumph Press" panose="00000500000000000000" pitchFamily="2" charset="0"/>
                <a:ea typeface="Times New Roman" panose="02020603050405020304" pitchFamily="18" charset="0"/>
              </a:rPr>
              <a:t> </a:t>
            </a:r>
            <a:r>
              <a:rPr lang="en-US" sz="2400" dirty="0" err="1">
                <a:solidFill>
                  <a:srgbClr val="00B050"/>
                </a:solidFill>
                <a:latin typeface="#9Slide07 SVNUT Triumph Press" panose="00000500000000000000" pitchFamily="2" charset="0"/>
                <a:ea typeface="Times New Roman" panose="02020603050405020304" pitchFamily="18" charset="0"/>
              </a:rPr>
              <a:t>văn</a:t>
            </a:r>
            <a:r>
              <a:rPr lang="en-US" sz="2400" dirty="0">
                <a:solidFill>
                  <a:srgbClr val="00B050"/>
                </a:solidFill>
                <a:latin typeface="#9Slide07 SVNUT Triumph Press" panose="00000500000000000000" pitchFamily="2" charset="0"/>
                <a:ea typeface="Times New Roman" panose="02020603050405020304" pitchFamily="18" charset="0"/>
              </a:rPr>
              <a:t> </a:t>
            </a:r>
            <a:r>
              <a:rPr lang="en-US" sz="2400" dirty="0" err="1">
                <a:solidFill>
                  <a:srgbClr val="00B050"/>
                </a:solidFill>
                <a:latin typeface="#9Slide07 SVNUT Triumph Press" panose="00000500000000000000" pitchFamily="2" charset="0"/>
                <a:ea typeface="Times New Roman" panose="02020603050405020304" pitchFamily="18" charset="0"/>
              </a:rPr>
              <a:t>bản</a:t>
            </a:r>
            <a:r>
              <a:rPr lang="en-US" sz="2400" dirty="0">
                <a:solidFill>
                  <a:srgbClr val="00B050"/>
                </a:solidFill>
                <a:latin typeface="#9Slide07 SVNUT Triumph Press" panose="00000500000000000000" pitchFamily="2" charset="0"/>
                <a:ea typeface="Times New Roman" panose="02020603050405020304" pitchFamily="18" charset="0"/>
              </a:rPr>
              <a:t>  Quang </a:t>
            </a:r>
            <a:r>
              <a:rPr lang="en-US" sz="2400" dirty="0" err="1">
                <a:solidFill>
                  <a:srgbClr val="00B050"/>
                </a:solidFill>
                <a:latin typeface="#9Slide07 SVNUT Triumph Press" panose="00000500000000000000" pitchFamily="2" charset="0"/>
                <a:ea typeface="Times New Roman" panose="02020603050405020304" pitchFamily="18" charset="0"/>
              </a:rPr>
              <a:t>Trung</a:t>
            </a:r>
            <a:r>
              <a:rPr lang="en-US" sz="2400" dirty="0">
                <a:solidFill>
                  <a:srgbClr val="00B050"/>
                </a:solidFill>
                <a:latin typeface="#9Slide07 SVNUT Triumph Press" panose="00000500000000000000" pitchFamily="2" charset="0"/>
                <a:ea typeface="Times New Roman" panose="02020603050405020304" pitchFamily="18" charset="0"/>
              </a:rPr>
              <a:t> </a:t>
            </a:r>
            <a:r>
              <a:rPr lang="en-US" sz="2400" dirty="0" err="1">
                <a:solidFill>
                  <a:srgbClr val="00B050"/>
                </a:solidFill>
                <a:latin typeface="#9Slide07 SVNUT Triumph Press" panose="00000500000000000000" pitchFamily="2" charset="0"/>
                <a:ea typeface="Times New Roman" panose="02020603050405020304" pitchFamily="18" charset="0"/>
              </a:rPr>
              <a:t>đại</a:t>
            </a:r>
            <a:r>
              <a:rPr lang="en-US" sz="2400" dirty="0">
                <a:solidFill>
                  <a:srgbClr val="00B050"/>
                </a:solidFill>
                <a:latin typeface="#9Slide07 SVNUT Triumph Press" panose="00000500000000000000" pitchFamily="2" charset="0"/>
                <a:ea typeface="Times New Roman" panose="02020603050405020304" pitchFamily="18" charset="0"/>
              </a:rPr>
              <a:t> </a:t>
            </a:r>
            <a:r>
              <a:rPr lang="en-US" sz="2400" dirty="0" err="1">
                <a:solidFill>
                  <a:srgbClr val="00B050"/>
                </a:solidFill>
                <a:latin typeface="#9Slide07 SVNUT Triumph Press" panose="00000500000000000000" pitchFamily="2" charset="0"/>
                <a:ea typeface="Times New Roman" panose="02020603050405020304" pitchFamily="18" charset="0"/>
              </a:rPr>
              <a:t>phá</a:t>
            </a:r>
            <a:r>
              <a:rPr lang="en-US" sz="2400" dirty="0">
                <a:solidFill>
                  <a:srgbClr val="00B050"/>
                </a:solidFill>
                <a:latin typeface="#9Slide07 SVNUT Triumph Press" panose="00000500000000000000" pitchFamily="2" charset="0"/>
                <a:ea typeface="Times New Roman" panose="02020603050405020304" pitchFamily="18" charset="0"/>
              </a:rPr>
              <a:t> </a:t>
            </a:r>
            <a:r>
              <a:rPr lang="en-US" sz="2400" dirty="0" err="1">
                <a:solidFill>
                  <a:srgbClr val="00B050"/>
                </a:solidFill>
                <a:latin typeface="#9Slide07 SVNUT Triumph Press" panose="00000500000000000000" pitchFamily="2" charset="0"/>
                <a:ea typeface="Times New Roman" panose="02020603050405020304" pitchFamily="18" charset="0"/>
              </a:rPr>
              <a:t>quân</a:t>
            </a:r>
            <a:r>
              <a:rPr lang="en-US" sz="2400" dirty="0">
                <a:solidFill>
                  <a:srgbClr val="00B050"/>
                </a:solidFill>
                <a:latin typeface="#9Slide07 SVNUT Triumph Press" panose="00000500000000000000" pitchFamily="2" charset="0"/>
                <a:ea typeface="Times New Roman" panose="02020603050405020304" pitchFamily="18" charset="0"/>
              </a:rPr>
              <a:t> Thanh</a:t>
            </a:r>
          </a:p>
          <a:p>
            <a:pPr lvl="0" algn="just">
              <a:defRPr/>
            </a:pPr>
            <a:r>
              <a:rPr lang="en-US" sz="2400" dirty="0">
                <a:solidFill>
                  <a:srgbClr val="00B050"/>
                </a:solidFill>
                <a:latin typeface="#9Slide07 SVNUT Triumph Press" panose="00000500000000000000" pitchFamily="2" charset="0"/>
                <a:ea typeface="Times New Roman" panose="02020603050405020304" pitchFamily="18" charset="0"/>
              </a:rPr>
              <a:t>								</a:t>
            </a:r>
            <a:r>
              <a:rPr lang="en-US"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Ngô</a:t>
            </a:r>
            <a:r>
              <a:rPr lang="en-US"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Gia </a:t>
            </a:r>
            <a:r>
              <a:rPr lang="en-US"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Phái</a:t>
            </a:r>
            <a:r>
              <a:rPr lang="en-US"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00B050"/>
              </a:solidFill>
            </a:endParaRPr>
          </a:p>
        </p:txBody>
      </p:sp>
      <p:sp>
        <p:nvSpPr>
          <p:cNvPr id="7" name="TextBox 6">
            <a:extLst>
              <a:ext uri="{FF2B5EF4-FFF2-40B4-BE49-F238E27FC236}">
                <a16:creationId xmlns:a16="http://schemas.microsoft.com/office/drawing/2014/main" id="{9390353A-A0AA-4F60-96BD-3E123B7FE561}"/>
              </a:ext>
            </a:extLst>
          </p:cNvPr>
          <p:cNvSpPr txBox="1"/>
          <p:nvPr/>
        </p:nvSpPr>
        <p:spPr>
          <a:xfrm>
            <a:off x="150109" y="540478"/>
            <a:ext cx="8505825" cy="4708981"/>
          </a:xfrm>
          <a:prstGeom prst="rect">
            <a:avLst/>
          </a:prstGeom>
          <a:noFill/>
        </p:spPr>
        <p:txBody>
          <a:bodyPr wrap="square" rtlCol="0">
            <a:spAutoFit/>
          </a:bodyPr>
          <a:lstStyle/>
          <a:p>
            <a:pPr lvl="0" algn="just"/>
            <a:r>
              <a:rPr lang="vi-VN" sz="2000" b="1" dirty="0">
                <a:solidFill>
                  <a:prstClr val="black"/>
                </a:solidFill>
                <a:latin typeface="Times New Roman" panose="02020603050405020304" pitchFamily="18" charset="0"/>
                <a:cs typeface="Times New Roman" panose="02020603050405020304" pitchFamily="18" charset="0"/>
              </a:rPr>
              <a:t>c. Quang Trung là người có tầm nhìn xa trông rộng</a:t>
            </a:r>
            <a:endParaRPr lang="en-US" sz="2000" dirty="0">
              <a:solidFill>
                <a:prstClr val="black"/>
              </a:solidFill>
              <a:latin typeface="Times New Roman" panose="02020603050405020304" pitchFamily="18" charset="0"/>
              <a:cs typeface="Times New Roman" panose="02020603050405020304" pitchFamily="18" charset="0"/>
            </a:endParaRPr>
          </a:p>
          <a:p>
            <a:pPr lvl="0" algn="just"/>
            <a:r>
              <a:rPr lang="vi-VN" sz="2000" dirty="0">
                <a:solidFill>
                  <a:prstClr val="black"/>
                </a:solidFill>
                <a:latin typeface="Times New Roman" panose="02020603050405020304" pitchFamily="18" charset="0"/>
                <a:cs typeface="Times New Roman" panose="02020603050405020304" pitchFamily="18" charset="0"/>
              </a:rPr>
              <a:t>- Mới khởi binh đánh giặc, chưa giành được tấc đất nào vậy mà vua Quang Trung đã nói chắc như đinh đóng cột “phương lược tiến đánh đã có tính sẵn”.</a:t>
            </a:r>
            <a:endParaRPr lang="en-US" sz="2000" dirty="0">
              <a:solidFill>
                <a:prstClr val="black"/>
              </a:solidFill>
              <a:latin typeface="Times New Roman" panose="02020603050405020304" pitchFamily="18" charset="0"/>
              <a:cs typeface="Times New Roman" panose="02020603050405020304" pitchFamily="18" charset="0"/>
            </a:endParaRPr>
          </a:p>
          <a:p>
            <a:pPr lvl="0" algn="just"/>
            <a:r>
              <a:rPr lang="vi-VN" sz="2000" dirty="0">
                <a:solidFill>
                  <a:prstClr val="black"/>
                </a:solidFill>
                <a:latin typeface="Times New Roman" panose="02020603050405020304" pitchFamily="18" charset="0"/>
                <a:cs typeface="Times New Roman" panose="02020603050405020304" pitchFamily="18" charset="0"/>
              </a:rPr>
              <a:t>- Đang ngồi trên lưng ngựa, Quang Trung đã nói với Nhậm về quyết sách ngoại giao và kế hoạch 10 tới ta hoà bình. Đối với địch, thường thì biết là thắng việc binh đao không thể dứt ngay được vì xỉ nhục của nước lớn còn đó. Nếu “chờ 10 năm nữa ta được yên ổn mà nuôi dưỡng lực lượng, bấy giờ nước giàu quân mạnh thì ta có sợ gì chúng”.</a:t>
            </a:r>
            <a:endParaRPr lang="en-US" sz="2000" dirty="0">
              <a:solidFill>
                <a:prstClr val="black"/>
              </a:solidFill>
              <a:latin typeface="Times New Roman" panose="02020603050405020304" pitchFamily="18" charset="0"/>
              <a:cs typeface="Times New Roman" panose="02020603050405020304" pitchFamily="18" charset="0"/>
            </a:endParaRPr>
          </a:p>
          <a:p>
            <a:pPr lvl="0" algn="just"/>
            <a:r>
              <a:rPr lang="vi-VN" sz="2000" b="1" dirty="0">
                <a:solidFill>
                  <a:prstClr val="black"/>
                </a:solidFill>
                <a:latin typeface="Times New Roman" panose="02020603050405020304" pitchFamily="18" charset="0"/>
                <a:cs typeface="Times New Roman" panose="02020603050405020304" pitchFamily="18" charset="0"/>
              </a:rPr>
              <a:t>d. Quang Trung là vị tướng có tài thao lược hơn người</a:t>
            </a:r>
            <a:endParaRPr lang="en-US" sz="2000" dirty="0">
              <a:solidFill>
                <a:prstClr val="black"/>
              </a:solidFill>
              <a:latin typeface="Times New Roman" panose="02020603050405020304" pitchFamily="18" charset="0"/>
              <a:cs typeface="Times New Roman" panose="02020603050405020304" pitchFamily="18" charset="0"/>
            </a:endParaRPr>
          </a:p>
          <a:p>
            <a:pPr lvl="0" algn="just"/>
            <a:r>
              <a:rPr lang="vi-VN" sz="2000" dirty="0">
                <a:solidFill>
                  <a:prstClr val="black"/>
                </a:solidFill>
                <a:latin typeface="Times New Roman" panose="02020603050405020304" pitchFamily="18" charset="0"/>
                <a:cs typeface="Times New Roman" panose="02020603050405020304" pitchFamily="18" charset="0"/>
              </a:rPr>
              <a:t>- Cuộc hành quân thần tốc do Quang Trung chỉ huy đến nay vẫn còn làm chúng ta kinh ngạc. Vừa hành quân, vừa đánh giặc mà vua Quang Trung hoạch định kế hoạch từ 25 tháng chạp đến mùng 7 tháng giêng sẽ vào ăn tiết ở Thăng Long, trong thực tế đã vượt mức 2 ngày.</a:t>
            </a:r>
            <a:endParaRPr lang="en-US" sz="2000" dirty="0">
              <a:solidFill>
                <a:prstClr val="black"/>
              </a:solidFill>
              <a:latin typeface="Times New Roman" panose="02020603050405020304" pitchFamily="18" charset="0"/>
              <a:cs typeface="Times New Roman" panose="02020603050405020304" pitchFamily="18" charset="0"/>
            </a:endParaRPr>
          </a:p>
          <a:p>
            <a:pPr lvl="0" algn="just"/>
            <a:r>
              <a:rPr lang="vi-VN" sz="2000" dirty="0">
                <a:solidFill>
                  <a:prstClr val="black"/>
                </a:solidFill>
                <a:latin typeface="Times New Roman" panose="02020603050405020304" pitchFamily="18" charset="0"/>
                <a:cs typeface="Times New Roman" panose="02020603050405020304" pitchFamily="18" charset="0"/>
              </a:rPr>
              <a:t>- Hành quân xa, liên tục như vậy nhưng đội quân vẫn chỉnh tề cũng là do tài tổ chức của người cầm quân.</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E0507A8-9C6D-426C-BEC5-C83D1B078F36}"/>
              </a:ext>
            </a:extLst>
          </p:cNvPr>
          <p:cNvPicPr>
            <a:picLocks noChangeAspect="1"/>
          </p:cNvPicPr>
          <p:nvPr/>
        </p:nvPicPr>
        <p:blipFill>
          <a:blip r:embed="rId7"/>
          <a:stretch>
            <a:fillRect/>
          </a:stretch>
        </p:blipFill>
        <p:spPr>
          <a:xfrm>
            <a:off x="8806042" y="1019326"/>
            <a:ext cx="3235849" cy="4962373"/>
          </a:xfrm>
          <a:prstGeom prst="rect">
            <a:avLst/>
          </a:prstGeom>
        </p:spPr>
      </p:pic>
      <p:pic>
        <p:nvPicPr>
          <p:cNvPr id="10" name="5c0000510af53">
            <a:hlinkClick r:id="" action="ppaction://media"/>
            <a:extLst>
              <a:ext uri="{FF2B5EF4-FFF2-40B4-BE49-F238E27FC236}">
                <a16:creationId xmlns:a16="http://schemas.microsoft.com/office/drawing/2014/main" id="{70C2FD42-0A96-4955-8021-046959D61A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C3853452-4A82-4967-8A93-4CF3D3192964}"/>
              </a:ext>
            </a:extLst>
          </p:cNvPr>
          <p:cNvSpPr txBox="1"/>
          <p:nvPr/>
        </p:nvSpPr>
        <p:spPr>
          <a:xfrm>
            <a:off x="1968500" y="-1371600"/>
            <a:ext cx="5194300" cy="646331"/>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endParaRPr lang="en-US" dirty="0"/>
          </a:p>
        </p:txBody>
      </p:sp>
    </p:spTree>
    <p:extLst>
      <p:ext uri="{BB962C8B-B14F-4D97-AF65-F5344CB8AC3E}">
        <p14:creationId xmlns:p14="http://schemas.microsoft.com/office/powerpoint/2010/main" val="276461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160638" y="0"/>
            <a:ext cx="119984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Bài 1: Ôn tập văn bản Quang Trung đại phá quân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							(Ngô Gia văn Phái)</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23C2ADF4-D4F8-4EB6-B5E0-59D6BF269050}"/>
              </a:ext>
            </a:extLst>
          </p:cNvPr>
          <p:cNvSpPr txBox="1"/>
          <p:nvPr/>
        </p:nvSpPr>
        <p:spPr>
          <a:xfrm>
            <a:off x="963827" y="-976184"/>
            <a:ext cx="1002133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CF84F5F1-62EB-4B25-8626-176AE44C0EFE}"/>
              </a:ext>
            </a:extLst>
          </p:cNvPr>
          <p:cNvSpPr txBox="1"/>
          <p:nvPr/>
        </p:nvSpPr>
        <p:spPr>
          <a:xfrm>
            <a:off x="0" y="1200329"/>
            <a:ext cx="8859795" cy="4524315"/>
          </a:xfrm>
          <a:prstGeom prst="rect">
            <a:avLst/>
          </a:prstGeom>
          <a:noFill/>
        </p:spPr>
        <p:txBody>
          <a:bodyPr wrap="square" rtlCol="0">
            <a:spAutoFit/>
          </a:bodyPr>
          <a:lstStyle/>
          <a:p>
            <a:pPr lvl="0" algn="just"/>
            <a:r>
              <a:rPr lang="vi-VN" sz="2400" b="1" dirty="0">
                <a:solidFill>
                  <a:prstClr val="black"/>
                </a:solidFill>
                <a:latin typeface="Times New Roman" panose="02020603050405020304" pitchFamily="18" charset="0"/>
              </a:rPr>
              <a:t>e. Hình ảnh vị vua lẫm liệt trong chiến trận</a:t>
            </a:r>
            <a:endParaRPr lang="en-US" sz="2400" dirty="0">
              <a:solidFill>
                <a:prstClr val="black"/>
              </a:solidFill>
              <a:latin typeface="Calibri Light" panose="020F0302020204030204"/>
            </a:endParaRPr>
          </a:p>
          <a:p>
            <a:pPr lvl="0" algn="just"/>
            <a:r>
              <a:rPr lang="vi-VN" sz="2400" dirty="0">
                <a:solidFill>
                  <a:prstClr val="black"/>
                </a:solidFill>
                <a:latin typeface="Times New Roman" panose="02020603050405020304" pitchFamily="18" charset="0"/>
              </a:rPr>
              <a:t>- Vua Quang Trung thân chinh cầm quân không phải chỉ trên danh nghĩa. Ông làm tổng chỉ huy chiến dịch thực sự.</a:t>
            </a:r>
            <a:endParaRPr lang="en-US" sz="2400" dirty="0">
              <a:solidFill>
                <a:prstClr val="black"/>
              </a:solidFill>
              <a:latin typeface="Calibri Light" panose="020F0302020204030204"/>
            </a:endParaRPr>
          </a:p>
          <a:p>
            <a:pPr lvl="0" algn="just"/>
            <a:r>
              <a:rPr lang="vi-VN" sz="2400" dirty="0">
                <a:solidFill>
                  <a:prstClr val="black"/>
                </a:solidFill>
                <a:latin typeface="Times New Roman" panose="02020603050405020304" pitchFamily="18" charset="0"/>
              </a:rPr>
              <a:t>- Dưới sự lãnh đạo tài tình của vị tổng chỉ huy này, nghĩa quân Tây Sơn đã đánh những trận thật đẹp, thắng áp đảo kẻ thù.</a:t>
            </a:r>
            <a:endParaRPr lang="en-US" sz="2400" dirty="0">
              <a:solidFill>
                <a:prstClr val="black"/>
              </a:solidFill>
              <a:latin typeface="Calibri Light" panose="020F0302020204030204"/>
            </a:endParaRPr>
          </a:p>
          <a:p>
            <a:pPr lvl="0" algn="just"/>
            <a:r>
              <a:rPr lang="vi-VN" sz="2400" dirty="0">
                <a:solidFill>
                  <a:prstClr val="black"/>
                </a:solidFill>
                <a:latin typeface="Times New Roman" panose="02020603050405020304" pitchFamily="18" charset="0"/>
              </a:rPr>
              <a:t>- Khí thế đội quân làm cho kẻ thù khiếp vía và hình ảnh người anh hùng cũng được khắc hoạ lẫm liệt: trong cảnh “</a:t>
            </a:r>
            <a:r>
              <a:rPr lang="vi-VN" sz="2400" i="1" dirty="0">
                <a:solidFill>
                  <a:prstClr val="black"/>
                </a:solidFill>
                <a:latin typeface="Times New Roman" panose="02020603050405020304" pitchFamily="18" charset="0"/>
              </a:rPr>
              <a:t>khói tỏ mù trời, cách gang tấc không thấy gì</a:t>
            </a:r>
            <a:r>
              <a:rPr lang="vi-VN" sz="2400" dirty="0">
                <a:solidFill>
                  <a:prstClr val="black"/>
                </a:solidFill>
                <a:latin typeface="Times New Roman" panose="02020603050405020304" pitchFamily="18" charset="0"/>
              </a:rPr>
              <a:t>” nổi bật hình ảnh nhà vua “</a:t>
            </a:r>
            <a:r>
              <a:rPr lang="vi-VN" sz="2400" i="1" dirty="0">
                <a:solidFill>
                  <a:prstClr val="black"/>
                </a:solidFill>
                <a:latin typeface="Times New Roman" panose="02020603050405020304" pitchFamily="18" charset="0"/>
              </a:rPr>
              <a:t>cưỡi voi đi đốc thúc</a:t>
            </a:r>
            <a:r>
              <a:rPr lang="vi-VN" sz="2400" dirty="0">
                <a:solidFill>
                  <a:prstClr val="black"/>
                </a:solidFill>
                <a:latin typeface="Times New Roman" panose="02020603050405020304" pitchFamily="18" charset="0"/>
              </a:rPr>
              <a:t>” với tấm áo bào màu đỏ đã sạm đen khói súng.</a:t>
            </a:r>
            <a:endParaRPr lang="en-US" sz="2400" dirty="0">
              <a:solidFill>
                <a:prstClr val="black"/>
              </a:solidFill>
              <a:latin typeface="Calibri Light" panose="020F0302020204030204"/>
            </a:endParaRPr>
          </a:p>
          <a:p>
            <a:pPr lvl="0" algn="just"/>
            <a:r>
              <a:rPr lang="vi-VN" sz="2400" dirty="0">
                <a:solidFill>
                  <a:prstClr val="black"/>
                </a:solidFill>
                <a:latin typeface="Times New Roman" panose="02020603050405020304" pitchFamily="18" charset="0"/>
              </a:rPr>
              <a:t>- Hình ảnh người anh hùng được khắc hoạ khá đậm nét với tính cách mạnh mẽ, trí tuệ sáng suốt, nhạy bén, tài dùng binh như thần là người tổ chức và là linh hồn của chiến công vĩ đại.</a:t>
            </a:r>
            <a:endParaRPr lang="en-US" sz="2400" dirty="0">
              <a:solidFill>
                <a:prstClr val="black"/>
              </a:solidFill>
              <a:latin typeface="Calibri Light" panose="020F0302020204030204"/>
            </a:endParaRPr>
          </a:p>
        </p:txBody>
      </p:sp>
      <p:pic>
        <p:nvPicPr>
          <p:cNvPr id="8" name="Picture 7">
            <a:extLst>
              <a:ext uri="{FF2B5EF4-FFF2-40B4-BE49-F238E27FC236}">
                <a16:creationId xmlns:a16="http://schemas.microsoft.com/office/drawing/2014/main" id="{7EA0D350-FDFA-4FE9-9EA4-6D163FA1211A}"/>
              </a:ext>
            </a:extLst>
          </p:cNvPr>
          <p:cNvPicPr>
            <a:picLocks noChangeAspect="1"/>
          </p:cNvPicPr>
          <p:nvPr/>
        </p:nvPicPr>
        <p:blipFill>
          <a:blip r:embed="rId7"/>
          <a:stretch>
            <a:fillRect/>
          </a:stretch>
        </p:blipFill>
        <p:spPr>
          <a:xfrm>
            <a:off x="8859795" y="1383957"/>
            <a:ext cx="3220994" cy="5308673"/>
          </a:xfrm>
          <a:prstGeom prst="rect">
            <a:avLst/>
          </a:prstGeom>
        </p:spPr>
      </p:pic>
      <p:pic>
        <p:nvPicPr>
          <p:cNvPr id="9" name="5c0000510af53">
            <a:hlinkClick r:id="" action="ppaction://media"/>
            <a:extLst>
              <a:ext uri="{FF2B5EF4-FFF2-40B4-BE49-F238E27FC236}">
                <a16:creationId xmlns:a16="http://schemas.microsoft.com/office/drawing/2014/main" id="{88B482E7-A495-4ACD-B9D0-29E3BCF8CD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1884450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9" repeatCount="indefinite"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160638" y="0"/>
            <a:ext cx="119984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Bài 1: Ôn tập văn bản Quang Trung đại phá quân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							(Ngô Gia văn Phái)</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23C2ADF4-D4F8-4EB6-B5E0-59D6BF269050}"/>
              </a:ext>
            </a:extLst>
          </p:cNvPr>
          <p:cNvSpPr txBox="1"/>
          <p:nvPr/>
        </p:nvSpPr>
        <p:spPr>
          <a:xfrm>
            <a:off x="963827" y="-976184"/>
            <a:ext cx="1002133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97568F9-1B93-4F95-B0A1-8465CD69DB05}"/>
              </a:ext>
            </a:extLst>
          </p:cNvPr>
          <p:cNvPicPr>
            <a:picLocks noChangeAspect="1"/>
          </p:cNvPicPr>
          <p:nvPr/>
        </p:nvPicPr>
        <p:blipFill>
          <a:blip r:embed="rId7"/>
          <a:stretch>
            <a:fillRect/>
          </a:stretch>
        </p:blipFill>
        <p:spPr>
          <a:xfrm>
            <a:off x="8254314" y="1529529"/>
            <a:ext cx="3818237" cy="4796399"/>
          </a:xfrm>
          <a:prstGeom prst="rect">
            <a:avLst/>
          </a:prstGeom>
        </p:spPr>
      </p:pic>
      <p:sp>
        <p:nvSpPr>
          <p:cNvPr id="9" name="TextBox 8">
            <a:extLst>
              <a:ext uri="{FF2B5EF4-FFF2-40B4-BE49-F238E27FC236}">
                <a16:creationId xmlns:a16="http://schemas.microsoft.com/office/drawing/2014/main" id="{C3D7F25A-FBF5-4272-872E-DB06DB95552C}"/>
              </a:ext>
            </a:extLst>
          </p:cNvPr>
          <p:cNvSpPr txBox="1"/>
          <p:nvPr/>
        </p:nvSpPr>
        <p:spPr>
          <a:xfrm>
            <a:off x="119449" y="1591399"/>
            <a:ext cx="8015416" cy="3970318"/>
          </a:xfrm>
          <a:prstGeom prst="rect">
            <a:avLst/>
          </a:prstGeom>
          <a:noFill/>
        </p:spPr>
        <p:txBody>
          <a:bodyPr wrap="square" rtlCol="0">
            <a:spAutoFit/>
          </a:bodyPr>
          <a:lstStyle/>
          <a:p>
            <a:pPr lvl="0" algn="just"/>
            <a:r>
              <a:rPr lang="vi-VN" sz="3600" b="1" dirty="0">
                <a:solidFill>
                  <a:srgbClr val="00B050"/>
                </a:solidFill>
                <a:latin typeface="Times New Roman" panose="02020603050405020304" pitchFamily="18" charset="0"/>
              </a:rPr>
              <a:t>2. Sự thảm bại của quân tướng nhà Thanh và số phận bi đát của vua tôi Lê Chiêu Thống phản nước, hại dân đã được miêu tả như thế nào? Em có nhận xét gì về lối văn trần thuật ở đây?</a:t>
            </a:r>
            <a:endParaRPr lang="en-US" sz="3600" dirty="0">
              <a:solidFill>
                <a:srgbClr val="00B050"/>
              </a:solidFill>
              <a:latin typeface="Calibri Light" panose="020F0302020204030204"/>
            </a:endParaRPr>
          </a:p>
          <a:p>
            <a:pPr lvl="0" algn="just"/>
            <a:r>
              <a:rPr lang="vi-VN" sz="3600" b="1" dirty="0">
                <a:solidFill>
                  <a:srgbClr val="00B050"/>
                </a:solidFill>
                <a:latin typeface="Times New Roman" panose="02020603050405020304" pitchFamily="18" charset="0"/>
              </a:rPr>
              <a:t>a. Đối lập với hình ảnh nghĩa quân Tây Sơn là chân dung của kẻ thù xâm lược.</a:t>
            </a:r>
            <a:endParaRPr lang="en-US" sz="3600" dirty="0">
              <a:solidFill>
                <a:srgbClr val="00B050"/>
              </a:solidFill>
              <a:latin typeface="Calibri Light" panose="020F0302020204030204"/>
            </a:endParaRPr>
          </a:p>
        </p:txBody>
      </p:sp>
      <p:pic>
        <p:nvPicPr>
          <p:cNvPr id="10" name="5c0000510af53">
            <a:hlinkClick r:id="" action="ppaction://media"/>
            <a:extLst>
              <a:ext uri="{FF2B5EF4-FFF2-40B4-BE49-F238E27FC236}">
                <a16:creationId xmlns:a16="http://schemas.microsoft.com/office/drawing/2014/main" id="{E3C5F149-D87F-4514-B670-8955F112BC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247890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22"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160638" y="0"/>
            <a:ext cx="119984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Bài 1: Ôn tập văn bản Quang Trung đại phá quân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							(Ngô Gia văn Phái)</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23C2ADF4-D4F8-4EB6-B5E0-59D6BF269050}"/>
              </a:ext>
            </a:extLst>
          </p:cNvPr>
          <p:cNvSpPr txBox="1"/>
          <p:nvPr/>
        </p:nvSpPr>
        <p:spPr>
          <a:xfrm>
            <a:off x="963827" y="-976184"/>
            <a:ext cx="10021330" cy="646331"/>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7B166736-4355-481B-8CF5-9EAB87B80CB0}"/>
              </a:ext>
            </a:extLst>
          </p:cNvPr>
          <p:cNvPicPr>
            <a:picLocks noChangeAspect="1"/>
          </p:cNvPicPr>
          <p:nvPr/>
        </p:nvPicPr>
        <p:blipFill>
          <a:blip r:embed="rId7"/>
          <a:stretch>
            <a:fillRect/>
          </a:stretch>
        </p:blipFill>
        <p:spPr>
          <a:xfrm>
            <a:off x="8134865" y="1383958"/>
            <a:ext cx="3937686" cy="5338118"/>
          </a:xfrm>
          <a:prstGeom prst="rect">
            <a:avLst/>
          </a:prstGeom>
        </p:spPr>
      </p:pic>
      <p:sp>
        <p:nvSpPr>
          <p:cNvPr id="8" name="TextBox 7">
            <a:extLst>
              <a:ext uri="{FF2B5EF4-FFF2-40B4-BE49-F238E27FC236}">
                <a16:creationId xmlns:a16="http://schemas.microsoft.com/office/drawing/2014/main" id="{2B7F43C9-8D00-4E63-9CA7-6A32AFDA1FBA}"/>
              </a:ext>
            </a:extLst>
          </p:cNvPr>
          <p:cNvSpPr txBox="1"/>
          <p:nvPr/>
        </p:nvSpPr>
        <p:spPr>
          <a:xfrm>
            <a:off x="148281" y="1037968"/>
            <a:ext cx="7986584" cy="4832092"/>
          </a:xfrm>
          <a:prstGeom prst="rect">
            <a:avLst/>
          </a:prstGeom>
          <a:noFill/>
        </p:spPr>
        <p:txBody>
          <a:bodyPr wrap="square" rtlCol="0">
            <a:spAutoFit/>
          </a:bodyPr>
          <a:lstStyle/>
          <a:p>
            <a:pPr lvl="0" algn="just"/>
            <a:r>
              <a:rPr lang="vi-VN" sz="20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Tôn Sỹ Nghị kiêu căng, tự mãn, chủ quan:</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 Kéo quân vào Thăng Long dễ dàng “</a:t>
            </a:r>
            <a:r>
              <a:rPr lang="vi-VN" sz="2800" i="1" dirty="0">
                <a:solidFill>
                  <a:prstClr val="black"/>
                </a:solidFill>
                <a:latin typeface="Times New Roman" panose="02020603050405020304" pitchFamily="18" charset="0"/>
                <a:cs typeface="Times New Roman" panose="02020603050405020304" pitchFamily="18" charset="0"/>
              </a:rPr>
              <a:t>ngày đi đêm nghỉ</a:t>
            </a:r>
            <a:r>
              <a:rPr lang="vi-VN" sz="2800" dirty="0">
                <a:solidFill>
                  <a:prstClr val="black"/>
                </a:solidFill>
                <a:latin typeface="Times New Roman" panose="02020603050405020304" pitchFamily="18" charset="0"/>
                <a:cs typeface="Times New Roman" panose="02020603050405020304" pitchFamily="18" charset="0"/>
              </a:rPr>
              <a:t>” như “</a:t>
            </a:r>
            <a:r>
              <a:rPr lang="vi-VN" sz="2800" i="1" dirty="0">
                <a:solidFill>
                  <a:prstClr val="black"/>
                </a:solidFill>
                <a:latin typeface="Times New Roman" panose="02020603050405020304" pitchFamily="18" charset="0"/>
                <a:cs typeface="Times New Roman" panose="02020603050405020304" pitchFamily="18" charset="0"/>
              </a:rPr>
              <a:t>đi trên đất bằng</a:t>
            </a:r>
            <a:r>
              <a:rPr lang="vi-VN" sz="2800" dirty="0">
                <a:solidFill>
                  <a:prstClr val="black"/>
                </a:solidFill>
                <a:latin typeface="Times New Roman" panose="02020603050405020304" pitchFamily="18" charset="0"/>
                <a:cs typeface="Times New Roman" panose="02020603050405020304" pitchFamily="18" charset="0"/>
              </a:rPr>
              <a:t>”, cho là vô sự, không đề phòng gì, chỉ lảng vảng ở bên bờ sông, lấy thanh thế suông để doạ dẫm.</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 Hơn nữa y còn là một tên tướng bất tài, cầm quân mà không biết tình hình thực hư ra sao. Dù được vua tôi Lê Chiêu Thống báo trước, y vẫn không chút đề phòng suốt mấy ngày Tết “</a:t>
            </a:r>
            <a:r>
              <a:rPr lang="vi-VN" sz="2800" i="1" dirty="0">
                <a:solidFill>
                  <a:prstClr val="black"/>
                </a:solidFill>
                <a:latin typeface="Times New Roman" panose="02020603050405020304" pitchFamily="18" charset="0"/>
                <a:cs typeface="Times New Roman" panose="02020603050405020304" pitchFamily="18" charset="0"/>
              </a:rPr>
              <a:t>chỉ chăm chú vào việc yến tiệc vui mừng, không hề lo chi đến việc bất chắc</a:t>
            </a:r>
            <a:r>
              <a:rPr lang="vi-VN" sz="2800" dirty="0">
                <a:solidFill>
                  <a:prstClr val="black"/>
                </a:solidFill>
                <a:latin typeface="Times New Roman" panose="02020603050405020304" pitchFamily="18" charset="0"/>
                <a:cs typeface="Times New Roman" panose="02020603050405020304" pitchFamily="18" charset="0"/>
              </a:rPr>
              <a:t>”, cho quân lính mặc sắc vui chơi.</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9" name="5c0000510af53">
            <a:hlinkClick r:id="" action="ppaction://media"/>
            <a:extLst>
              <a:ext uri="{FF2B5EF4-FFF2-40B4-BE49-F238E27FC236}">
                <a16:creationId xmlns:a16="http://schemas.microsoft.com/office/drawing/2014/main" id="{4F20C8B0-791F-46AC-A7F0-78BC4E5FFA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265889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463367" y="33260"/>
            <a:ext cx="119984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23C2ADF4-D4F8-4EB6-B5E0-59D6BF269050}"/>
              </a:ext>
            </a:extLst>
          </p:cNvPr>
          <p:cNvSpPr txBox="1"/>
          <p:nvPr/>
        </p:nvSpPr>
        <p:spPr>
          <a:xfrm>
            <a:off x="963827" y="-976184"/>
            <a:ext cx="1002133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2B7F43C9-8D00-4E63-9CA7-6A32AFDA1FBA}"/>
              </a:ext>
            </a:extLst>
          </p:cNvPr>
          <p:cNvSpPr txBox="1"/>
          <p:nvPr/>
        </p:nvSpPr>
        <p:spPr>
          <a:xfrm>
            <a:off x="148281" y="1037968"/>
            <a:ext cx="8147222"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Khi quân Tây Sơn đánh đến nơi, tướng thì sợ mất mật, ngựa không kịp đóng yên, người không kịp mặc giáp… chuồn trước qua cầu phao, quân thì lúc lâm trận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 nấy đều rụng rời, sợ hãi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xin ra hàng hoặc bỏ chạy toán loạn, giày xéo lên nhau mà chết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quân sĩ các doanh nghe thấy đều hoảng hốt, tan tác bỏ chạy, tranh nhau qua cầu sang sông, xô đẩy nhau rơi xuống mà chết rất nhiều</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đến nỗi nước sông Nhị Hà vì thế mà tắc nghẽn không chảy được nữa</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Cả đội binh hùng, tướng mạnh, chỉ quen diễu võ dương oai bây giờ chỉ còn biết tháo chạy, mạnh ai nấy chạy,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đêm ngày đi gấp, không dám nghỉ ngơi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Nghệ thuật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kể chuyện, xen kẽ với những chi tiết tả thực thật cụ thể, chi tiết, sống động với nhịp điệu nhanh, dồn dập, gấp gáp gợi sự hoảng hốt của kẻ thù. Ngòi bút miêu tả khách quan nhưng vẫn hàm chứng tâm trạng hả hê, sung sướng của người viết cũng như của dân tộc trước thắng lợi của Sơn Tây.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F301478A-0C74-416F-B720-09DEAF88A6E1}"/>
              </a:ext>
            </a:extLst>
          </p:cNvPr>
          <p:cNvPicPr>
            <a:picLocks noChangeAspect="1"/>
          </p:cNvPicPr>
          <p:nvPr/>
        </p:nvPicPr>
        <p:blipFill>
          <a:blip r:embed="rId7"/>
          <a:stretch>
            <a:fillRect/>
          </a:stretch>
        </p:blipFill>
        <p:spPr>
          <a:xfrm>
            <a:off x="8443784" y="1233916"/>
            <a:ext cx="3599935" cy="5657671"/>
          </a:xfrm>
          <a:prstGeom prst="rect">
            <a:avLst/>
          </a:prstGeom>
        </p:spPr>
      </p:pic>
      <p:pic>
        <p:nvPicPr>
          <p:cNvPr id="9" name="5c0000510af53">
            <a:hlinkClick r:id="" action="ppaction://media"/>
            <a:extLst>
              <a:ext uri="{FF2B5EF4-FFF2-40B4-BE49-F238E27FC236}">
                <a16:creationId xmlns:a16="http://schemas.microsoft.com/office/drawing/2014/main" id="{8AD8DB18-4C1C-4D30-B5DB-C0B6D62E16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1483543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3" name="TextBox 2">
            <a:extLst>
              <a:ext uri="{FF2B5EF4-FFF2-40B4-BE49-F238E27FC236}">
                <a16:creationId xmlns:a16="http://schemas.microsoft.com/office/drawing/2014/main" id="{AFB35624-1745-4202-8435-154AEE3BD187}"/>
              </a:ext>
            </a:extLst>
          </p:cNvPr>
          <p:cNvSpPr txBox="1"/>
          <p:nvPr/>
        </p:nvSpPr>
        <p:spPr>
          <a:xfrm>
            <a:off x="0" y="6463381"/>
            <a:ext cx="8353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4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4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4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4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4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4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4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4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4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4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4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18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18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18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18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18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1EC3738-0D2B-4E3D-8DD4-EB1D4A364B93}"/>
              </a:ext>
            </a:extLst>
          </p:cNvPr>
          <p:cNvSpPr txBox="1"/>
          <p:nvPr/>
        </p:nvSpPr>
        <p:spPr>
          <a:xfrm>
            <a:off x="86625" y="1809823"/>
            <a:ext cx="8398141" cy="1200329"/>
          </a:xfrm>
          <a:prstGeom prst="rect">
            <a:avLst/>
          </a:prstGeom>
          <a:noFill/>
        </p:spPr>
        <p:txBody>
          <a:bodyPr wrap="square" rtlCol="0">
            <a:spAutoFit/>
          </a:bodyPr>
          <a:lstStyle/>
          <a:p>
            <a:pPr lvl="0"/>
            <a:r>
              <a:rPr lang="vi-VN" sz="3600" b="1" dirty="0">
                <a:solidFill>
                  <a:srgbClr val="FF0000"/>
                </a:solidFill>
                <a:latin typeface="Times New Roman" panose="02020603050405020304" pitchFamily="18" charset="0"/>
              </a:rPr>
              <a:t>b. Số phận thảm hại của bọn vua tôi Lê Chiêu Thống phản nước, hại dân</a:t>
            </a:r>
            <a:endParaRPr lang="en-US" sz="3600" dirty="0">
              <a:solidFill>
                <a:srgbClr val="FF0000"/>
              </a:solidFill>
              <a:latin typeface="Calibri Light" panose="020F0302020204030204"/>
            </a:endParaRPr>
          </a:p>
        </p:txBody>
      </p:sp>
      <p:pic>
        <p:nvPicPr>
          <p:cNvPr id="11" name="Picture 10">
            <a:extLst>
              <a:ext uri="{FF2B5EF4-FFF2-40B4-BE49-F238E27FC236}">
                <a16:creationId xmlns:a16="http://schemas.microsoft.com/office/drawing/2014/main" id="{A57D00CC-D8AE-4B48-8C7E-B88638E866E7}"/>
              </a:ext>
            </a:extLst>
          </p:cNvPr>
          <p:cNvPicPr>
            <a:picLocks noChangeAspect="1"/>
          </p:cNvPicPr>
          <p:nvPr/>
        </p:nvPicPr>
        <p:blipFill>
          <a:blip r:embed="rId7"/>
          <a:stretch>
            <a:fillRect/>
          </a:stretch>
        </p:blipFill>
        <p:spPr>
          <a:xfrm>
            <a:off x="8789871" y="1588860"/>
            <a:ext cx="3402129" cy="4930655"/>
          </a:xfrm>
          <a:prstGeom prst="rect">
            <a:avLst/>
          </a:prstGeom>
        </p:spPr>
      </p:pic>
      <p:pic>
        <p:nvPicPr>
          <p:cNvPr id="9" name="5c0000510af53">
            <a:hlinkClick r:id="" action="ppaction://media"/>
            <a:extLst>
              <a:ext uri="{FF2B5EF4-FFF2-40B4-BE49-F238E27FC236}">
                <a16:creationId xmlns:a16="http://schemas.microsoft.com/office/drawing/2014/main" id="{5C52088A-876C-48CD-97E6-B9201D8EE5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49C449F9-2516-42BE-B7A6-06F96104F44C}"/>
              </a:ext>
            </a:extLst>
          </p:cNvPr>
          <p:cNvSpPr txBox="1"/>
          <p:nvPr/>
        </p:nvSpPr>
        <p:spPr>
          <a:xfrm>
            <a:off x="2171700" y="-1143000"/>
            <a:ext cx="589280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1679972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5" cstate="print"/>
          <a:stretch>
            <a:fillRect/>
          </a:stretch>
        </p:blipFill>
        <p:spPr>
          <a:xfrm rot="21000000">
            <a:off x="7725720" y="2558532"/>
            <a:ext cx="4251960" cy="2428875"/>
          </a:xfrm>
          <a:prstGeom prst="rect">
            <a:avLst/>
          </a:prstGeom>
        </p:spPr>
      </p:pic>
      <p:pic>
        <p:nvPicPr>
          <p:cNvPr id="4" name="图片 3" descr="桃枝"/>
          <p:cNvPicPr>
            <a:picLocks noChangeAspect="1"/>
          </p:cNvPicPr>
          <p:nvPr/>
        </p:nvPicPr>
        <p:blipFill>
          <a:blip r:embed="rId6"/>
          <a:stretch>
            <a:fillRect/>
          </a:stretch>
        </p:blipFill>
        <p:spPr>
          <a:xfrm>
            <a:off x="0" y="3364113"/>
            <a:ext cx="3210560" cy="3155315"/>
          </a:xfrm>
          <a:prstGeom prst="rect">
            <a:avLst/>
          </a:prstGeom>
        </p:spPr>
      </p:pic>
      <p:pic>
        <p:nvPicPr>
          <p:cNvPr id="5" name="图片 4" descr="桃枝2"/>
          <p:cNvPicPr>
            <a:picLocks noChangeAspect="1"/>
          </p:cNvPicPr>
          <p:nvPr/>
        </p:nvPicPr>
        <p:blipFill>
          <a:blip r:embed="rId7"/>
          <a:stretch>
            <a:fillRect/>
          </a:stretch>
        </p:blipFill>
        <p:spPr>
          <a:xfrm>
            <a:off x="9232900" y="-48260"/>
            <a:ext cx="2948940" cy="2896235"/>
          </a:xfrm>
          <a:prstGeom prst="rect">
            <a:avLst/>
          </a:prstGeom>
        </p:spPr>
      </p:pic>
      <p:pic>
        <p:nvPicPr>
          <p:cNvPr id="9" name="图片 8" descr="花瓣"/>
          <p:cNvPicPr>
            <a:picLocks noChangeAspect="1"/>
          </p:cNvPicPr>
          <p:nvPr/>
        </p:nvPicPr>
        <p:blipFill>
          <a:blip r:embed="rId8" cstate="print"/>
          <a:stretch>
            <a:fillRect/>
          </a:stretch>
        </p:blipFill>
        <p:spPr>
          <a:xfrm>
            <a:off x="10428922" y="4940355"/>
            <a:ext cx="527050" cy="452755"/>
          </a:xfrm>
          <a:prstGeom prst="rect">
            <a:avLst/>
          </a:prstGeom>
        </p:spPr>
      </p:pic>
      <p:pic>
        <p:nvPicPr>
          <p:cNvPr id="12" name="图片 11" descr="蝴蝶"/>
          <p:cNvPicPr>
            <a:picLocks noChangeAspect="1"/>
          </p:cNvPicPr>
          <p:nvPr/>
        </p:nvPicPr>
        <p:blipFill>
          <a:blip r:embed="rId9" cstate="print"/>
          <a:stretch>
            <a:fillRect/>
          </a:stretch>
        </p:blipFill>
        <p:spPr>
          <a:xfrm rot="5400000">
            <a:off x="10118090" y="1323340"/>
            <a:ext cx="621665" cy="631190"/>
          </a:xfrm>
          <a:prstGeom prst="rect">
            <a:avLst/>
          </a:prstGeom>
        </p:spPr>
      </p:pic>
      <p:sp>
        <p:nvSpPr>
          <p:cNvPr id="3" name="TextBox 2">
            <a:extLst>
              <a:ext uri="{FF2B5EF4-FFF2-40B4-BE49-F238E27FC236}">
                <a16:creationId xmlns:a16="http://schemas.microsoft.com/office/drawing/2014/main" id="{E0E7DDC3-1E65-4E44-A9A4-EED853F8E23B}"/>
              </a:ext>
            </a:extLst>
          </p:cNvPr>
          <p:cNvSpPr txBox="1"/>
          <p:nvPr/>
        </p:nvSpPr>
        <p:spPr>
          <a:xfrm>
            <a:off x="1927654" y="-1186249"/>
            <a:ext cx="7401697" cy="1477328"/>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pPr lvl="0">
              <a:defRPr/>
            </a:pPr>
            <a:endParaRPr lang="en-US" dirty="0">
              <a:solidFill>
                <a:prstClr val="black"/>
              </a:solidFill>
              <a:ea typeface="微软雅黑"/>
            </a:endParaRPr>
          </a:p>
          <a:p>
            <a:endParaRPr lang="en-US" dirty="0"/>
          </a:p>
          <a:p>
            <a:endParaRPr lang="en-US" dirty="0"/>
          </a:p>
        </p:txBody>
      </p:sp>
      <p:sp>
        <p:nvSpPr>
          <p:cNvPr id="6" name="TextBox 5">
            <a:extLst>
              <a:ext uri="{FF2B5EF4-FFF2-40B4-BE49-F238E27FC236}">
                <a16:creationId xmlns:a16="http://schemas.microsoft.com/office/drawing/2014/main" id="{37BC9820-2F4B-4885-8D9B-072C29FD03C4}"/>
              </a:ext>
            </a:extLst>
          </p:cNvPr>
          <p:cNvSpPr txBox="1"/>
          <p:nvPr/>
        </p:nvSpPr>
        <p:spPr>
          <a:xfrm>
            <a:off x="-197983" y="20443"/>
            <a:ext cx="11963537" cy="1200329"/>
          </a:xfrm>
          <a:prstGeom prst="rect">
            <a:avLst/>
          </a:prstGeom>
          <a:noFill/>
        </p:spPr>
        <p:txBody>
          <a:bodyPr wrap="square" rtlCol="0">
            <a:spAutoFit/>
          </a:bodyPr>
          <a:lstStyle/>
          <a:p>
            <a:pPr algn="ctr"/>
            <a:r>
              <a:rPr lang="en-US" sz="3600" dirty="0" err="1">
                <a:solidFill>
                  <a:srgbClr val="FF0000"/>
                </a:solidFill>
                <a:latin typeface="#9Slide05 Fourth Medium" panose="00000600000000000000" pitchFamily="2" charset="0"/>
              </a:rPr>
              <a:t>Bài</a:t>
            </a:r>
            <a:r>
              <a:rPr lang="en-US" sz="3600" dirty="0">
                <a:solidFill>
                  <a:srgbClr val="FF0000"/>
                </a:solidFill>
                <a:latin typeface="#9Slide05 Fourth Medium" panose="00000600000000000000" pitchFamily="2" charset="0"/>
              </a:rPr>
              <a:t> 1: </a:t>
            </a:r>
            <a:r>
              <a:rPr lang="en-US" sz="3600" dirty="0" err="1">
                <a:solidFill>
                  <a:srgbClr val="FF0000"/>
                </a:solidFill>
                <a:latin typeface="#9Slide05 Fourth Medium" panose="00000600000000000000" pitchFamily="2" charset="0"/>
              </a:rPr>
              <a:t>Ôn</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tập</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văn</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bản</a:t>
            </a:r>
            <a:r>
              <a:rPr lang="en-US" sz="3600" dirty="0">
                <a:solidFill>
                  <a:srgbClr val="FF0000"/>
                </a:solidFill>
                <a:latin typeface="#9Slide05 Fourth Medium" panose="00000600000000000000" pitchFamily="2" charset="0"/>
              </a:rPr>
              <a:t> Quang </a:t>
            </a:r>
            <a:r>
              <a:rPr lang="en-US" sz="3600" dirty="0" err="1">
                <a:solidFill>
                  <a:srgbClr val="FF0000"/>
                </a:solidFill>
                <a:latin typeface="#9Slide05 Fourth Medium" panose="00000600000000000000" pitchFamily="2" charset="0"/>
              </a:rPr>
              <a:t>Trung</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đại</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phá</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quân</a:t>
            </a:r>
            <a:r>
              <a:rPr lang="en-US" sz="3600" dirty="0">
                <a:solidFill>
                  <a:srgbClr val="FF0000"/>
                </a:solidFill>
                <a:latin typeface="#9Slide05 Fourth Medium" panose="00000600000000000000" pitchFamily="2" charset="0"/>
              </a:rPr>
              <a:t> Thanh</a:t>
            </a:r>
          </a:p>
          <a:p>
            <a:pPr algn="ct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Ngô</a:t>
            </a:r>
            <a:r>
              <a:rPr lang="en-US" sz="3600" dirty="0">
                <a:solidFill>
                  <a:srgbClr val="FF0000"/>
                </a:solidFill>
                <a:latin typeface="#9Slide05 Fourth Medium" panose="00000600000000000000" pitchFamily="2" charset="0"/>
              </a:rPr>
              <a:t> Gia </a:t>
            </a:r>
            <a:r>
              <a:rPr lang="en-US" sz="3600" dirty="0" err="1">
                <a:solidFill>
                  <a:srgbClr val="FF0000"/>
                </a:solidFill>
                <a:latin typeface="#9Slide05 Fourth Medium" panose="00000600000000000000" pitchFamily="2" charset="0"/>
              </a:rPr>
              <a:t>văn</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Phái</a:t>
            </a:r>
            <a:r>
              <a:rPr lang="en-US" sz="3600" dirty="0">
                <a:solidFill>
                  <a:srgbClr val="FF0000"/>
                </a:solidFill>
                <a:latin typeface="#9Slide05 Fourth Medium" panose="00000600000000000000" pitchFamily="2" charset="0"/>
              </a:rPr>
              <a:t>)</a:t>
            </a:r>
            <a:endParaRPr lang="en-US" dirty="0">
              <a:solidFill>
                <a:srgbClr val="FF0000"/>
              </a:solidFill>
              <a:latin typeface="#9Slide05 Fourth Medium" panose="00000600000000000000" pitchFamily="2" charset="0"/>
            </a:endParaRPr>
          </a:p>
        </p:txBody>
      </p:sp>
      <p:sp>
        <p:nvSpPr>
          <p:cNvPr id="7" name="TextBox 6">
            <a:extLst>
              <a:ext uri="{FF2B5EF4-FFF2-40B4-BE49-F238E27FC236}">
                <a16:creationId xmlns:a16="http://schemas.microsoft.com/office/drawing/2014/main" id="{9BF40D65-9C9D-4281-A490-7783863424E1}"/>
              </a:ext>
            </a:extLst>
          </p:cNvPr>
          <p:cNvSpPr txBox="1"/>
          <p:nvPr/>
        </p:nvSpPr>
        <p:spPr>
          <a:xfrm>
            <a:off x="247136" y="1838701"/>
            <a:ext cx="5536650" cy="1398844"/>
          </a:xfrm>
          <a:prstGeom prst="rect">
            <a:avLst/>
          </a:prstGeom>
          <a:noFill/>
        </p:spPr>
        <p:txBody>
          <a:bodyPr wrap="square" rtlCol="0">
            <a:spAutoFit/>
          </a:bodyPr>
          <a:lstStyle/>
          <a:p>
            <a:pPr marR="91440" algn="just">
              <a:lnSpc>
                <a:spcPct val="107000"/>
              </a:lnSpc>
            </a:pPr>
            <a:r>
              <a:rPr lang="vi-VN" sz="3200" b="1" dirty="0">
                <a:latin typeface="#9Slide05 Fourth Medium" panose="00000600000000000000" pitchFamily="2" charset="0"/>
                <a:ea typeface="Times New Roman" panose="02020603050405020304" pitchFamily="18" charset="0"/>
                <a:cs typeface="Times New Roman" panose="02020603050405020304" pitchFamily="18" charset="0"/>
              </a:rPr>
              <a:t>I</a:t>
            </a:r>
            <a:r>
              <a:rPr lang="vi-VN" sz="4000" b="1" dirty="0">
                <a:latin typeface="#9Slide05 Fourth Medium" panose="00000600000000000000" pitchFamily="2" charset="0"/>
                <a:ea typeface="Times New Roman" panose="02020603050405020304" pitchFamily="18" charset="0"/>
                <a:cs typeface="Times New Roman" panose="02020603050405020304" pitchFamily="18" charset="0"/>
              </a:rPr>
              <a:t>. Tác giả</a:t>
            </a:r>
            <a:r>
              <a:rPr lang="en-US" sz="4000" b="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b="1" dirty="0" err="1">
                <a:latin typeface="#9Slide05 Fourth Medium" panose="00000600000000000000" pitchFamily="2" charset="0"/>
                <a:ea typeface="Times New Roman" panose="02020603050405020304" pitchFamily="18" charset="0"/>
                <a:cs typeface="Times New Roman" panose="02020603050405020304" pitchFamily="18" charset="0"/>
              </a:rPr>
              <a:t>Tác</a:t>
            </a:r>
            <a:r>
              <a:rPr lang="en-US" sz="4000" b="1" dirty="0">
                <a:latin typeface="#9Slide05 Fourth Medium" panose="00000600000000000000" pitchFamily="2" charset="0"/>
                <a:ea typeface="Times New Roman" panose="02020603050405020304" pitchFamily="18" charset="0"/>
                <a:cs typeface="Times New Roman" panose="02020603050405020304" pitchFamily="18" charset="0"/>
              </a:rPr>
              <a:t> </a:t>
            </a:r>
            <a:r>
              <a:rPr lang="en-US" sz="4000" b="1" dirty="0" err="1">
                <a:latin typeface="#9Slide05 Fourth Medium" panose="00000600000000000000" pitchFamily="2" charset="0"/>
                <a:ea typeface="Times New Roman" panose="02020603050405020304" pitchFamily="18" charset="0"/>
                <a:cs typeface="Times New Roman" panose="02020603050405020304" pitchFamily="18" charset="0"/>
              </a:rPr>
              <a:t>phẩm</a:t>
            </a:r>
            <a:endParaRPr lang="en-US" sz="4000" dirty="0">
              <a:latin typeface="#9Slide05 Fourth Medium" panose="00000600000000000000" pitchFamily="2" charset="0"/>
              <a:ea typeface="Calibri" panose="020F0502020204030204" pitchFamily="34" charset="0"/>
              <a:cs typeface="Times New Roman" panose="02020603050405020304" pitchFamily="18" charset="0"/>
            </a:endParaRPr>
          </a:p>
          <a:p>
            <a:pPr algn="just">
              <a:lnSpc>
                <a:spcPct val="107000"/>
              </a:lnSpc>
            </a:pPr>
            <a:r>
              <a:rPr lang="it-IT" sz="4000" b="1" dirty="0">
                <a:latin typeface="#9Slide05 Fourth Medium" panose="00000600000000000000" pitchFamily="2" charset="0"/>
                <a:ea typeface="Times New Roman" panose="02020603050405020304" pitchFamily="18" charset="0"/>
                <a:cs typeface="Times New Roman" panose="02020603050405020304" pitchFamily="18" charset="0"/>
              </a:rPr>
              <a:t>1. Tiểu sử</a:t>
            </a:r>
            <a:endParaRPr lang="en-US" sz="4000" dirty="0">
              <a:latin typeface="#9Slide05 Fourth Medium" panose="00000600000000000000" pitchFamily="2"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B1BAEA9E-1287-41BE-9568-1A0408806A44}"/>
              </a:ext>
            </a:extLst>
          </p:cNvPr>
          <p:cNvPicPr>
            <a:picLocks noChangeAspect="1"/>
          </p:cNvPicPr>
          <p:nvPr/>
        </p:nvPicPr>
        <p:blipFill>
          <a:blip r:embed="rId10"/>
          <a:stretch>
            <a:fillRect/>
          </a:stretch>
        </p:blipFill>
        <p:spPr>
          <a:xfrm>
            <a:off x="6096000" y="1328103"/>
            <a:ext cx="6048130" cy="4986200"/>
          </a:xfrm>
          <a:prstGeom prst="rect">
            <a:avLst/>
          </a:prstGeom>
        </p:spPr>
      </p:pic>
      <p:pic>
        <p:nvPicPr>
          <p:cNvPr id="13" name="5c0000510af53">
            <a:hlinkClick r:id="" action="ppaction://media"/>
            <a:extLst>
              <a:ext uri="{FF2B5EF4-FFF2-40B4-BE49-F238E27FC236}">
                <a16:creationId xmlns:a16="http://schemas.microsoft.com/office/drawing/2014/main" id="{3C568E60-F519-4F1B-BF5F-1656429AE3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3825" y="23526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9"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4" dur="500"/>
                                        <p:tgtEl>
                                          <p:spTgt spid="10"/>
                                        </p:tgtEl>
                                      </p:cBhvr>
                                    </p:animEffect>
                                  </p:childTnLst>
                                </p:cTn>
                              </p:par>
                            </p:childTnLst>
                          </p:cTn>
                        </p:par>
                        <p:par>
                          <p:cTn id="25" fill="hold">
                            <p:stCondLst>
                              <p:cond delay="1500"/>
                            </p:stCondLst>
                            <p:childTnLst>
                              <p:par>
                                <p:cTn id="26" presetID="5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Scale>
                                      <p:cBhvr>
                                        <p:cTn id="28"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9"/>
                                        </p:tgtEl>
                                        <p:attrNameLst>
                                          <p:attrName>ppt_x</p:attrName>
                                          <p:attrName>ppt_y</p:attrName>
                                        </p:attrNameLst>
                                      </p:cBhvr>
                                    </p:animMotion>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41" repeatCount="indefinite" fill="hold" display="0">
                  <p:stCondLst>
                    <p:cond delay="indefinite"/>
                  </p:stCondLst>
                  <p:endCondLst>
                    <p:cond evt="onStopAudio" delay="0">
                      <p:tgtEl>
                        <p:sldTgt/>
                      </p:tgtEl>
                    </p:cond>
                  </p:endCondLst>
                </p:cTn>
                <p:tgtEl>
                  <p:spTgt spid="13"/>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2" name="TextBox 1">
            <a:extLst>
              <a:ext uri="{FF2B5EF4-FFF2-40B4-BE49-F238E27FC236}">
                <a16:creationId xmlns:a16="http://schemas.microsoft.com/office/drawing/2014/main" id="{40239EA9-EBAA-4CF1-9999-B3C6E4021DF6}"/>
              </a:ext>
            </a:extLst>
          </p:cNvPr>
          <p:cNvSpPr txBox="1"/>
          <p:nvPr/>
        </p:nvSpPr>
        <p:spPr>
          <a:xfrm>
            <a:off x="30427" y="932557"/>
            <a:ext cx="9002362"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Chiêu Thống và những bề tôi trung thành của ông ta đã vì lợi ích riêng của dòng họ mà đem vận mệnh của cả dân tộc đặt vào tay kẻ thù xâm lược, lẽ tất nhiên họ phải chịu đựng nỗi sỉ nhục của kẻ đi cầu cạnh, van xin, không còn đâu tư cách bậc quân vương, và kết cục cũng phải chịu chung số phận bi thảm của kẻ vọng quốc.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Khi có biến, quân Thanh tan rã, Lê Chiêu Thống vội vã cùng mấy bề tôi thân tín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đưa Thái hậu ra ngoài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chạy bán sống bán chết, cướp cả thuyền dân để qua sông, “</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luôn mấy ngày không ăn</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May gặp người thổ hào thương tình đón về cho ăn và chỉ đường cho chạy trốn. Đuổi kịp Tôn Sĩ Nghị, vua tôi chỉ còn biết nhìn nhau than thở, oán giận chảy nước mắt, và sau khi sang đến Trung Quốc phải cạo đầu, tết tóc, ăn mặc giống người Mãn Thanh và cuối cùng gửi nắm xương tàn nơi đất khách quê người.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Nghệ thuật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Xen kẽ kể với tả sinh động, cụ thể gây ấn tượng mạnh. Ngòi bút đậm chút xót thương của tác giả bề tôi trung thành của nhà Lê.</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A57D00CC-D8AE-4B48-8C7E-B88638E866E7}"/>
              </a:ext>
            </a:extLst>
          </p:cNvPr>
          <p:cNvPicPr>
            <a:picLocks noChangeAspect="1"/>
          </p:cNvPicPr>
          <p:nvPr/>
        </p:nvPicPr>
        <p:blipFill>
          <a:blip r:embed="rId7"/>
          <a:stretch>
            <a:fillRect/>
          </a:stretch>
        </p:blipFill>
        <p:spPr>
          <a:xfrm>
            <a:off x="9032789" y="1396314"/>
            <a:ext cx="3159211" cy="5123202"/>
          </a:xfrm>
          <a:prstGeom prst="rect">
            <a:avLst/>
          </a:prstGeom>
        </p:spPr>
      </p:pic>
      <p:pic>
        <p:nvPicPr>
          <p:cNvPr id="9" name="5c0000510af53">
            <a:hlinkClick r:id="" action="ppaction://media"/>
            <a:extLst>
              <a:ext uri="{FF2B5EF4-FFF2-40B4-BE49-F238E27FC236}">
                <a16:creationId xmlns:a16="http://schemas.microsoft.com/office/drawing/2014/main" id="{424DD00F-E3D6-46B7-BBA0-6D99FAA84E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
        <p:nvSpPr>
          <p:cNvPr id="3" name="TextBox 2">
            <a:extLst>
              <a:ext uri="{FF2B5EF4-FFF2-40B4-BE49-F238E27FC236}">
                <a16:creationId xmlns:a16="http://schemas.microsoft.com/office/drawing/2014/main" id="{9465CE39-0E3B-471E-AA9C-7300590BC1B6}"/>
              </a:ext>
            </a:extLst>
          </p:cNvPr>
          <p:cNvSpPr txBox="1"/>
          <p:nvPr/>
        </p:nvSpPr>
        <p:spPr>
          <a:xfrm>
            <a:off x="3632200" y="-1460500"/>
            <a:ext cx="5400589"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120502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7" name="TextBox 6">
            <a:extLst>
              <a:ext uri="{FF2B5EF4-FFF2-40B4-BE49-F238E27FC236}">
                <a16:creationId xmlns:a16="http://schemas.microsoft.com/office/drawing/2014/main" id="{573E9EA7-9510-444D-A591-B84355BFA48B}"/>
              </a:ext>
            </a:extLst>
          </p:cNvPr>
          <p:cNvSpPr txBox="1"/>
          <p:nvPr/>
        </p:nvSpPr>
        <p:spPr>
          <a:xfrm>
            <a:off x="-1" y="733246"/>
            <a:ext cx="12097265" cy="5693866"/>
          </a:xfrm>
          <a:prstGeom prst="rect">
            <a:avLst/>
          </a:prstGeom>
          <a:noFill/>
        </p:spPr>
        <p:txBody>
          <a:bodyPr wrap="square" rtlCol="0">
            <a:spAutoFit/>
          </a:bodyPr>
          <a:lstStyle/>
          <a:p>
            <a:pPr lvl="0" algn="just"/>
            <a:r>
              <a:rPr lang="vi-VN" sz="2800" dirty="0">
                <a:solidFill>
                  <a:prstClr val="black"/>
                </a:solidFill>
                <a:latin typeface="Times New Roman" panose="02020603050405020304" pitchFamily="18" charset="0"/>
                <a:cs typeface="Times New Roman" panose="02020603050405020304" pitchFamily="18" charset="0"/>
              </a:rPr>
              <a:t>- Tất cả đều là tả thực, với những chi tiết cụ thể, nhưng âm hưởng lại rất khác nhau:</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 Đoạn văn trên nhịp điệu nhanh, mạnh, hối hả “</a:t>
            </a:r>
            <a:r>
              <a:rPr lang="vi-VN" sz="2800" i="1" dirty="0">
                <a:solidFill>
                  <a:prstClr val="black"/>
                </a:solidFill>
                <a:latin typeface="Times New Roman" panose="02020603050405020304" pitchFamily="18" charset="0"/>
                <a:cs typeface="Times New Roman" panose="02020603050405020304" pitchFamily="18" charset="0"/>
              </a:rPr>
              <a:t>ngựa không kịp đóng yên, người không kịp mặc áo giáp”, “tan tác bỏ chạy, tranh nhau qua cầu sang sông, xô đẩy nhau…</a:t>
            </a:r>
            <a:r>
              <a:rPr lang="vi-VN" sz="2800" dirty="0">
                <a:solidFill>
                  <a:prstClr val="black"/>
                </a:solidFill>
                <a:latin typeface="Times New Roman" panose="02020603050405020304" pitchFamily="18" charset="0"/>
                <a:cs typeface="Times New Roman" panose="02020603050405020304" pitchFamily="18" charset="0"/>
              </a:rPr>
              <a:t>”, ngòi bút miêu tả khách quan nhưng vẫn hàm chứa tâm trạng hả hê, sung sướng của người thắng trận trước sự thảm bại của lũ cướp nước.</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 Ở đoạn văn dưới, nhịp điệu có chậm hơn, tác giả dừng lại miêu tả tỉ mỉ những giọt nước mắt thương cảm của người thổ hào, nước mắt tủi hổ của vua tôi Lê Chiêu Thống, cuộc thiết đãi thịnh tình “</a:t>
            </a:r>
            <a:r>
              <a:rPr lang="vi-VN" sz="2800" i="1" dirty="0">
                <a:solidFill>
                  <a:prstClr val="black"/>
                </a:solidFill>
                <a:latin typeface="Times New Roman" panose="02020603050405020304" pitchFamily="18" charset="0"/>
                <a:cs typeface="Times New Roman" panose="02020603050405020304" pitchFamily="18" charset="0"/>
              </a:rPr>
              <a:t>giết gà, làm cơm</a:t>
            </a:r>
            <a:r>
              <a:rPr lang="vi-VN" sz="2800" dirty="0">
                <a:solidFill>
                  <a:prstClr val="black"/>
                </a:solidFill>
                <a:latin typeface="Times New Roman" panose="02020603050405020304" pitchFamily="18" charset="0"/>
                <a:cs typeface="Times New Roman" panose="02020603050405020304" pitchFamily="18" charset="0"/>
              </a:rPr>
              <a:t>” của kẻ bề tôi… âm hưởng có phần ngậm ngùi, chua xót. </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Là những cựu thần của nhà Lê, các tác giả không thể không mủi lòng trước sự sụp đổ của một vương triều mà mình từng phụng thờ, tuy vẫn hiểu đó là kết cục không thể tránh khỏi.</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Các tác giả Ngô gia văn phái vốn là những trung thần chịu ơn sâu nặng của nhà Lê, vậy mà lại viết hay và thực về người anh hùng Nguyễn Huệ vì:</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9" name="5c0000510af53">
            <a:hlinkClick r:id="" action="ppaction://media"/>
            <a:extLst>
              <a:ext uri="{FF2B5EF4-FFF2-40B4-BE49-F238E27FC236}">
                <a16:creationId xmlns:a16="http://schemas.microsoft.com/office/drawing/2014/main" id="{66D94357-06FB-40DF-BA45-B2ED1297B1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694E630B-2B4D-458A-BAB5-DBA9EAD9592E}"/>
              </a:ext>
            </a:extLst>
          </p:cNvPr>
          <p:cNvSpPr txBox="1"/>
          <p:nvPr/>
        </p:nvSpPr>
        <p:spPr>
          <a:xfrm>
            <a:off x="2565400" y="-1605184"/>
            <a:ext cx="612140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83681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160638" y="0"/>
            <a:ext cx="119984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Bài 1: Ôn tập văn bản Quang Trung đại phá quân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							(Ngô Gia văn Phái)</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23C2ADF4-D4F8-4EB6-B5E0-59D6BF269050}"/>
              </a:ext>
            </a:extLst>
          </p:cNvPr>
          <p:cNvSpPr txBox="1"/>
          <p:nvPr/>
        </p:nvSpPr>
        <p:spPr>
          <a:xfrm>
            <a:off x="963827" y="-976184"/>
            <a:ext cx="1002133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45B4B9CB-D091-4AE4-8851-C53DBA244255}"/>
              </a:ext>
            </a:extLst>
          </p:cNvPr>
          <p:cNvSpPr txBox="1"/>
          <p:nvPr/>
        </p:nvSpPr>
        <p:spPr>
          <a:xfrm>
            <a:off x="0" y="1200329"/>
            <a:ext cx="12097265" cy="5262979"/>
          </a:xfrm>
          <a:prstGeom prst="rect">
            <a:avLst/>
          </a:prstGeom>
          <a:noFill/>
        </p:spPr>
        <p:txBody>
          <a:bodyPr wrap="square" rtlCol="0">
            <a:spAutoFit/>
          </a:bodyPr>
          <a:lstStyle/>
          <a:p>
            <a:pPr lvl="0" algn="just"/>
            <a:r>
              <a:rPr lang="vi-VN" sz="2800" dirty="0">
                <a:solidFill>
                  <a:prstClr val="black"/>
                </a:solidFill>
                <a:latin typeface="Times New Roman" panose="02020603050405020304" pitchFamily="18" charset="0"/>
                <a:cs typeface="Times New Roman" panose="02020603050405020304" pitchFamily="18" charset="0"/>
              </a:rPr>
              <a:t>- Họ là những người viết tiểu thuyết lịch sử, phải tôn trọng sự thật lịch sử và phản ánh khách quan nhân vật, sự thật lịch sử mà hình tượng vua </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 Quang Trung </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Nguyễn Huệ trong lịch sử là hoàn toàn có thật.</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 Các tác giả dòng họ Ngô Thì vốn là những người yêu nước nên chiến thắng của dân tộc đối với quân Thanh không thể không làm họ nức lòng, tự hào. Mặt khác, các tác giả cũng được chứng kiến tận mắt sự thối nát, kém cỏi, hèn mạt của nhà Lê cùng sự độc ác, hống hách, ngang ngược của giặc Thanh nên các ông không thể không thở dài ngao ngán, cảm thấy nhục nhã, ý thức dân tộc không thể không được dâng cao.</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 Vai trò của Quang Trung trong chiến thắng của dân tộc là điều không thể phủ nhận. Như vậy, các nhà viết sử đã có cái nhìn tiến bộ, vượt qua những định kiến giai cấp, phản ánh trung thực về hình ảnh người anh hùng dân tộc.</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9" name="5c0000510af53">
            <a:hlinkClick r:id="" action="ppaction://media"/>
            <a:extLst>
              <a:ext uri="{FF2B5EF4-FFF2-40B4-BE49-F238E27FC236}">
                <a16:creationId xmlns:a16="http://schemas.microsoft.com/office/drawing/2014/main" id="{AA65C73F-ADAE-4263-8D2E-5F60226967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4038830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3" repeatCount="indefinite"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ite flower bouquet on wooden surface">
            <a:extLst>
              <a:ext uri="{FF2B5EF4-FFF2-40B4-BE49-F238E27FC236}">
                <a16:creationId xmlns:a16="http://schemas.microsoft.com/office/drawing/2014/main" id="{1FAA0D1C-A5E4-9146-A85B-16FA1C001E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807"/>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B3FC8E-61D9-8349-B882-5FB2606629BB}"/>
              </a:ext>
            </a:extLst>
          </p:cNvPr>
          <p:cNvSpPr txBox="1"/>
          <p:nvPr/>
        </p:nvSpPr>
        <p:spPr>
          <a:xfrm>
            <a:off x="214009" y="2382559"/>
            <a:ext cx="6796389" cy="1446550"/>
          </a:xfrm>
          <a:prstGeom prst="rect">
            <a:avLst/>
          </a:prstGeom>
          <a:noFill/>
        </p:spPr>
        <p:txBody>
          <a:bodyPr wrap="square" rtlCol="0">
            <a:spAutoFit/>
          </a:bodyPr>
          <a:lstStyle/>
          <a:p>
            <a:pPr lvl="0" algn="ctr">
              <a:defRPr/>
            </a:pPr>
            <a:r>
              <a:rPr kumimoji="0" lang="en-US" sz="8800" b="0" i="0" u="none" strike="noStrike" kern="1200" cap="none" spc="0" normalizeH="0" baseline="0" noProof="0" dirty="0">
                <a:ln>
                  <a:noFill/>
                </a:ln>
                <a:solidFill>
                  <a:srgbClr val="00B050"/>
                </a:solidFill>
                <a:effectLst/>
                <a:uLnTx/>
                <a:uFillTx/>
                <a:latin typeface="#9Slide05 Fourth Medium" panose="00000600000000000000" pitchFamily="2" charset="0"/>
                <a:ea typeface="+mn-ea"/>
                <a:cs typeface="Times New Roman" panose="02020603050405020304" pitchFamily="18" charset="0"/>
              </a:rPr>
              <a:t>III</a:t>
            </a:r>
            <a:r>
              <a:rPr lang="en-US" sz="8800" dirty="0">
                <a:solidFill>
                  <a:srgbClr val="00B050"/>
                </a:solidFill>
                <a:latin typeface="#9Slide05 Fourth Medium" panose="00000600000000000000" pitchFamily="2" charset="0"/>
                <a:cs typeface="Times New Roman" panose="02020603050405020304" pitchFamily="18" charset="0"/>
              </a:rPr>
              <a:t>. </a:t>
            </a:r>
            <a:r>
              <a:rPr lang="en-US" sz="8800" dirty="0" err="1">
                <a:solidFill>
                  <a:srgbClr val="00B050"/>
                </a:solidFill>
                <a:latin typeface="#9Slide05 Fourth Medium" panose="00000600000000000000" pitchFamily="2" charset="0"/>
                <a:cs typeface="Times New Roman" panose="02020603050405020304" pitchFamily="18" charset="0"/>
              </a:rPr>
              <a:t>Tổng</a:t>
            </a:r>
            <a:r>
              <a:rPr lang="en-US" sz="8800" dirty="0">
                <a:solidFill>
                  <a:srgbClr val="00B050"/>
                </a:solidFill>
                <a:latin typeface="#9Slide05 Fourth Medium" panose="00000600000000000000" pitchFamily="2" charset="0"/>
                <a:cs typeface="Times New Roman" panose="02020603050405020304" pitchFamily="18" charset="0"/>
              </a:rPr>
              <a:t> </a:t>
            </a:r>
            <a:r>
              <a:rPr lang="en-US" sz="8800" dirty="0" err="1">
                <a:solidFill>
                  <a:srgbClr val="00B050"/>
                </a:solidFill>
                <a:latin typeface="#9Slide05 Fourth Medium" panose="00000600000000000000" pitchFamily="2" charset="0"/>
                <a:cs typeface="Times New Roman" panose="02020603050405020304" pitchFamily="18" charset="0"/>
              </a:rPr>
              <a:t>kết</a:t>
            </a:r>
            <a:endParaRPr kumimoji="0" lang="en-VN" sz="8800" b="0" i="0" u="none" strike="noStrike" kern="1200" cap="none" spc="0" normalizeH="0" baseline="0" noProof="0" dirty="0">
              <a:ln>
                <a:noFill/>
              </a:ln>
              <a:solidFill>
                <a:srgbClr val="00B050"/>
              </a:solidFill>
              <a:effectLst/>
              <a:uLnTx/>
              <a:uFillTx/>
              <a:latin typeface="#9Slide05 Fourth Medium" panose="00000600000000000000" pitchFamily="2"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F10D9352-D57A-4694-8F9B-6F7DBEE96D57}"/>
              </a:ext>
            </a:extLst>
          </p:cNvPr>
          <p:cNvSpPr txBox="1"/>
          <p:nvPr/>
        </p:nvSpPr>
        <p:spPr>
          <a:xfrm>
            <a:off x="950976" y="-1993392"/>
            <a:ext cx="10460736"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43539B9-F48B-49F5-BB96-53603422DD83}"/>
              </a:ext>
            </a:extLst>
          </p:cNvPr>
          <p:cNvSpPr txBox="1"/>
          <p:nvPr/>
        </p:nvSpPr>
        <p:spPr>
          <a:xfrm>
            <a:off x="642026" y="5535038"/>
            <a:ext cx="760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9Slide05 SVNSteady" pitchFamily="2" charset="0"/>
                <a:ea typeface="+mn-ea"/>
                <a:cs typeface="+mn-cs"/>
              </a:rPr>
              <a:t>Bản</a:t>
            </a:r>
            <a:r>
              <a:rPr kumimoji="0" lang="en-US" sz="2000" b="0" i="0" u="none" strike="noStrike" kern="1200" cap="none" spc="0" normalizeH="0" baseline="0" noProof="0" dirty="0">
                <a:ln>
                  <a:noFill/>
                </a:ln>
                <a:solidFill>
                  <a:prstClr val="black"/>
                </a:solidFill>
                <a:effectLst/>
                <a:uLnTx/>
                <a:uFillTx/>
                <a:latin typeface="#9Slide05 SVNSteady"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5 SVNSteady" pitchFamily="2" charset="0"/>
                <a:ea typeface="+mn-ea"/>
                <a:cs typeface="+mn-cs"/>
              </a:rPr>
              <a:t>quyền</a:t>
            </a:r>
            <a:r>
              <a:rPr kumimoji="0" lang="en-US" sz="2000" b="0" i="0" u="none" strike="noStrike" kern="1200" cap="none" spc="0" normalizeH="0" baseline="0" noProof="0" dirty="0">
                <a:ln>
                  <a:noFill/>
                </a:ln>
                <a:solidFill>
                  <a:prstClr val="black"/>
                </a:solidFill>
                <a:effectLst/>
                <a:uLnTx/>
                <a:uFillTx/>
                <a:latin typeface="#9Slide05 SVNSteady"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5 SVNSteady" pitchFamily="2" charset="0"/>
                <a:ea typeface="+mn-ea"/>
                <a:cs typeface="+mn-cs"/>
              </a:rPr>
              <a:t>của</a:t>
            </a:r>
            <a:r>
              <a:rPr kumimoji="0" lang="en-US" sz="2000" b="0" i="0" u="none" strike="noStrike" kern="1200" cap="none" spc="0" normalizeH="0" baseline="0" noProof="0" dirty="0">
                <a:ln>
                  <a:noFill/>
                </a:ln>
                <a:solidFill>
                  <a:prstClr val="black"/>
                </a:solidFill>
                <a:effectLst/>
                <a:uLnTx/>
                <a:uFillTx/>
                <a:latin typeface="#9Slide05 SVNSteady" pitchFamily="2" charset="0"/>
                <a:ea typeface="+mn-ea"/>
                <a:cs typeface="+mn-cs"/>
              </a:rPr>
              <a:t>  </a:t>
            </a:r>
          </a:p>
        </p:txBody>
      </p:sp>
      <p:sp>
        <p:nvSpPr>
          <p:cNvPr id="6" name="TextBox 5">
            <a:extLst>
              <a:ext uri="{FF2B5EF4-FFF2-40B4-BE49-F238E27FC236}">
                <a16:creationId xmlns:a16="http://schemas.microsoft.com/office/drawing/2014/main" id="{0E45DA50-B724-4BAD-A162-D50D4C32F6B7}"/>
              </a:ext>
            </a:extLst>
          </p:cNvPr>
          <p:cNvSpPr txBox="1"/>
          <p:nvPr/>
        </p:nvSpPr>
        <p:spPr>
          <a:xfrm>
            <a:off x="68094" y="172995"/>
            <a:ext cx="12123886" cy="1477328"/>
          </a:xfrm>
          <a:prstGeom prst="rect">
            <a:avLst/>
          </a:prstGeom>
          <a:noFill/>
        </p:spPr>
        <p:txBody>
          <a:bodyPr wrap="square" rtlCol="0">
            <a:spAutoFit/>
          </a:bodyPr>
          <a:lstStyle/>
          <a:p>
            <a:pPr lvl="0" algn="ctr">
              <a:defRPr/>
            </a:pPr>
            <a:r>
              <a:rPr lang="en-US" sz="3600" dirty="0" err="1">
                <a:solidFill>
                  <a:srgbClr val="FF0000"/>
                </a:solidFill>
                <a:latin typeface="#9Slide05 Fourth Medium" panose="00000600000000000000" pitchFamily="2" charset="0"/>
              </a:rPr>
              <a:t>Bài</a:t>
            </a:r>
            <a:r>
              <a:rPr lang="en-US" sz="3600" dirty="0">
                <a:solidFill>
                  <a:srgbClr val="FF0000"/>
                </a:solidFill>
                <a:latin typeface="#9Slide05 Fourth Medium" panose="00000600000000000000" pitchFamily="2" charset="0"/>
              </a:rPr>
              <a:t> 1: </a:t>
            </a:r>
            <a:r>
              <a:rPr lang="en-US" sz="3600" dirty="0" err="1">
                <a:solidFill>
                  <a:srgbClr val="FF0000"/>
                </a:solidFill>
                <a:latin typeface="#9Slide05 Fourth Medium" panose="00000600000000000000" pitchFamily="2" charset="0"/>
              </a:rPr>
              <a:t>Ôn</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tập</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văn</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bản</a:t>
            </a:r>
            <a:r>
              <a:rPr lang="en-US" sz="3600" dirty="0">
                <a:solidFill>
                  <a:srgbClr val="FF0000"/>
                </a:solidFill>
                <a:latin typeface="#9Slide05 Fourth Medium" panose="00000600000000000000" pitchFamily="2" charset="0"/>
              </a:rPr>
              <a:t> Quang </a:t>
            </a:r>
            <a:r>
              <a:rPr lang="en-US" sz="3600" dirty="0" err="1">
                <a:solidFill>
                  <a:srgbClr val="FF0000"/>
                </a:solidFill>
                <a:latin typeface="#9Slide05 Fourth Medium" panose="00000600000000000000" pitchFamily="2" charset="0"/>
              </a:rPr>
              <a:t>Trung</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đại</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phá</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quân</a:t>
            </a:r>
            <a:r>
              <a:rPr lang="en-US" sz="3600" dirty="0">
                <a:solidFill>
                  <a:srgbClr val="FF0000"/>
                </a:solidFill>
                <a:latin typeface="#9Slide05 Fourth Medium" panose="00000600000000000000" pitchFamily="2" charset="0"/>
              </a:rPr>
              <a:t> Thanh</a:t>
            </a:r>
          </a:p>
          <a:p>
            <a:pPr lvl="0" algn="ctr">
              <a:defRPr/>
            </a:pP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Ngô</a:t>
            </a:r>
            <a:r>
              <a:rPr lang="en-US" sz="3600" dirty="0">
                <a:solidFill>
                  <a:srgbClr val="FF0000"/>
                </a:solidFill>
                <a:latin typeface="#9Slide05 Fourth Medium" panose="00000600000000000000" pitchFamily="2" charset="0"/>
              </a:rPr>
              <a:t> Gia </a:t>
            </a:r>
            <a:r>
              <a:rPr lang="en-US" sz="3600" dirty="0" err="1">
                <a:solidFill>
                  <a:srgbClr val="FF0000"/>
                </a:solidFill>
                <a:latin typeface="#9Slide05 Fourth Medium" panose="00000600000000000000" pitchFamily="2" charset="0"/>
              </a:rPr>
              <a:t>văn</a:t>
            </a:r>
            <a:r>
              <a:rPr lang="en-US" sz="3600" dirty="0">
                <a:solidFill>
                  <a:srgbClr val="FF0000"/>
                </a:solidFill>
                <a:latin typeface="#9Slide05 Fourth Medium" panose="00000600000000000000" pitchFamily="2" charset="0"/>
              </a:rPr>
              <a:t> </a:t>
            </a:r>
            <a:r>
              <a:rPr lang="en-US" sz="3600" dirty="0" err="1">
                <a:solidFill>
                  <a:srgbClr val="FF0000"/>
                </a:solidFill>
                <a:latin typeface="#9Slide05 Fourth Medium" panose="00000600000000000000" pitchFamily="2" charset="0"/>
              </a:rPr>
              <a:t>Phái</a:t>
            </a:r>
            <a:r>
              <a:rPr lang="en-US" sz="3600" dirty="0">
                <a:solidFill>
                  <a:srgbClr val="FF0000"/>
                </a:solidFill>
                <a:latin typeface="#9Slide05 Fourth Medium" panose="00000600000000000000" pitchFamily="2" charset="0"/>
              </a:rPr>
              <a:t>)</a:t>
            </a:r>
            <a:endParaRPr lang="en-US" dirty="0">
              <a:solidFill>
                <a:srgbClr val="FF0000"/>
              </a:solidFill>
              <a:latin typeface="#9Slide05 Fourth Medium" panose="00000600000000000000" pitchFamily="2" charset="0"/>
            </a:endParaRPr>
          </a:p>
          <a:p>
            <a:endParaRPr lang="en-US" dirty="0"/>
          </a:p>
        </p:txBody>
      </p:sp>
    </p:spTree>
    <p:extLst>
      <p:ext uri="{BB962C8B-B14F-4D97-AF65-F5344CB8AC3E}">
        <p14:creationId xmlns:p14="http://schemas.microsoft.com/office/powerpoint/2010/main" val="1645786839"/>
      </p:ext>
    </p:extLst>
  </p:cSld>
  <p:clrMapOvr>
    <a:masterClrMapping/>
  </p:clrMapOvr>
  <p:transition spd="slow" advTm="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ite flower bouquet on wooden surface">
            <a:extLst>
              <a:ext uri="{FF2B5EF4-FFF2-40B4-BE49-F238E27FC236}">
                <a16:creationId xmlns:a16="http://schemas.microsoft.com/office/drawing/2014/main" id="{1FAA0D1C-A5E4-9146-A85B-16FA1C001E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807"/>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0D9352-D57A-4694-8F9B-6F7DBEE96D57}"/>
              </a:ext>
            </a:extLst>
          </p:cNvPr>
          <p:cNvSpPr txBox="1"/>
          <p:nvPr/>
        </p:nvSpPr>
        <p:spPr>
          <a:xfrm>
            <a:off x="950976" y="-1993392"/>
            <a:ext cx="10460736"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E45DA50-B724-4BAD-A162-D50D4C32F6B7}"/>
              </a:ext>
            </a:extLst>
          </p:cNvPr>
          <p:cNvSpPr txBox="1"/>
          <p:nvPr/>
        </p:nvSpPr>
        <p:spPr>
          <a:xfrm>
            <a:off x="68094" y="172995"/>
            <a:ext cx="1212388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F32386C-D539-4440-B783-0D4A350996BC}"/>
              </a:ext>
            </a:extLst>
          </p:cNvPr>
          <p:cNvSpPr txBox="1"/>
          <p:nvPr/>
        </p:nvSpPr>
        <p:spPr>
          <a:xfrm>
            <a:off x="-68074" y="953194"/>
            <a:ext cx="12191980" cy="5693866"/>
          </a:xfrm>
          <a:prstGeom prst="rect">
            <a:avLst/>
          </a:prstGeom>
          <a:noFill/>
        </p:spPr>
        <p:txBody>
          <a:bodyPr wrap="square" rtlCol="0">
            <a:spAutoFit/>
          </a:bodyPr>
          <a:lstStyle/>
          <a:p>
            <a:pPr lvl="0" algn="just"/>
            <a:r>
              <a:rPr lang="it-IT" sz="2800" b="1" dirty="0">
                <a:solidFill>
                  <a:prstClr val="black"/>
                </a:solidFill>
                <a:latin typeface="Times New Roman" panose="02020603050405020304" pitchFamily="18" charset="0"/>
                <a:cs typeface="Times New Roman" panose="02020603050405020304" pitchFamily="18" charset="0"/>
              </a:rPr>
              <a:t>1. Nghệ thuật</a:t>
            </a:r>
          </a:p>
          <a:p>
            <a:pPr lvl="0" algn="just"/>
            <a:r>
              <a:rPr lang="it-IT" sz="2800" dirty="0">
                <a:solidFill>
                  <a:prstClr val="black"/>
                </a:solidFill>
                <a:latin typeface="Times New Roman" panose="02020603050405020304" pitchFamily="18" charset="0"/>
                <a:cs typeface="Times New Roman" panose="02020603050405020304" pitchFamily="18" charset="0"/>
              </a:rPr>
              <a:t>- Lời kể có sự kết hợp giữa yếu tố tự sự miêu tả</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it-IT" sz="2800" dirty="0">
                <a:solidFill>
                  <a:prstClr val="black"/>
                </a:solidFill>
                <a:latin typeface="Times New Roman" panose="02020603050405020304" pitchFamily="18" charset="0"/>
                <a:cs typeface="Times New Roman" panose="02020603050405020304" pitchFamily="18" charset="0"/>
              </a:rPr>
              <a:t>- Nghệ thuật tương phản đối lập được sử dụng triệt để từ đầu đến cuối đoạn trích: Nghệ thuật tương phản đối lập: Một bên là hình ảnh oai phong lẫm liệt xông xáo dũng cảm của đội quân Tây Sơn và vua Quang Trung,  một bên là hình ảnh run sợ hoảng loạn với thất bại thảm hại của quân Thanh và vua tôi Lê Chiêu Thống.</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it-IT" sz="2800" dirty="0">
                <a:solidFill>
                  <a:prstClr val="black"/>
                </a:solidFill>
                <a:latin typeface="Times New Roman" panose="02020603050405020304" pitchFamily="18" charset="0"/>
                <a:cs typeface="Times New Roman" panose="02020603050405020304" pitchFamily="18" charset="0"/>
              </a:rPr>
              <a:t>- Nhịp điệu  lời kể trong đoạn trích </a:t>
            </a:r>
            <a:r>
              <a:rPr lang="en-US" sz="2800" dirty="0">
                <a:solidFill>
                  <a:prstClr val="black"/>
                </a:solidFill>
                <a:latin typeface="Times New Roman" panose="02020603050405020304" pitchFamily="18" charset="0"/>
                <a:cs typeface="Times New Roman" panose="02020603050405020304" pitchFamily="18" charset="0"/>
              </a:rPr>
              <a:t> </a:t>
            </a:r>
            <a:r>
              <a:rPr lang="it-IT" sz="2800" dirty="0">
                <a:solidFill>
                  <a:prstClr val="black"/>
                </a:solidFill>
                <a:latin typeface="Times New Roman" panose="02020603050405020304" pitchFamily="18" charset="0"/>
                <a:cs typeface="Times New Roman" panose="02020603050405020304" pitchFamily="18" charset="0"/>
              </a:rPr>
              <a:t> linh hoạt bộc lộ thái độ và cảm xúc của tác giả khi kể về quân Tây Sơn và vua Quang Trung nhịp nhanh, mạnh thể hiện niềm tự hào, hả hê, sung sướng của tác giả khi kể về quân Thanh,  giọng điệu lời kể mỉa mai, bộc lộ rõ sự khinh bỉ khi kể về vua Lê Chiêu Thống giọng chậm thể hiện sự bùi ngùi xót xa vì đây cũng là triều đại học từng tôn thờ.</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it-IT" sz="2800" dirty="0">
                <a:solidFill>
                  <a:prstClr val="black"/>
                </a:solidFill>
                <a:latin typeface="Times New Roman" panose="02020603050405020304" pitchFamily="18" charset="0"/>
                <a:cs typeface="Times New Roman" panose="02020603050405020304" pitchFamily="18" charset="0"/>
              </a:rPr>
              <a:t>- Đoạn trích mang đúng đặc điểm của thể chí, các tác giả được thể hiện rất trung thành khi chép lại những sự việc trong lịch sử một cách khách quan chân thực.</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8" name="5c0000510af53">
            <a:hlinkClick r:id="" action="ppaction://media"/>
            <a:extLst>
              <a:ext uri="{FF2B5EF4-FFF2-40B4-BE49-F238E27FC236}">
                <a16:creationId xmlns:a16="http://schemas.microsoft.com/office/drawing/2014/main" id="{E9D13BD0-6615-4951-B011-31121D8627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2648222123"/>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29"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ite flower bouquet on wooden surface">
            <a:extLst>
              <a:ext uri="{FF2B5EF4-FFF2-40B4-BE49-F238E27FC236}">
                <a16:creationId xmlns:a16="http://schemas.microsoft.com/office/drawing/2014/main" id="{1FAA0D1C-A5E4-9146-A85B-16FA1C001E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807"/>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0D9352-D57A-4694-8F9B-6F7DBEE96D57}"/>
              </a:ext>
            </a:extLst>
          </p:cNvPr>
          <p:cNvSpPr txBox="1"/>
          <p:nvPr/>
        </p:nvSpPr>
        <p:spPr>
          <a:xfrm>
            <a:off x="950976" y="-1993392"/>
            <a:ext cx="10460736"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E45DA50-B724-4BAD-A162-D50D4C32F6B7}"/>
              </a:ext>
            </a:extLst>
          </p:cNvPr>
          <p:cNvSpPr txBox="1"/>
          <p:nvPr/>
        </p:nvSpPr>
        <p:spPr>
          <a:xfrm>
            <a:off x="68094" y="172995"/>
            <a:ext cx="1212388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F32386C-D539-4440-B783-0D4A350996BC}"/>
              </a:ext>
            </a:extLst>
          </p:cNvPr>
          <p:cNvSpPr txBox="1"/>
          <p:nvPr/>
        </p:nvSpPr>
        <p:spPr>
          <a:xfrm>
            <a:off x="-68074" y="953194"/>
            <a:ext cx="1219198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Nội dung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Hồi 14 đã khắc họa chân thực về vẻ đẹp hình tượng của vua Quang Trung với chiến công lẫy lừng đại phá hơn 20 vạn quân Thanh.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Hồi 14 cũng phản ánh sự thất bại thảm hại của quân Thanh và vua tôi Lê Chiêu Thống.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5c0000510af53">
            <a:hlinkClick r:id="" action="ppaction://media"/>
            <a:extLst>
              <a:ext uri="{FF2B5EF4-FFF2-40B4-BE49-F238E27FC236}">
                <a16:creationId xmlns:a16="http://schemas.microsoft.com/office/drawing/2014/main" id="{E3EA7CFE-090D-44A7-9AB0-4F9FF0C811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3740535713"/>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47" descr="22858PICdbgea5Gz679dY_PIC2018.png"/>
          <p:cNvPicPr preferRelativeResize="0"/>
          <p:nvPr/>
        </p:nvPicPr>
        <p:blipFill rotWithShape="1">
          <a:blip r:embed="rId3">
            <a:alphaModFix/>
          </a:blip>
          <a:srcRect/>
          <a:stretch/>
        </p:blipFill>
        <p:spPr>
          <a:xfrm>
            <a:off x="6265113" y="410547"/>
            <a:ext cx="5134407" cy="6018245"/>
          </a:xfrm>
          <a:prstGeom prst="rect">
            <a:avLst/>
          </a:prstGeom>
          <a:noFill/>
          <a:ln>
            <a:noFill/>
          </a:ln>
        </p:spPr>
      </p:pic>
      <p:pic>
        <p:nvPicPr>
          <p:cNvPr id="571" name="Google Shape;571;p47" descr="A picture containing shape&#10;&#10;Description automatically generated"/>
          <p:cNvPicPr preferRelativeResize="0"/>
          <p:nvPr/>
        </p:nvPicPr>
        <p:blipFill rotWithShape="1">
          <a:blip r:embed="rId4">
            <a:alphaModFix/>
          </a:blip>
          <a:srcRect/>
          <a:stretch/>
        </p:blipFill>
        <p:spPr>
          <a:xfrm>
            <a:off x="-1156996" y="-669372"/>
            <a:ext cx="9899780" cy="7830983"/>
          </a:xfrm>
          <a:prstGeom prst="rect">
            <a:avLst/>
          </a:prstGeom>
          <a:noFill/>
          <a:ln>
            <a:noFill/>
          </a:ln>
        </p:spPr>
      </p:pic>
      <p:sp>
        <p:nvSpPr>
          <p:cNvPr id="572" name="Google Shape;572;p47"/>
          <p:cNvSpPr txBox="1"/>
          <p:nvPr/>
        </p:nvSpPr>
        <p:spPr>
          <a:xfrm>
            <a:off x="961593" y="2296160"/>
            <a:ext cx="5303520" cy="212361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9Slide05 IcielSanelma" pitchFamily="2" charset="0"/>
                <a:ea typeface="+mn-ea"/>
                <a:cs typeface="Times New Roman" panose="02020603050405020304" pitchFamily="18" charset="0"/>
              </a:rPr>
              <a:t>LUYỆN ĐỀ ĐỌC HIỂU NGỮ LIỆU TRONG VÀ NGOÀI SGK</a:t>
            </a:r>
            <a:endParaRPr kumimoji="0" sz="4400" b="1" i="0" u="none" strike="noStrike" kern="1200" cap="none" spc="0" normalizeH="0" baseline="0" noProof="0" dirty="0">
              <a:ln>
                <a:noFill/>
              </a:ln>
              <a:solidFill>
                <a:srgbClr val="FF0000"/>
              </a:solidFill>
              <a:effectLst/>
              <a:uLnTx/>
              <a:uFillTx/>
              <a:latin typeface="#9Slide05 IcielSanelma" pitchFamily="2"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1923CC10-9E9F-4569-B584-8243CEB0D65A}"/>
              </a:ext>
            </a:extLst>
          </p:cNvPr>
          <p:cNvSpPr txBox="1"/>
          <p:nvPr/>
        </p:nvSpPr>
        <p:spPr>
          <a:xfrm>
            <a:off x="1075038" y="-1087395"/>
            <a:ext cx="8316097"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96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par>
                                <p:cTn id="8" presetID="2" presetClass="entr" presetSubtype="4" fill="hold" nodeType="withEffect">
                                  <p:stCondLst>
                                    <p:cond delay="0"/>
                                  </p:stCondLst>
                                  <p:childTnLst>
                                    <p:set>
                                      <p:cBhvr>
                                        <p:cTn id="9" dur="1" fill="hold">
                                          <p:stCondLst>
                                            <p:cond delay="0"/>
                                          </p:stCondLst>
                                        </p:cTn>
                                        <p:tgtEl>
                                          <p:spTgt spid="570"/>
                                        </p:tgtEl>
                                        <p:attrNameLst>
                                          <p:attrName>style.visibility</p:attrName>
                                        </p:attrNameLst>
                                      </p:cBhvr>
                                      <p:to>
                                        <p:strVal val="visible"/>
                                      </p:to>
                                    </p:set>
                                    <p:anim calcmode="lin" valueType="num">
                                      <p:cBhvr additive="base">
                                        <p:cTn id="10" dur="500"/>
                                        <p:tgtEl>
                                          <p:spTgt spid="570"/>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571"/>
                                        </p:tgtEl>
                                        <p:attrNameLst>
                                          <p:attrName>style.visibility</p:attrName>
                                        </p:attrNameLst>
                                      </p:cBhvr>
                                      <p:to>
                                        <p:strVal val="visible"/>
                                      </p:to>
                                    </p:set>
                                    <p:animEffect transition="in" filter="fade">
                                      <p:cBhvr>
                                        <p:cTn id="13"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9" name="Google Shape;3219;p42"/>
          <p:cNvGrpSpPr/>
          <p:nvPr/>
        </p:nvGrpSpPr>
        <p:grpSpPr>
          <a:xfrm>
            <a:off x="11174900" y="-1"/>
            <a:ext cx="1120096" cy="1344021"/>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2" name="Google Shape;3222;p42"/>
          <p:cNvGrpSpPr/>
          <p:nvPr/>
        </p:nvGrpSpPr>
        <p:grpSpPr>
          <a:xfrm>
            <a:off x="152387" y="5639071"/>
            <a:ext cx="924163" cy="1139083"/>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5" name="Google Shape;3225;p42"/>
          <p:cNvGrpSpPr/>
          <p:nvPr/>
        </p:nvGrpSpPr>
        <p:grpSpPr>
          <a:xfrm>
            <a:off x="9699026" y="5841371"/>
            <a:ext cx="2172829" cy="841485"/>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30" name="Google Shape;3230;p42"/>
          <p:cNvGrpSpPr/>
          <p:nvPr/>
        </p:nvGrpSpPr>
        <p:grpSpPr>
          <a:xfrm>
            <a:off x="152719" y="179277"/>
            <a:ext cx="1311020" cy="1067575"/>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9ECD2144-B0C2-469A-B0FB-5EFE4CA10948}"/>
              </a:ext>
            </a:extLst>
          </p:cNvPr>
          <p:cNvSpPr txBox="1"/>
          <p:nvPr/>
        </p:nvSpPr>
        <p:spPr>
          <a:xfrm>
            <a:off x="0" y="-9839"/>
            <a:ext cx="1203928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3" name="TextBox 2">
            <a:extLst>
              <a:ext uri="{FF2B5EF4-FFF2-40B4-BE49-F238E27FC236}">
                <a16:creationId xmlns:a16="http://schemas.microsoft.com/office/drawing/2014/main" id="{16D7C0F6-5C8C-4C13-BCA4-AFB9CE3C46DE}"/>
              </a:ext>
            </a:extLst>
          </p:cNvPr>
          <p:cNvSpPr txBox="1"/>
          <p:nvPr/>
        </p:nvSpPr>
        <p:spPr>
          <a:xfrm>
            <a:off x="1299308" y="-1112108"/>
            <a:ext cx="9875591"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5" name="TextBox 4">
            <a:extLst>
              <a:ext uri="{FF2B5EF4-FFF2-40B4-BE49-F238E27FC236}">
                <a16:creationId xmlns:a16="http://schemas.microsoft.com/office/drawing/2014/main" id="{14B03413-2BD8-4CB1-A4ED-F4326EAED990}"/>
              </a:ext>
            </a:extLst>
          </p:cNvPr>
          <p:cNvSpPr txBox="1"/>
          <p:nvPr/>
        </p:nvSpPr>
        <p:spPr>
          <a:xfrm>
            <a:off x="1118848" y="792845"/>
            <a:ext cx="10040027" cy="769441"/>
          </a:xfrm>
          <a:prstGeom prst="rect">
            <a:avLst/>
          </a:prstGeom>
          <a:noFill/>
        </p:spPr>
        <p:txBody>
          <a:bodyPr wrap="square" rtlCol="0">
            <a:spAutoFit/>
          </a:bodyPr>
          <a:lstStyle/>
          <a:p>
            <a:pPr algn="ctr"/>
            <a:r>
              <a:rPr lang="en-US" sz="4400" dirty="0" err="1">
                <a:solidFill>
                  <a:srgbClr val="7030A0"/>
                </a:solidFill>
                <a:latin typeface="#9Slide05 Fourth Medium" panose="00000600000000000000" pitchFamily="2" charset="0"/>
              </a:rPr>
              <a:t>Phiếu</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học</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tập</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số</a:t>
            </a:r>
            <a:r>
              <a:rPr lang="en-US" sz="4400" dirty="0">
                <a:solidFill>
                  <a:srgbClr val="7030A0"/>
                </a:solidFill>
                <a:latin typeface="#9Slide05 Fourth Medium" panose="00000600000000000000" pitchFamily="2" charset="0"/>
              </a:rPr>
              <a:t> 1</a:t>
            </a:r>
          </a:p>
        </p:txBody>
      </p:sp>
      <p:sp>
        <p:nvSpPr>
          <p:cNvPr id="22" name="TextBox 21">
            <a:extLst>
              <a:ext uri="{FF2B5EF4-FFF2-40B4-BE49-F238E27FC236}">
                <a16:creationId xmlns:a16="http://schemas.microsoft.com/office/drawing/2014/main" id="{0438F943-1E46-4D10-8A67-C571A4BA96F8}"/>
              </a:ext>
            </a:extLst>
          </p:cNvPr>
          <p:cNvSpPr txBox="1"/>
          <p:nvPr/>
        </p:nvSpPr>
        <p:spPr>
          <a:xfrm>
            <a:off x="85725" y="1465115"/>
            <a:ext cx="12106275" cy="5262979"/>
          </a:xfrm>
          <a:prstGeom prst="rect">
            <a:avLst/>
          </a:prstGeom>
          <a:noFill/>
        </p:spPr>
        <p:txBody>
          <a:bodyPr wrap="square" rtlCol="0">
            <a:spAutoFit/>
          </a:bodyPr>
          <a:lstStyle/>
          <a:p>
            <a:pPr algn="just"/>
            <a:r>
              <a:rPr lang="en-US" sz="2400" b="1" dirty="0" err="1">
                <a:solidFill>
                  <a:prstClr val="black"/>
                </a:solidFill>
                <a:latin typeface="Times New Roman" panose="02020603050405020304" pitchFamily="18" charset="0"/>
                <a:cs typeface="Times New Roman" panose="02020603050405020304" pitchFamily="18" charset="0"/>
              </a:rPr>
              <a:t>Đọc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đoạn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trích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sau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trả </a:t>
            </a:r>
            <a:r>
              <a:rPr lang="en-US" sz="2400" b="1" dirty="0" err="1">
                <a:solidFill>
                  <a:prstClr val="black"/>
                </a:solidFill>
                <a:latin typeface="Times New Roman" panose="02020603050405020304" pitchFamily="18" charset="0"/>
                <a:cs typeface="Times New Roman" panose="02020603050405020304" pitchFamily="18" charset="0"/>
              </a:rPr>
              <a:t>lời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hỏi</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Nửa đêm ngày mồng 3 tháng giêng, năm Kỷ Dậu (1789), vua Quang Trung tới làng Hà Hồi, huyện Thượng Phúc, lặng lẽ vây kín làng ấy, rồi bắc loa truyền gọi, tiếng quân lính luân phiên nhau dạ ran để hưởng ứng, nghe như có hơn vài vạn người. Trong đồn lúc ấy mới biết, ai nấy rụng rời sợ hãi, liền xin ra hàng, lương thực khí giới đều bị quân Nam lấy hết.</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vi-VN" sz="2400" i="1" dirty="0">
                <a:solidFill>
                  <a:prstClr val="black"/>
                </a:solidFill>
                <a:latin typeface="Times New Roman" panose="02020603050405020304" pitchFamily="18" charset="0"/>
                <a:cs typeface="Times New Roman" panose="02020603050405020304" pitchFamily="18" charset="0"/>
              </a:rPr>
              <a:t>Vua Quang Trung lại truyền lấy sáu chục tấm ván, cứ ghép liền ba tấm làm một bức, bên ngoài lấy rơm dấp nước phủ kín, tất cả là hai mươi bức. Đoạn kén hạng lính khoẻ mạnh, cứ mười người khênh một bức, lưng giắt dao ngắn; hai mươi người khác đều cầm binh khí theo sau, dàn thành trận chữ "nhất"; vua Quang Trung cưỡi voi đi đốc thúc, mờ sáng ngày mồng 5 tiến sát đồn Ngọc Hồi (theo Dã sử, thì lúc này vua Quang Trung sai đốt hết lương thực và tự mình quấn khăn vàng vào cổ để tỏ ý quyết chiến quyết thắng, không chịu lùi). Quân Thanh nổ súng bắn ra, chẳng trúng người nào cả. Nhân có gió bắc, quân Thanh bèn dùng ống phun khói lửa ra, khói toả mù trời, cách gang tấc không thấy gì, hòng làm cho quân Nam rối loạn. Không ngờ trong chốc lát trời bỗng trở gió nam, thành ra quân Thanh lại tự làm hại mình.</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67508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9" name="Google Shape;3219;p42"/>
          <p:cNvGrpSpPr/>
          <p:nvPr/>
        </p:nvGrpSpPr>
        <p:grpSpPr>
          <a:xfrm>
            <a:off x="11174900" y="-1"/>
            <a:ext cx="1120096" cy="1344021"/>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2" name="Google Shape;3222;p42"/>
          <p:cNvGrpSpPr/>
          <p:nvPr/>
        </p:nvGrpSpPr>
        <p:grpSpPr>
          <a:xfrm>
            <a:off x="152387" y="5639071"/>
            <a:ext cx="924163" cy="1139083"/>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5" name="Google Shape;3225;p42"/>
          <p:cNvGrpSpPr/>
          <p:nvPr/>
        </p:nvGrpSpPr>
        <p:grpSpPr>
          <a:xfrm>
            <a:off x="9699026" y="5841371"/>
            <a:ext cx="2172829" cy="841485"/>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30" name="Google Shape;3230;p42"/>
          <p:cNvGrpSpPr/>
          <p:nvPr/>
        </p:nvGrpSpPr>
        <p:grpSpPr>
          <a:xfrm>
            <a:off x="152719" y="179277"/>
            <a:ext cx="1311020" cy="1067575"/>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9ECD2144-B0C2-469A-B0FB-5EFE4CA10948}"/>
              </a:ext>
            </a:extLst>
          </p:cNvPr>
          <p:cNvSpPr txBox="1"/>
          <p:nvPr/>
        </p:nvSpPr>
        <p:spPr>
          <a:xfrm>
            <a:off x="0" y="-9839"/>
            <a:ext cx="1203928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3" name="TextBox 2">
            <a:extLst>
              <a:ext uri="{FF2B5EF4-FFF2-40B4-BE49-F238E27FC236}">
                <a16:creationId xmlns:a16="http://schemas.microsoft.com/office/drawing/2014/main" id="{16D7C0F6-5C8C-4C13-BCA4-AFB9CE3C46DE}"/>
              </a:ext>
            </a:extLst>
          </p:cNvPr>
          <p:cNvSpPr txBox="1"/>
          <p:nvPr/>
        </p:nvSpPr>
        <p:spPr>
          <a:xfrm>
            <a:off x="1299308" y="-1112108"/>
            <a:ext cx="9875591"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22" name="TextBox 21">
            <a:extLst>
              <a:ext uri="{FF2B5EF4-FFF2-40B4-BE49-F238E27FC236}">
                <a16:creationId xmlns:a16="http://schemas.microsoft.com/office/drawing/2014/main" id="{0438F943-1E46-4D10-8A67-C571A4BA96F8}"/>
              </a:ext>
            </a:extLst>
          </p:cNvPr>
          <p:cNvSpPr txBox="1"/>
          <p:nvPr/>
        </p:nvSpPr>
        <p:spPr>
          <a:xfrm>
            <a:off x="846913" y="1465115"/>
            <a:ext cx="10927539"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Vua Quang Trung liền gấp rút sai đội khiêng ván vừa che vừa xông thẳng lên trước. Khi gươm giáo của hai bên đã chạm nhau thì quăng ván xuống đất, ai nấy cầm dao ngắn chém bừa; những người cầm binh khí theo sau cũng nhất tề xông tới mà đánh.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Quân Thanh chống không nổi, bỏ chạy tán loạn, giày xéo lên nhau mà chết. Tên Thái thú Điền Châu là Sầm Nghi Đống tự thắt cổ chết (Cương mục ghi Sầm Nghi Đống thắt cổ chết ở Loa Sơn (tục gọi gò Đống Đa). Theo Bang giao lục, trong chiến dịch mùa xuân Kỷ Dậu, số quân Thanh bị chết là 27 vạn). Quân Tây Sơn thừa thế chém giết lung tung</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thây nằm đầy đồng, máu chảy thành suối,</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quân Thanh đại bại.</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Gia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II,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Hoạch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dịch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NXB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42984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 calcmode="lin" valueType="num">
                                      <p:cBhvr additive="base">
                                        <p:cTn id="11"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anim calcmode="lin" valueType="num">
                                      <p:cBhvr additive="base">
                                        <p:cTn id="15"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6D94357-06FB-40DF-BA45-B2ED1297B1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694E630B-2B4D-458A-BAB5-DBA9EAD9592E}"/>
              </a:ext>
            </a:extLst>
          </p:cNvPr>
          <p:cNvSpPr txBox="1"/>
          <p:nvPr/>
        </p:nvSpPr>
        <p:spPr>
          <a:xfrm>
            <a:off x="2565400" y="-1605184"/>
            <a:ext cx="6121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B4B53E8C-9616-41DA-B636-EC32F946CE07}"/>
              </a:ext>
            </a:extLst>
          </p:cNvPr>
          <p:cNvSpPr/>
          <p:nvPr/>
        </p:nvSpPr>
        <p:spPr>
          <a:xfrm>
            <a:off x="0" y="1010315"/>
            <a:ext cx="12077700" cy="5016758"/>
          </a:xfrm>
          <a:prstGeom prst="rect">
            <a:avLst/>
          </a:prstGeom>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Câu 1</a:t>
            </a:r>
            <a:r>
              <a:rPr lang="en-US" sz="3200" b="1"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cs typeface="Times New Roman" panose="02020603050405020304" pitchFamily="18" charset="0"/>
              </a:rPr>
              <a:t> Các sự việc trong đoạn trích trên được kể theo trình tự như thế nào?</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vi-VN" sz="3200" b="1" dirty="0">
                <a:solidFill>
                  <a:prstClr val="black"/>
                </a:solidFill>
                <a:latin typeface="Times New Roman" panose="02020603050405020304" pitchFamily="18" charset="0"/>
                <a:cs typeface="Times New Roman" panose="02020603050405020304" pitchFamily="18" charset="0"/>
              </a:rPr>
              <a:t>Câu 2</a:t>
            </a:r>
            <a:r>
              <a:rPr lang="en-US" sz="3200" b="1"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Nêu tác dụng của biện pháp tu từ được sử dụng trong câu: “</a:t>
            </a:r>
            <a:r>
              <a:rPr lang="vi-VN" sz="3200" i="1" dirty="0">
                <a:solidFill>
                  <a:prstClr val="black"/>
                </a:solidFill>
                <a:latin typeface="Times New Roman" panose="02020603050405020304" pitchFamily="18" charset="0"/>
                <a:cs typeface="Times New Roman" panose="02020603050405020304" pitchFamily="18" charset="0"/>
              </a:rPr>
              <a:t>Quân Tây Sơn thừa thế chém giết lung tung, thây nằm đầy đồng, máu chảy thành suối, quân Thanh đại bại”.</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vi-VN" sz="3200" b="1" dirty="0">
                <a:solidFill>
                  <a:prstClr val="black"/>
                </a:solidFill>
                <a:latin typeface="Times New Roman" panose="02020603050405020304" pitchFamily="18" charset="0"/>
                <a:cs typeface="Times New Roman" panose="02020603050405020304" pitchFamily="18" charset="0"/>
              </a:rPr>
              <a:t>Câu 3</a:t>
            </a:r>
            <a:r>
              <a:rPr lang="en-US" sz="3200" b="1"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Nêu cảm nghĩ của em về nhân vật vua Quang Trung trong đoạn trích trên.</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vi-VN" sz="3200" b="1" dirty="0">
                <a:solidFill>
                  <a:prstClr val="black"/>
                </a:solidFill>
                <a:latin typeface="Times New Roman" panose="02020603050405020304" pitchFamily="18" charset="0"/>
                <a:cs typeface="Times New Roman" panose="02020603050405020304" pitchFamily="18" charset="0"/>
              </a:rPr>
              <a:t>Câu 4</a:t>
            </a:r>
            <a:r>
              <a:rPr lang="en-US" sz="3200" b="1"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cs typeface="Times New Roman" panose="02020603050405020304" pitchFamily="18" charset="0"/>
              </a:rPr>
              <a:t> Em có nhận xét gì về thái độ của tác giả trong đoạn trích trên. </a:t>
            </a:r>
            <a:r>
              <a:rPr lang="en-US" sz="3200" dirty="0">
                <a:solidFill>
                  <a:prstClr val="black"/>
                </a:solidFill>
                <a:latin typeface="Times New Roman" panose="02020603050405020304" pitchFamily="18" charset="0"/>
                <a:cs typeface="Times New Roman" panose="02020603050405020304" pitchFamily="18" charset="0"/>
              </a:rPr>
              <a:t> </a:t>
            </a:r>
          </a:p>
          <a:p>
            <a:pPr lvl="0" algn="just"/>
            <a:r>
              <a:rPr lang="vi-VN" sz="3200" b="1" dirty="0">
                <a:solidFill>
                  <a:prstClr val="black"/>
                </a:solidFill>
                <a:latin typeface="Times New Roman" panose="02020603050405020304" pitchFamily="18" charset="0"/>
                <a:cs typeface="Times New Roman" panose="02020603050405020304" pitchFamily="18" charset="0"/>
              </a:rPr>
              <a:t>Câu 5</a:t>
            </a:r>
            <a:r>
              <a:rPr lang="en-US" sz="3200" b="1"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cs typeface="Times New Roman" panose="02020603050405020304" pitchFamily="18" charset="0"/>
              </a:rPr>
              <a:t> Nhận xét về bút pháp tái hiện sự thực lịch sử của các tác giả Hoàng Lê nhất thống chí qua đoạn trích hồi thứ mười bốn.</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97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5" cstate="print"/>
          <a:stretch>
            <a:fillRect/>
          </a:stretch>
        </p:blipFill>
        <p:spPr>
          <a:xfrm rot="21000000">
            <a:off x="7725720" y="2558532"/>
            <a:ext cx="4251960" cy="2428875"/>
          </a:xfrm>
          <a:prstGeom prst="rect">
            <a:avLst/>
          </a:prstGeom>
        </p:spPr>
      </p:pic>
      <p:pic>
        <p:nvPicPr>
          <p:cNvPr id="4" name="图片 3" descr="桃枝"/>
          <p:cNvPicPr>
            <a:picLocks noChangeAspect="1"/>
          </p:cNvPicPr>
          <p:nvPr/>
        </p:nvPicPr>
        <p:blipFill>
          <a:blip r:embed="rId6"/>
          <a:stretch>
            <a:fillRect/>
          </a:stretch>
        </p:blipFill>
        <p:spPr>
          <a:xfrm>
            <a:off x="0" y="3364113"/>
            <a:ext cx="3210560" cy="3155315"/>
          </a:xfrm>
          <a:prstGeom prst="rect">
            <a:avLst/>
          </a:prstGeom>
        </p:spPr>
      </p:pic>
      <p:pic>
        <p:nvPicPr>
          <p:cNvPr id="5" name="图片 4" descr="桃枝2"/>
          <p:cNvPicPr>
            <a:picLocks noChangeAspect="1"/>
          </p:cNvPicPr>
          <p:nvPr/>
        </p:nvPicPr>
        <p:blipFill>
          <a:blip r:embed="rId7"/>
          <a:stretch>
            <a:fillRect/>
          </a:stretch>
        </p:blipFill>
        <p:spPr>
          <a:xfrm>
            <a:off x="9232900" y="-48260"/>
            <a:ext cx="2948940" cy="2896235"/>
          </a:xfrm>
          <a:prstGeom prst="rect">
            <a:avLst/>
          </a:prstGeom>
        </p:spPr>
      </p:pic>
      <p:pic>
        <p:nvPicPr>
          <p:cNvPr id="9" name="图片 8" descr="花瓣"/>
          <p:cNvPicPr>
            <a:picLocks noChangeAspect="1"/>
          </p:cNvPicPr>
          <p:nvPr/>
        </p:nvPicPr>
        <p:blipFill>
          <a:blip r:embed="rId8" cstate="print"/>
          <a:stretch>
            <a:fillRect/>
          </a:stretch>
        </p:blipFill>
        <p:spPr>
          <a:xfrm>
            <a:off x="10428922" y="4940355"/>
            <a:ext cx="527050" cy="452755"/>
          </a:xfrm>
          <a:prstGeom prst="rect">
            <a:avLst/>
          </a:prstGeom>
        </p:spPr>
      </p:pic>
      <p:pic>
        <p:nvPicPr>
          <p:cNvPr id="12" name="图片 11" descr="蝴蝶"/>
          <p:cNvPicPr>
            <a:picLocks noChangeAspect="1"/>
          </p:cNvPicPr>
          <p:nvPr/>
        </p:nvPicPr>
        <p:blipFill>
          <a:blip r:embed="rId9" cstate="print"/>
          <a:stretch>
            <a:fillRect/>
          </a:stretch>
        </p:blipFill>
        <p:spPr>
          <a:xfrm rot="5400000">
            <a:off x="10118090" y="1323340"/>
            <a:ext cx="621665" cy="631190"/>
          </a:xfrm>
          <a:prstGeom prst="rect">
            <a:avLst/>
          </a:prstGeom>
        </p:spPr>
      </p:pic>
      <p:sp>
        <p:nvSpPr>
          <p:cNvPr id="3" name="TextBox 2">
            <a:extLst>
              <a:ext uri="{FF2B5EF4-FFF2-40B4-BE49-F238E27FC236}">
                <a16:creationId xmlns:a16="http://schemas.microsoft.com/office/drawing/2014/main" id="{E0E7DDC3-1E65-4E44-A9A4-EED853F8E23B}"/>
              </a:ext>
            </a:extLst>
          </p:cNvPr>
          <p:cNvSpPr txBox="1"/>
          <p:nvPr/>
        </p:nvSpPr>
        <p:spPr>
          <a:xfrm>
            <a:off x="1927654" y="-1186249"/>
            <a:ext cx="7401697" cy="1477328"/>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pPr lvl="0">
              <a:defRPr/>
            </a:pPr>
            <a:endParaRPr lang="en-US" dirty="0">
              <a:solidFill>
                <a:prstClr val="black"/>
              </a:solidFill>
              <a:ea typeface="微软雅黑"/>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37BC9820-2F4B-4885-8D9B-072C29FD03C4}"/>
              </a:ext>
            </a:extLst>
          </p:cNvPr>
          <p:cNvSpPr txBox="1"/>
          <p:nvPr/>
        </p:nvSpPr>
        <p:spPr>
          <a:xfrm>
            <a:off x="-197983" y="20443"/>
            <a:ext cx="119635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pic>
        <p:nvPicPr>
          <p:cNvPr id="2" name="Picture 1">
            <a:extLst>
              <a:ext uri="{FF2B5EF4-FFF2-40B4-BE49-F238E27FC236}">
                <a16:creationId xmlns:a16="http://schemas.microsoft.com/office/drawing/2014/main" id="{51F2A558-63D8-4485-AD57-F8DB05E7BEC0}"/>
              </a:ext>
            </a:extLst>
          </p:cNvPr>
          <p:cNvPicPr>
            <a:picLocks noChangeAspect="1"/>
          </p:cNvPicPr>
          <p:nvPr/>
        </p:nvPicPr>
        <p:blipFill>
          <a:blip r:embed="rId10"/>
          <a:stretch>
            <a:fillRect/>
          </a:stretch>
        </p:blipFill>
        <p:spPr>
          <a:xfrm>
            <a:off x="222422" y="1638935"/>
            <a:ext cx="3372288" cy="4880492"/>
          </a:xfrm>
          <a:prstGeom prst="rect">
            <a:avLst/>
          </a:prstGeom>
        </p:spPr>
      </p:pic>
      <p:pic>
        <p:nvPicPr>
          <p:cNvPr id="8" name="Picture 7">
            <a:extLst>
              <a:ext uri="{FF2B5EF4-FFF2-40B4-BE49-F238E27FC236}">
                <a16:creationId xmlns:a16="http://schemas.microsoft.com/office/drawing/2014/main" id="{6D81C354-1B6B-4D5E-83E8-C1981D08D9C9}"/>
              </a:ext>
            </a:extLst>
          </p:cNvPr>
          <p:cNvPicPr>
            <a:picLocks noChangeAspect="1"/>
          </p:cNvPicPr>
          <p:nvPr/>
        </p:nvPicPr>
        <p:blipFill>
          <a:blip r:embed="rId11"/>
          <a:stretch>
            <a:fillRect/>
          </a:stretch>
        </p:blipFill>
        <p:spPr>
          <a:xfrm>
            <a:off x="3863920" y="1638935"/>
            <a:ext cx="4026174" cy="4880493"/>
          </a:xfrm>
          <a:prstGeom prst="rect">
            <a:avLst/>
          </a:prstGeom>
        </p:spPr>
      </p:pic>
      <p:pic>
        <p:nvPicPr>
          <p:cNvPr id="13" name="Picture 12">
            <a:extLst>
              <a:ext uri="{FF2B5EF4-FFF2-40B4-BE49-F238E27FC236}">
                <a16:creationId xmlns:a16="http://schemas.microsoft.com/office/drawing/2014/main" id="{864220E2-8A19-4350-9ACC-B7E1028085E8}"/>
              </a:ext>
            </a:extLst>
          </p:cNvPr>
          <p:cNvPicPr>
            <a:picLocks noChangeAspect="1"/>
          </p:cNvPicPr>
          <p:nvPr/>
        </p:nvPicPr>
        <p:blipFill>
          <a:blip r:embed="rId12"/>
          <a:stretch>
            <a:fillRect/>
          </a:stretch>
        </p:blipFill>
        <p:spPr>
          <a:xfrm>
            <a:off x="8159304" y="1519870"/>
            <a:ext cx="3810274" cy="4880493"/>
          </a:xfrm>
          <a:prstGeom prst="rect">
            <a:avLst/>
          </a:prstGeom>
        </p:spPr>
      </p:pic>
      <p:pic>
        <p:nvPicPr>
          <p:cNvPr id="14" name="5c0000510af53">
            <a:hlinkClick r:id="" action="ppaction://media"/>
            <a:extLst>
              <a:ext uri="{FF2B5EF4-FFF2-40B4-BE49-F238E27FC236}">
                <a16:creationId xmlns:a16="http://schemas.microsoft.com/office/drawing/2014/main" id="{B91EBC7F-B512-4A46-866F-4AC1E951C90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82338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9"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4" dur="500"/>
                                        <p:tgtEl>
                                          <p:spTgt spid="10"/>
                                        </p:tgtEl>
                                      </p:cBhvr>
                                    </p:animEffect>
                                  </p:childTnLst>
                                </p:cTn>
                              </p:par>
                            </p:childTnLst>
                          </p:cTn>
                        </p:par>
                        <p:par>
                          <p:cTn id="25" fill="hold">
                            <p:stCondLst>
                              <p:cond delay="1500"/>
                            </p:stCondLst>
                            <p:childTnLst>
                              <p:par>
                                <p:cTn id="26" presetID="5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Scale>
                                      <p:cBhvr>
                                        <p:cTn id="28"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9"/>
                                        </p:tgtEl>
                                        <p:attrNameLst>
                                          <p:attrName>ppt_x</p:attrName>
                                          <p:attrName>ppt_y</p:attrName>
                                        </p:attrNameLst>
                                      </p:cBhvr>
                                    </p:animMotion>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heel(1)">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47"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9" name="Google Shape;3219;p42"/>
          <p:cNvGrpSpPr/>
          <p:nvPr/>
        </p:nvGrpSpPr>
        <p:grpSpPr>
          <a:xfrm>
            <a:off x="11174900" y="-1"/>
            <a:ext cx="1120096" cy="1344021"/>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2" name="Google Shape;3222;p42"/>
          <p:cNvGrpSpPr/>
          <p:nvPr/>
        </p:nvGrpSpPr>
        <p:grpSpPr>
          <a:xfrm>
            <a:off x="152387" y="5639071"/>
            <a:ext cx="924163" cy="1139083"/>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5" name="Google Shape;3225;p42"/>
          <p:cNvGrpSpPr/>
          <p:nvPr/>
        </p:nvGrpSpPr>
        <p:grpSpPr>
          <a:xfrm>
            <a:off x="9699026" y="5841371"/>
            <a:ext cx="2172829" cy="841485"/>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30" name="Google Shape;3230;p42"/>
          <p:cNvGrpSpPr/>
          <p:nvPr/>
        </p:nvGrpSpPr>
        <p:grpSpPr>
          <a:xfrm>
            <a:off x="152719" y="179277"/>
            <a:ext cx="1311020" cy="1067575"/>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9ECD2144-B0C2-469A-B0FB-5EFE4CA10948}"/>
              </a:ext>
            </a:extLst>
          </p:cNvPr>
          <p:cNvSpPr txBox="1"/>
          <p:nvPr/>
        </p:nvSpPr>
        <p:spPr>
          <a:xfrm>
            <a:off x="0" y="-9839"/>
            <a:ext cx="1203928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3" name="TextBox 2">
            <a:extLst>
              <a:ext uri="{FF2B5EF4-FFF2-40B4-BE49-F238E27FC236}">
                <a16:creationId xmlns:a16="http://schemas.microsoft.com/office/drawing/2014/main" id="{16D7C0F6-5C8C-4C13-BCA4-AFB9CE3C46DE}"/>
              </a:ext>
            </a:extLst>
          </p:cNvPr>
          <p:cNvSpPr txBox="1"/>
          <p:nvPr/>
        </p:nvSpPr>
        <p:spPr>
          <a:xfrm>
            <a:off x="1299308" y="-1112108"/>
            <a:ext cx="98755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21" name="TextBox 20">
            <a:extLst>
              <a:ext uri="{FF2B5EF4-FFF2-40B4-BE49-F238E27FC236}">
                <a16:creationId xmlns:a16="http://schemas.microsoft.com/office/drawing/2014/main" id="{A601C940-2A8D-44F9-8196-506046B91190}"/>
              </a:ext>
            </a:extLst>
          </p:cNvPr>
          <p:cNvSpPr txBox="1"/>
          <p:nvPr/>
        </p:nvSpPr>
        <p:spPr>
          <a:xfrm>
            <a:off x="0" y="939691"/>
            <a:ext cx="11889461" cy="984885"/>
          </a:xfrm>
          <a:prstGeom prst="rect">
            <a:avLst/>
          </a:prstGeom>
          <a:noFill/>
        </p:spPr>
        <p:txBody>
          <a:bodyPr wrap="square" rtlCol="0">
            <a:spAutoFit/>
          </a:bodyPr>
          <a:lstStyle/>
          <a:p>
            <a:pPr algn="ctr">
              <a:defRPr/>
            </a:pPr>
            <a:r>
              <a:rPr lang="en-US" sz="4000" dirty="0" err="1">
                <a:solidFill>
                  <a:srgbClr val="7030A0"/>
                </a:solidFill>
                <a:latin typeface="#9Slide05 Fourth Medium" panose="00000600000000000000" pitchFamily="2" charset="0"/>
                <a:cs typeface="Times New Roman" panose="02020603050405020304" pitchFamily="18" charset="0"/>
              </a:rPr>
              <a:t>Gợi</a:t>
            </a:r>
            <a:r>
              <a:rPr lang="en-US" sz="4000" dirty="0">
                <a:solidFill>
                  <a:srgbClr val="7030A0"/>
                </a:solidFill>
                <a:latin typeface="#9Slide05 Fourth Medium" panose="00000600000000000000" pitchFamily="2" charset="0"/>
                <a:cs typeface="Times New Roman" panose="02020603050405020304" pitchFamily="18" charset="0"/>
              </a:rPr>
              <a:t> ý trả </a:t>
            </a:r>
            <a:r>
              <a:rPr lang="en-US" sz="4000" dirty="0" err="1">
                <a:solidFill>
                  <a:srgbClr val="7030A0"/>
                </a:solidFill>
                <a:latin typeface="#9Slide05 Fourth Medium" panose="00000600000000000000" pitchFamily="2" charset="0"/>
                <a:cs typeface="Times New Roman" panose="02020603050405020304" pitchFamily="18" charset="0"/>
              </a:rPr>
              <a:t>lời</a:t>
            </a:r>
            <a:endParaRPr lang="en-US" sz="4000" dirty="0">
              <a:solidFill>
                <a:srgbClr val="7030A0"/>
              </a:solidFill>
              <a:latin typeface="#9Slide05 Fourth Medium" panose="00000600000000000000" pitchFamily="2" charset="0"/>
              <a:cs typeface="Times New Roman" panose="02020603050405020304" pitchFamily="18" charset="0"/>
            </a:endParaRPr>
          </a:p>
          <a:p>
            <a:pPr algn="ctr">
              <a:defRPr/>
            </a:pPr>
            <a:endParaRPr lang="en-US"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60F9F01-60B2-4B7D-827D-489E3DA46326}"/>
              </a:ext>
            </a:extLst>
          </p:cNvPr>
          <p:cNvSpPr/>
          <p:nvPr/>
        </p:nvSpPr>
        <p:spPr>
          <a:xfrm>
            <a:off x="454205" y="1915141"/>
            <a:ext cx="11194391" cy="4031873"/>
          </a:xfrm>
          <a:prstGeom prst="rect">
            <a:avLst/>
          </a:prstGeom>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Câu 1</a:t>
            </a:r>
            <a:r>
              <a:rPr lang="en-US" sz="3200" b="1"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cs typeface="Times New Roman" panose="02020603050405020304" pitchFamily="18" charset="0"/>
              </a:rPr>
              <a:t> Các sự việc trên được kể theo trình tự tuyến tính, trình tự thời gian (3/1 - 5/1 tết Kỉ Dậu).</a:t>
            </a:r>
            <a:endParaRPr lang="en-US" sz="3200" dirty="0">
              <a:solidFill>
                <a:prstClr val="black"/>
              </a:solidFill>
              <a:latin typeface="Times New Roman" panose="02020603050405020304" pitchFamily="18" charset="0"/>
              <a:cs typeface="Times New Roman" panose="02020603050405020304" pitchFamily="18" charset="0"/>
            </a:endParaRPr>
          </a:p>
          <a:p>
            <a:pPr lvl="0" algn="just">
              <a:defRPr/>
            </a:pPr>
            <a:r>
              <a:rPr lang="vi-VN" sz="3200" b="1" dirty="0">
                <a:solidFill>
                  <a:prstClr val="black"/>
                </a:solidFill>
                <a:latin typeface="Times New Roman" panose="02020603050405020304" pitchFamily="18" charset="0"/>
                <a:cs typeface="Times New Roman" panose="02020603050405020304" pitchFamily="18" charset="0"/>
              </a:rPr>
              <a:t>Câu 2</a:t>
            </a:r>
            <a:r>
              <a:rPr lang="en-US" sz="3200" b="1"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cs typeface="Times New Roman" panose="02020603050405020304" pitchFamily="18" charset="0"/>
              </a:rPr>
              <a:t> Biện pháp tu từ được sử dụng trong câu: </a:t>
            </a:r>
            <a:r>
              <a:rPr lang="vi-VN" sz="3200" i="1" dirty="0">
                <a:solidFill>
                  <a:prstClr val="black"/>
                </a:solidFill>
                <a:latin typeface="Times New Roman" panose="02020603050405020304" pitchFamily="18" charset="0"/>
                <a:cs typeface="Times New Roman" panose="02020603050405020304" pitchFamily="18" charset="0"/>
              </a:rPr>
              <a:t>“Quân Tây Sơn thừa thế chém giết lung tung, thây nằm đầy đồng, máu chảy thành suối, quân Thanh đại bại.”</a:t>
            </a:r>
            <a:endParaRPr lang="en-US" sz="3200" dirty="0">
              <a:solidFill>
                <a:prstClr val="black"/>
              </a:solidFill>
              <a:latin typeface="Times New Roman" panose="02020603050405020304" pitchFamily="18" charset="0"/>
              <a:cs typeface="Times New Roman" panose="02020603050405020304" pitchFamily="18" charset="0"/>
            </a:endParaRPr>
          </a:p>
          <a:p>
            <a:pPr lvl="0" algn="just">
              <a:defRPr/>
            </a:pPr>
            <a:r>
              <a:rPr lang="en-US" sz="3200" dirty="0" err="1">
                <a:solidFill>
                  <a:prstClr val="black"/>
                </a:solidFill>
                <a:latin typeface="Times New Roman" panose="02020603050405020304" pitchFamily="18" charset="0"/>
                <a:cs typeface="Times New Roman" panose="02020603050405020304" pitchFamily="18" charset="0"/>
              </a:rPr>
              <a:t>Biện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chi </a:t>
            </a:r>
            <a:r>
              <a:rPr lang="en-US" sz="3200" dirty="0" err="1">
                <a:solidFill>
                  <a:prstClr val="black"/>
                </a:solidFill>
                <a:latin typeface="Times New Roman" panose="02020603050405020304" pitchFamily="18" charset="0"/>
                <a:cs typeface="Times New Roman" panose="02020603050405020304" pitchFamily="18" charset="0"/>
              </a:rPr>
              <a:t>tiết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nằm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đầy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đồng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máu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chảy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suối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nhằm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nhấn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thảm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giặc</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8011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6D94357-06FB-40DF-BA45-B2ED1297B1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694E630B-2B4D-458A-BAB5-DBA9EAD9592E}"/>
              </a:ext>
            </a:extLst>
          </p:cNvPr>
          <p:cNvSpPr txBox="1"/>
          <p:nvPr/>
        </p:nvSpPr>
        <p:spPr>
          <a:xfrm>
            <a:off x="2565400" y="-1605184"/>
            <a:ext cx="6121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4DC288C-A6CE-42DB-945B-E05ED8577657}"/>
              </a:ext>
            </a:extLst>
          </p:cNvPr>
          <p:cNvSpPr/>
          <p:nvPr/>
        </p:nvSpPr>
        <p:spPr>
          <a:xfrm>
            <a:off x="157163" y="1147782"/>
            <a:ext cx="11877674" cy="4524315"/>
          </a:xfrm>
          <a:prstGeom prst="rect">
            <a:avLst/>
          </a:prstGeom>
        </p:spPr>
        <p:txBody>
          <a:bodyPr wrap="square">
            <a:spAutoFit/>
          </a:bodyPr>
          <a:lstStyle/>
          <a:p>
            <a:pPr lvl="0" algn="just">
              <a:defRPr/>
            </a:pP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3.</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 Quang </a:t>
            </a:r>
            <a:r>
              <a:rPr lang="en-US" sz="2400" dirty="0" err="1">
                <a:solidFill>
                  <a:prstClr val="black"/>
                </a:solidFill>
                <a:latin typeface="Times New Roman" panose="02020603050405020304" pitchFamily="18" charset="0"/>
                <a:cs typeface="Times New Roman" panose="02020603050405020304" pitchFamily="18" charset="0"/>
              </a:rPr>
              <a:t>Trung</a:t>
            </a:r>
            <a:r>
              <a:rPr lang="en-US" sz="2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Quang </a:t>
            </a:r>
            <a:r>
              <a:rPr lang="en-US" sz="2400" dirty="0" err="1">
                <a:solidFill>
                  <a:prstClr val="black"/>
                </a:solidFill>
                <a:latin typeface="Times New Roman" panose="02020603050405020304" pitchFamily="18" charset="0"/>
                <a:cs typeface="Times New Roman" panose="02020603050405020304" pitchFamily="18" charset="0"/>
              </a:rPr>
              <a:t>Trung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tướng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tốc</a:t>
            </a:r>
            <a:r>
              <a:rPr lang="en-US" sz="2400" dirty="0">
                <a:solidFill>
                  <a:prstClr val="black"/>
                </a:solidFill>
                <a:latin typeface="Times New Roman" panose="02020603050405020304" pitchFamily="18" charset="0"/>
                <a:cs typeface="Times New Roman" panose="02020603050405020304" pitchFamily="18" charset="0"/>
              </a:rPr>
              <a:t> do Quang </a:t>
            </a:r>
            <a:r>
              <a:rPr lang="en-US" sz="2400" dirty="0" err="1">
                <a:solidFill>
                  <a:prstClr val="black"/>
                </a:solidFill>
                <a:latin typeface="Times New Roman" panose="02020603050405020304" pitchFamily="18" charset="0"/>
                <a:cs typeface="Times New Roman" panose="02020603050405020304" pitchFamily="18" charset="0"/>
              </a:rPr>
              <a:t>Trung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huy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nay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kinh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tốc</a:t>
            </a:r>
            <a:r>
              <a:rPr lang="en-US" sz="2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 Quang </a:t>
            </a:r>
            <a:r>
              <a:rPr lang="en-US" sz="2400" dirty="0" err="1">
                <a:solidFill>
                  <a:prstClr val="black"/>
                </a:solidFill>
                <a:latin typeface="Times New Roman" panose="02020603050405020304" pitchFamily="18" charset="0"/>
                <a:cs typeface="Times New Roman" panose="02020603050405020304" pitchFamily="18" charset="0"/>
              </a:rPr>
              <a:t>Trung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sớm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định</a:t>
            </a:r>
            <a:r>
              <a:rPr lang="en-US" sz="2400" dirty="0">
                <a:solidFill>
                  <a:prstClr val="black"/>
                </a:solidFill>
                <a:latin typeface="Times New Roman" panose="02020603050405020304" pitchFamily="18" charset="0"/>
                <a:cs typeface="Times New Roman" panose="02020603050405020304" pitchFamily="18" charset="0"/>
              </a:rPr>
              <a:t> 2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 Quang </a:t>
            </a:r>
            <a:r>
              <a:rPr lang="en-US" sz="2400" dirty="0" err="1">
                <a:solidFill>
                  <a:prstClr val="black"/>
                </a:solidFill>
                <a:latin typeface="Times New Roman" panose="02020603050405020304" pitchFamily="18" charset="0"/>
                <a:cs typeface="Times New Roman" panose="02020603050405020304" pitchFamily="18" charset="0"/>
              </a:rPr>
              <a:t>Trung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oai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lẫm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liệt</a:t>
            </a:r>
            <a:r>
              <a:rPr lang="en-US" sz="2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 Quang </a:t>
            </a:r>
            <a:r>
              <a:rPr lang="en-US" sz="2400" dirty="0" err="1">
                <a:solidFill>
                  <a:prstClr val="black"/>
                </a:solidFill>
                <a:latin typeface="Times New Roman" panose="02020603050405020304" pitchFamily="18" charset="0"/>
                <a:cs typeface="Times New Roman" panose="02020603050405020304" pitchFamily="18" charset="0"/>
              </a:rPr>
              <a:t>Trung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cầm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dưới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tổng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huy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thù</a:t>
            </a:r>
            <a:r>
              <a:rPr lang="en-US" sz="2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cưỡi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voi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đốc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đen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súng</a:t>
            </a:r>
            <a:r>
              <a:rPr lang="en-US" sz="2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ảnh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hùng</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khắc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đậm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nét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tuệ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suốt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đại</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77883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9" name="Google Shape;3219;p42"/>
          <p:cNvGrpSpPr/>
          <p:nvPr/>
        </p:nvGrpSpPr>
        <p:grpSpPr>
          <a:xfrm>
            <a:off x="11174900" y="-1"/>
            <a:ext cx="1120096" cy="1344021"/>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2" name="Google Shape;3222;p42"/>
          <p:cNvGrpSpPr/>
          <p:nvPr/>
        </p:nvGrpSpPr>
        <p:grpSpPr>
          <a:xfrm>
            <a:off x="152387" y="5639071"/>
            <a:ext cx="924163" cy="1139083"/>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5" name="Google Shape;3225;p42"/>
          <p:cNvGrpSpPr/>
          <p:nvPr/>
        </p:nvGrpSpPr>
        <p:grpSpPr>
          <a:xfrm>
            <a:off x="9699026" y="5841371"/>
            <a:ext cx="2172829" cy="841485"/>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30" name="Google Shape;3230;p42"/>
          <p:cNvGrpSpPr/>
          <p:nvPr/>
        </p:nvGrpSpPr>
        <p:grpSpPr>
          <a:xfrm>
            <a:off x="152719" y="179277"/>
            <a:ext cx="1311020" cy="1067575"/>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9ECD2144-B0C2-469A-B0FB-5EFE4CA10948}"/>
              </a:ext>
            </a:extLst>
          </p:cNvPr>
          <p:cNvSpPr txBox="1"/>
          <p:nvPr/>
        </p:nvSpPr>
        <p:spPr>
          <a:xfrm>
            <a:off x="0" y="-9839"/>
            <a:ext cx="1203928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3" name="TextBox 2">
            <a:extLst>
              <a:ext uri="{FF2B5EF4-FFF2-40B4-BE49-F238E27FC236}">
                <a16:creationId xmlns:a16="http://schemas.microsoft.com/office/drawing/2014/main" id="{16D7C0F6-5C8C-4C13-BCA4-AFB9CE3C46DE}"/>
              </a:ext>
            </a:extLst>
          </p:cNvPr>
          <p:cNvSpPr txBox="1"/>
          <p:nvPr/>
        </p:nvSpPr>
        <p:spPr>
          <a:xfrm>
            <a:off x="1299308" y="-1112108"/>
            <a:ext cx="98755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6" name="Rectangle 5">
            <a:extLst>
              <a:ext uri="{FF2B5EF4-FFF2-40B4-BE49-F238E27FC236}">
                <a16:creationId xmlns:a16="http://schemas.microsoft.com/office/drawing/2014/main" id="{44AB9F6C-68C4-4CEF-A9B0-ED2631FF5965}"/>
              </a:ext>
            </a:extLst>
          </p:cNvPr>
          <p:cNvSpPr/>
          <p:nvPr/>
        </p:nvSpPr>
        <p:spPr>
          <a:xfrm>
            <a:off x="884086" y="1166843"/>
            <a:ext cx="10774514" cy="2862322"/>
          </a:xfrm>
          <a:prstGeom prst="rect">
            <a:avLst/>
          </a:prstGeom>
        </p:spPr>
        <p:txBody>
          <a:bodyPr wrap="square">
            <a:spAutoFit/>
          </a:bodyPr>
          <a:lstStyle/>
          <a:p>
            <a:pPr lvl="0" algn="just"/>
            <a:r>
              <a:rPr lang="en-US" sz="3600" b="1" dirty="0" err="1">
                <a:solidFill>
                  <a:prstClr val="black"/>
                </a:solidFill>
                <a:latin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cs typeface="Times New Roman" panose="02020603050405020304" pitchFamily="18" charset="0"/>
              </a:rPr>
              <a:t> 4.</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giả</a:t>
            </a:r>
            <a:endParaRPr lang="en-US" sz="3600" dirty="0">
              <a:solidFill>
                <a:prstClr val="black"/>
              </a:solidFill>
              <a:latin typeface="Times New Roman" panose="02020603050405020304" pitchFamily="18" charset="0"/>
              <a:cs typeface="Times New Roman" panose="02020603050405020304" pitchFamily="18" charset="0"/>
            </a:endParaRPr>
          </a:p>
          <a:p>
            <a:pPr lvl="0" algn="just"/>
            <a:r>
              <a:rPr lang="en-US" sz="3600" dirty="0">
                <a:solidFill>
                  <a:prstClr val="black"/>
                </a:solidFill>
                <a:latin typeface="Times New Roman" panose="02020603050405020304" pitchFamily="18" charset="0"/>
                <a:cs typeface="Times New Roman" panose="02020603050405020304" pitchFamily="18" charset="0"/>
              </a:rPr>
              <a:t>- Ca </a:t>
            </a:r>
            <a:r>
              <a:rPr lang="en-US" sz="3600" dirty="0" err="1">
                <a:solidFill>
                  <a:prstClr val="black"/>
                </a:solidFill>
                <a:latin typeface="Times New Roman" panose="02020603050405020304" pitchFamily="18" charset="0"/>
                <a:cs typeface="Times New Roman" panose="02020603050405020304" pitchFamily="18" charset="0"/>
              </a:rPr>
              <a:t>ngợi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tuệ</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lược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vua</a:t>
            </a:r>
            <a:r>
              <a:rPr lang="en-US" sz="3600" dirty="0">
                <a:solidFill>
                  <a:prstClr val="black"/>
                </a:solidFill>
                <a:latin typeface="Times New Roman" panose="02020603050405020304" pitchFamily="18" charset="0"/>
                <a:cs typeface="Times New Roman" panose="02020603050405020304" pitchFamily="18" charset="0"/>
              </a:rPr>
              <a:t> Quang </a:t>
            </a:r>
            <a:r>
              <a:rPr lang="en-US" sz="3600" dirty="0" err="1">
                <a:solidFill>
                  <a:prstClr val="black"/>
                </a:solidFill>
                <a:latin typeface="Times New Roman" panose="02020603050405020304" pitchFamily="18" charset="0"/>
                <a:cs typeface="Times New Roman" panose="02020603050405020304" pitchFamily="18" charset="0"/>
              </a:rPr>
              <a:t>Trung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Tài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dụng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lẫm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liệt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trận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chiến</a:t>
            </a:r>
            <a:r>
              <a:rPr lang="en-US" sz="3600" dirty="0">
                <a:solidFill>
                  <a:prstClr val="black"/>
                </a:solidFill>
                <a:latin typeface="Times New Roman" panose="02020603050405020304" pitchFamily="18" charset="0"/>
                <a:cs typeface="Times New Roman" panose="02020603050405020304" pitchFamily="18" charset="0"/>
              </a:rPr>
              <a:t>…</a:t>
            </a:r>
          </a:p>
          <a:p>
            <a:pPr lvl="0" algn="just"/>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Tỏ</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căm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ghét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thường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sự</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thảm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giặc</a:t>
            </a:r>
            <a:r>
              <a:rPr lang="en-US" sz="36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099208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6D94357-06FB-40DF-BA45-B2ED1297B1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694E630B-2B4D-458A-BAB5-DBA9EAD9592E}"/>
              </a:ext>
            </a:extLst>
          </p:cNvPr>
          <p:cNvSpPr txBox="1"/>
          <p:nvPr/>
        </p:nvSpPr>
        <p:spPr>
          <a:xfrm>
            <a:off x="2565400" y="-1605184"/>
            <a:ext cx="6121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F722EDC-7348-45DE-A0C6-6B36C31306B1}"/>
              </a:ext>
            </a:extLst>
          </p:cNvPr>
          <p:cNvSpPr/>
          <p:nvPr/>
        </p:nvSpPr>
        <p:spPr>
          <a:xfrm>
            <a:off x="72141" y="1026527"/>
            <a:ext cx="12119859" cy="4893647"/>
          </a:xfrm>
          <a:prstGeom prst="rect">
            <a:avLst/>
          </a:prstGeom>
        </p:spPr>
        <p:txBody>
          <a:bodyPr wrap="square">
            <a:spAutoFit/>
          </a:bodyPr>
          <a:lstStyle/>
          <a:p>
            <a:pPr lvl="0" algn="just">
              <a:defRPr/>
            </a:pP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5.</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lịch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thuyết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kém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quốc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a:t>
            </a:r>
            <a:r>
              <a:rPr lang="en-US" sz="2400" dirty="0">
                <a:solidFill>
                  <a:prstClr val="black"/>
                </a:solidFill>
                <a:latin typeface="Times New Roman" panose="02020603050405020304" pitchFamily="18" charset="0"/>
                <a:cs typeface="Times New Roman" panose="02020603050405020304" pitchFamily="18" charset="0"/>
              </a:rPr>
              <a:t>.  </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Hoàng</a:t>
            </a:r>
            <a:r>
              <a:rPr lang="en-US" sz="2400" dirty="0">
                <a:solidFill>
                  <a:prstClr val="black"/>
                </a:solidFill>
                <a:latin typeface="Times New Roman" panose="02020603050405020304" pitchFamily="18" charset="0"/>
                <a:cs typeface="Times New Roman" panose="02020603050405020304" pitchFamily="18" charset="0"/>
              </a:rPr>
              <a:t> Lê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phẩm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trường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phẩm</a:t>
            </a:r>
            <a:r>
              <a:rPr lang="en-US" sz="2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ngòi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nghiêm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lịch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dội</a:t>
            </a:r>
            <a:r>
              <a:rPr lang="en-US" sz="2400" dirty="0">
                <a:solidFill>
                  <a:prstClr val="black"/>
                </a:solidFill>
                <a:latin typeface="Times New Roman" panose="02020603050405020304" pitchFamily="18" charset="0"/>
                <a:cs typeface="Times New Roman" panose="02020603050405020304" pitchFamily="18" charset="0"/>
              </a:rPr>
              <a:t> TK XVIII:</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lịch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t>
            </a:r>
            <a:r>
              <a:rPr lang="en-US" sz="2400" dirty="0">
                <a:solidFill>
                  <a:prstClr val="black"/>
                </a:solidFill>
                <a:latin typeface="Times New Roman" panose="02020603050405020304" pitchFamily="18" charset="0"/>
                <a:cs typeface="Times New Roman" panose="02020603050405020304" pitchFamily="18" charset="0"/>
              </a:rPr>
              <a:t> được </a:t>
            </a:r>
            <a:r>
              <a:rPr lang="en-US" sz="2400" dirty="0" err="1">
                <a:solidFill>
                  <a:prstClr val="black"/>
                </a:solidFill>
                <a:latin typeface="Times New Roman" panose="02020603050405020304" pitchFamily="18" charset="0"/>
                <a:cs typeface="Times New Roman" panose="02020603050405020304" pitchFamily="18" charset="0"/>
              </a:rPr>
              <a:t>ghi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chép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mốc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địa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rõ</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cậy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Nhóm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lịch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dung con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phía</a:t>
            </a:r>
            <a:r>
              <a:rPr lang="en-US" sz="2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nhuần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nhuyễn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giữa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09745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6D94357-06FB-40DF-BA45-B2ED1297B1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694E630B-2B4D-458A-BAB5-DBA9EAD9592E}"/>
              </a:ext>
            </a:extLst>
          </p:cNvPr>
          <p:cNvSpPr txBox="1"/>
          <p:nvPr/>
        </p:nvSpPr>
        <p:spPr>
          <a:xfrm>
            <a:off x="2565400" y="-1605184"/>
            <a:ext cx="6121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26BDD5C-1C3B-4AE2-B013-BD01C09D2237}"/>
              </a:ext>
            </a:extLst>
          </p:cNvPr>
          <p:cNvSpPr/>
          <p:nvPr/>
        </p:nvSpPr>
        <p:spPr>
          <a:xfrm>
            <a:off x="150014" y="1783021"/>
            <a:ext cx="12226237" cy="4893647"/>
          </a:xfrm>
          <a:prstGeom prst="rect">
            <a:avLst/>
          </a:prstGeom>
        </p:spPr>
        <p:txBody>
          <a:bodyPr wrap="square">
            <a:spAutoFit/>
          </a:bodyPr>
          <a:lstStyle/>
          <a:p>
            <a:pPr lvl="0" algn="just"/>
            <a:r>
              <a:rPr lang="en-US" sz="2400" b="1" dirty="0" err="1">
                <a:solidFill>
                  <a:prstClr val="black"/>
                </a:solidFill>
                <a:latin typeface="Times New Roman" panose="02020603050405020304" pitchFamily="18" charset="0"/>
                <a:cs typeface="Times New Roman" panose="02020603050405020304" pitchFamily="18" charset="0"/>
              </a:rPr>
              <a:t>Đọc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đoạn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văn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sau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trả </a:t>
            </a:r>
            <a:r>
              <a:rPr lang="en-US" sz="2400" b="1" dirty="0" err="1">
                <a:solidFill>
                  <a:prstClr val="black"/>
                </a:solidFill>
                <a:latin typeface="Times New Roman" panose="02020603050405020304" pitchFamily="18" charset="0"/>
                <a:cs typeface="Times New Roman" panose="02020603050405020304" pitchFamily="18" charset="0"/>
              </a:rPr>
              <a:t>lời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hỏi</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thế</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kỉ</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a:t>
            </a:r>
            <a:r>
              <a:rPr lang="en-US" sz="2400" i="1" dirty="0">
                <a:solidFill>
                  <a:prstClr val="black"/>
                </a:solidFill>
                <a:latin typeface="Times New Roman" panose="02020603050405020304" pitchFamily="18" charset="0"/>
                <a:cs typeface="Times New Roman" panose="02020603050405020304" pitchFamily="18" charset="0"/>
              </a:rPr>
              <a:t> XVI, </a:t>
            </a:r>
            <a:r>
              <a:rPr lang="en-US" sz="2400" i="1" dirty="0" err="1">
                <a:solidFill>
                  <a:prstClr val="black"/>
                </a:solidFill>
                <a:latin typeface="Times New Roman" panose="02020603050405020304" pitchFamily="18" charset="0"/>
                <a:cs typeface="Times New Roman" panose="02020603050405020304" pitchFamily="18" charset="0"/>
              </a:rPr>
              <a:t>đất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nước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chìm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nội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chiến</a:t>
            </a:r>
            <a:r>
              <a:rPr lang="en-US" sz="2400" i="1" dirty="0">
                <a:solidFill>
                  <a:prstClr val="black"/>
                </a:solidFill>
                <a:latin typeface="Times New Roman" panose="02020603050405020304" pitchFamily="18" charset="0"/>
                <a:cs typeface="Times New Roman" panose="02020603050405020304" pitchFamily="18" charset="0"/>
              </a:rPr>
              <a:t> do </a:t>
            </a:r>
            <a:r>
              <a:rPr lang="en-US" sz="2400" i="1" dirty="0" err="1">
                <a:solidFill>
                  <a:prstClr val="black"/>
                </a:solidFill>
                <a:latin typeface="Times New Roman" panose="02020603050405020304" pitchFamily="18" charset="0"/>
                <a:cs typeface="Times New Roman" panose="02020603050405020304" pitchFamily="18" charset="0"/>
              </a:rPr>
              <a:t>hai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chúa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Chúa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Trịnh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chuyên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quyền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lấn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áp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vua</a:t>
            </a:r>
            <a:r>
              <a:rPr lang="en-US" sz="2400" i="1" dirty="0">
                <a:solidFill>
                  <a:prstClr val="black"/>
                </a:solidFill>
                <a:latin typeface="Times New Roman" panose="02020603050405020304" pitchFamily="18" charset="0"/>
                <a:cs typeface="Times New Roman" panose="02020603050405020304" pitchFamily="18" charset="0"/>
              </a:rPr>
              <a:t> Lê ở </a:t>
            </a:r>
            <a:r>
              <a:rPr lang="en-US" sz="2400" i="1" dirty="0" err="1">
                <a:solidFill>
                  <a:prstClr val="black"/>
                </a:solidFill>
                <a:latin typeface="Times New Roman" panose="02020603050405020304" pitchFamily="18" charset="0"/>
                <a:cs typeface="Times New Roman" panose="02020603050405020304" pitchFamily="18" charset="0"/>
              </a:rPr>
              <a:t>Đàng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Ngoài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chúa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Nguyễn</a:t>
            </a:r>
            <a:r>
              <a:rPr lang="en-US" sz="2400" i="1" dirty="0">
                <a:solidFill>
                  <a:prstClr val="black"/>
                </a:solidFill>
                <a:latin typeface="Times New Roman" panose="02020603050405020304" pitchFamily="18" charset="0"/>
                <a:cs typeface="Times New Roman" panose="02020603050405020304" pitchFamily="18" charset="0"/>
              </a:rPr>
              <a:t> ra </a:t>
            </a:r>
            <a:r>
              <a:rPr lang="en-US" sz="2400" i="1" dirty="0" err="1">
                <a:solidFill>
                  <a:prstClr val="black"/>
                </a:solidFill>
                <a:latin typeface="Times New Roman" panose="02020603050405020304" pitchFamily="18" charset="0"/>
                <a:cs typeface="Times New Roman" panose="02020603050405020304" pitchFamily="18" charset="0"/>
              </a:rPr>
              <a:t>sức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xây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dựng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mở</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mang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thế</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lực</a:t>
            </a:r>
            <a:r>
              <a:rPr lang="en-US" sz="2400" i="1" dirty="0">
                <a:solidFill>
                  <a:prstClr val="black"/>
                </a:solidFill>
                <a:latin typeface="Times New Roman" panose="02020603050405020304" pitchFamily="18" charset="0"/>
                <a:cs typeface="Times New Roman" panose="02020603050405020304" pitchFamily="18" charset="0"/>
              </a:rPr>
              <a:t> ở </a:t>
            </a:r>
            <a:r>
              <a:rPr lang="en-US" sz="2400" i="1" dirty="0" err="1">
                <a:solidFill>
                  <a:prstClr val="black"/>
                </a:solidFill>
                <a:latin typeface="Times New Roman" panose="02020603050405020304" pitchFamily="18" charset="0"/>
                <a:cs typeface="Times New Roman" panose="02020603050405020304" pitchFamily="18" charset="0"/>
              </a:rPr>
              <a:t>Đàng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Trong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Nội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nước</a:t>
            </a:r>
            <a:r>
              <a:rPr lang="en-US" sz="2400" i="1" dirty="0">
                <a:solidFill>
                  <a:prstClr val="black"/>
                </a:solidFill>
                <a:latin typeface="Times New Roman" panose="02020603050405020304" pitchFamily="18" charset="0"/>
                <a:cs typeface="Times New Roman" panose="02020603050405020304" pitchFamily="18" charset="0"/>
              </a:rPr>
              <a:t> ta </a:t>
            </a:r>
            <a:r>
              <a:rPr lang="en-US" sz="2400" i="1" dirty="0" err="1">
                <a:solidFill>
                  <a:prstClr val="black"/>
                </a:solidFill>
                <a:latin typeface="Times New Roman" panose="02020603050405020304" pitchFamily="18" charset="0"/>
                <a:cs typeface="Times New Roman" panose="02020603050405020304" pitchFamily="18" charset="0"/>
              </a:rPr>
              <a:t>là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điều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kiện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thuận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lợi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phong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Bắc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xâm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lấn</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i="1" dirty="0" err="1">
                <a:solidFill>
                  <a:prstClr val="black"/>
                </a:solidFill>
                <a:latin typeface="Times New Roman" panose="02020603050405020304" pitchFamily="18" charset="0"/>
                <a:cs typeface="Times New Roman" panose="02020603050405020304" pitchFamily="18" charset="0"/>
              </a:rPr>
              <a:t>Năm</a:t>
            </a:r>
            <a:r>
              <a:rPr lang="en-US" sz="2400" i="1" dirty="0">
                <a:solidFill>
                  <a:prstClr val="black"/>
                </a:solidFill>
                <a:latin typeface="Times New Roman" panose="02020603050405020304" pitchFamily="18" charset="0"/>
                <a:cs typeface="Times New Roman" panose="02020603050405020304" pitchFamily="18" charset="0"/>
              </a:rPr>
              <a:t> 1786, </a:t>
            </a:r>
            <a:r>
              <a:rPr lang="en-US" sz="2400" i="1" dirty="0" err="1">
                <a:solidFill>
                  <a:prstClr val="black"/>
                </a:solidFill>
                <a:latin typeface="Times New Roman" panose="02020603050405020304" pitchFamily="18" charset="0"/>
                <a:cs typeface="Times New Roman" panose="02020603050405020304" pitchFamily="18" charset="0"/>
              </a:rPr>
              <a:t>ba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anh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em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Tây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Sơn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dựng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cờ</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khởi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nghĩa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làm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chủ</a:t>
            </a:r>
            <a:r>
              <a:rPr lang="en-US" sz="2400" i="1" dirty="0">
                <a:solidFill>
                  <a:prstClr val="black"/>
                </a:solidFill>
                <a:latin typeface="Times New Roman" panose="02020603050405020304" pitchFamily="18" charset="0"/>
                <a:cs typeface="Times New Roman" panose="02020603050405020304" pitchFamily="18" charset="0"/>
              </a:rPr>
              <a:t> được </a:t>
            </a:r>
            <a:r>
              <a:rPr lang="en-US" sz="2400" i="1" dirty="0" err="1">
                <a:solidFill>
                  <a:prstClr val="black"/>
                </a:solidFill>
                <a:latin typeface="Times New Roman" panose="02020603050405020304" pitchFamily="18" charset="0"/>
                <a:cs typeface="Times New Roman" panose="02020603050405020304" pitchFamily="18" charset="0"/>
              </a:rPr>
              <a:t>nhiều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Năm</a:t>
            </a:r>
            <a:r>
              <a:rPr lang="en-US" sz="2400" i="1" dirty="0">
                <a:solidFill>
                  <a:prstClr val="black"/>
                </a:solidFill>
                <a:latin typeface="Times New Roman" panose="02020603050405020304" pitchFamily="18" charset="0"/>
                <a:cs typeface="Times New Roman" panose="02020603050405020304" pitchFamily="18" charset="0"/>
              </a:rPr>
              <a:t> 1788, </a:t>
            </a:r>
            <a:r>
              <a:rPr lang="en-US" sz="2400" i="1" dirty="0" err="1">
                <a:solidFill>
                  <a:prstClr val="black"/>
                </a:solidFill>
                <a:latin typeface="Times New Roman" panose="02020603050405020304" pitchFamily="18" charset="0"/>
                <a:cs typeface="Times New Roman" panose="02020603050405020304" pitchFamily="18" charset="0"/>
              </a:rPr>
              <a:t>quân</a:t>
            </a:r>
            <a:r>
              <a:rPr lang="en-US" sz="2400" i="1" dirty="0">
                <a:solidFill>
                  <a:prstClr val="black"/>
                </a:solidFill>
                <a:latin typeface="Times New Roman" panose="02020603050405020304" pitchFamily="18" charset="0"/>
                <a:cs typeface="Times New Roman" panose="02020603050405020304" pitchFamily="18" charset="0"/>
              </a:rPr>
              <a:t> Thanh ồ </a:t>
            </a:r>
            <a:r>
              <a:rPr lang="en-US" sz="2400" i="1" dirty="0" err="1">
                <a:solidFill>
                  <a:prstClr val="black"/>
                </a:solidFill>
                <a:latin typeface="Times New Roman" panose="02020603050405020304" pitchFamily="18" charset="0"/>
                <a:cs typeface="Times New Roman" panose="02020603050405020304" pitchFamily="18" charset="0"/>
              </a:rPr>
              <a:t>ạt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đưa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Thăng</a:t>
            </a:r>
            <a:r>
              <a:rPr lang="en-US" sz="2400" i="1" dirty="0">
                <a:solidFill>
                  <a:prstClr val="black"/>
                </a:solidFill>
                <a:latin typeface="Times New Roman" panose="02020603050405020304" pitchFamily="18" charset="0"/>
                <a:cs typeface="Times New Roman" panose="02020603050405020304" pitchFamily="18" charset="0"/>
              </a:rPr>
              <a:t> Long. </a:t>
            </a:r>
            <a:r>
              <a:rPr lang="en-US" sz="2400" i="1" dirty="0" err="1">
                <a:solidFill>
                  <a:prstClr val="black"/>
                </a:solidFill>
                <a:latin typeface="Times New Roman" panose="02020603050405020304" pitchFamily="18" charset="0"/>
                <a:cs typeface="Times New Roman" panose="02020603050405020304" pitchFamily="18" charset="0"/>
              </a:rPr>
              <a:t>Nguyễn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Huệ</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lập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ngôi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vua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chỉ</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huy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toàn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lực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lượng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quân</a:t>
            </a:r>
            <a:r>
              <a:rPr lang="en-US" sz="2400" i="1" dirty="0">
                <a:solidFill>
                  <a:prstClr val="black"/>
                </a:solidFill>
                <a:latin typeface="Times New Roman" panose="02020603050405020304" pitchFamily="18" charset="0"/>
                <a:cs typeface="Times New Roman" panose="02020603050405020304" pitchFamily="18" charset="0"/>
              </a:rPr>
              <a:t> ra </a:t>
            </a:r>
            <a:r>
              <a:rPr lang="en-US" sz="2400" i="1" dirty="0" err="1">
                <a:solidFill>
                  <a:prstClr val="black"/>
                </a:solidFill>
                <a:latin typeface="Times New Roman" panose="02020603050405020304" pitchFamily="18" charset="0"/>
                <a:cs typeface="Times New Roman" panose="02020603050405020304" pitchFamily="18" charset="0"/>
              </a:rPr>
              <a:t>Bắc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Hành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thần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tốc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chỉ</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trong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năm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ngày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đấu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vua</a:t>
            </a:r>
            <a:r>
              <a:rPr lang="en-US" sz="2400" i="1" dirty="0">
                <a:solidFill>
                  <a:prstClr val="black"/>
                </a:solidFill>
                <a:latin typeface="Times New Roman" panose="02020603050405020304" pitchFamily="18" charset="0"/>
                <a:cs typeface="Times New Roman" panose="02020603050405020304" pitchFamily="18" charset="0"/>
              </a:rPr>
              <a:t> Quang </a:t>
            </a:r>
            <a:r>
              <a:rPr lang="en-US" sz="2400" i="1" dirty="0" err="1">
                <a:solidFill>
                  <a:prstClr val="black"/>
                </a:solidFill>
                <a:latin typeface="Times New Roman" panose="02020603050405020304" pitchFamily="18" charset="0"/>
                <a:cs typeface="Times New Roman" panose="02020603050405020304" pitchFamily="18" charset="0"/>
              </a:rPr>
              <a:t>Trung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Nguyễn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Huệ</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giải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phóng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hoàn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toàn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Thăng</a:t>
            </a:r>
            <a:r>
              <a:rPr lang="en-US" sz="2400" i="1" dirty="0">
                <a:solidFill>
                  <a:prstClr val="black"/>
                </a:solidFill>
                <a:latin typeface="Times New Roman" panose="02020603050405020304" pitchFamily="18" charset="0"/>
                <a:cs typeface="Times New Roman" panose="02020603050405020304" pitchFamily="18" charset="0"/>
              </a:rPr>
              <a:t> Long, </a:t>
            </a:r>
            <a:r>
              <a:rPr lang="en-US" sz="2400" i="1" dirty="0" err="1">
                <a:solidFill>
                  <a:prstClr val="black"/>
                </a:solidFill>
                <a:latin typeface="Times New Roman" panose="02020603050405020304" pitchFamily="18" charset="0"/>
                <a:cs typeface="Times New Roman" panose="02020603050405020304" pitchFamily="18" charset="0"/>
              </a:rPr>
              <a:t>đánh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đuổi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quân</a:t>
            </a:r>
            <a:r>
              <a:rPr lang="en-US" sz="2400" i="1" dirty="0">
                <a:solidFill>
                  <a:prstClr val="black"/>
                </a:solidFill>
                <a:latin typeface="Times New Roman" panose="02020603050405020304" pitchFamily="18" charset="0"/>
                <a:cs typeface="Times New Roman" panose="02020603050405020304" pitchFamily="18" charset="0"/>
              </a:rPr>
              <a:t> Thanh ra </a:t>
            </a:r>
            <a:r>
              <a:rPr lang="en-US" sz="2400" i="1" dirty="0" err="1">
                <a:solidFill>
                  <a:prstClr val="black"/>
                </a:solidFill>
                <a:latin typeface="Times New Roman" panose="02020603050405020304" pitchFamily="18" charset="0"/>
                <a:cs typeface="Times New Roman" panose="02020603050405020304" pitchFamily="18" charset="0"/>
              </a:rPr>
              <a:t>khỏi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nước</a:t>
            </a:r>
            <a:r>
              <a:rPr lang="en-US" sz="2400" i="1" dirty="0">
                <a:solidFill>
                  <a:prstClr val="black"/>
                </a:solidFill>
                <a:latin typeface="Times New Roman" panose="02020603050405020304" pitchFamily="18" charset="0"/>
                <a:cs typeface="Times New Roman" panose="02020603050405020304" pitchFamily="18" charset="0"/>
              </a:rPr>
              <a:t> ta. </a:t>
            </a:r>
            <a:r>
              <a:rPr lang="en-US" sz="2400" i="1" dirty="0" err="1">
                <a:solidFill>
                  <a:prstClr val="black"/>
                </a:solidFill>
                <a:latin typeface="Times New Roman" panose="02020603050405020304" pitchFamily="18" charset="0"/>
                <a:cs typeface="Times New Roman" panose="02020603050405020304" pitchFamily="18" charset="0"/>
              </a:rPr>
              <a:t>Giải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phóng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hoàn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toàn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nước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vua</a:t>
            </a:r>
            <a:r>
              <a:rPr lang="en-US" sz="2400" i="1" dirty="0">
                <a:solidFill>
                  <a:prstClr val="black"/>
                </a:solidFill>
                <a:latin typeface="Times New Roman" panose="02020603050405020304" pitchFamily="18" charset="0"/>
                <a:cs typeface="Times New Roman" panose="02020603050405020304" pitchFamily="18" charset="0"/>
              </a:rPr>
              <a:t> Quang </a:t>
            </a:r>
            <a:r>
              <a:rPr lang="en-US" sz="2400" i="1" dirty="0" err="1">
                <a:solidFill>
                  <a:prstClr val="black"/>
                </a:solidFill>
                <a:latin typeface="Times New Roman" panose="02020603050405020304" pitchFamily="18" charset="0"/>
                <a:cs typeface="Times New Roman" panose="02020603050405020304" pitchFamily="18" charset="0"/>
              </a:rPr>
              <a:t>Trung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tay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xây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dựng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Tổ</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quốc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thay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mọi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cải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cách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ông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đang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hành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ông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đột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ngột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từ</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trần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Người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anh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hùng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áo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vải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cờ</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đào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ấy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chỉ</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mới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mươi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tuổi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Vua</a:t>
            </a:r>
            <a:r>
              <a:rPr lang="en-US" sz="2400" i="1" dirty="0">
                <a:solidFill>
                  <a:prstClr val="black"/>
                </a:solidFill>
                <a:latin typeface="Times New Roman" panose="02020603050405020304" pitchFamily="18" charset="0"/>
                <a:cs typeface="Times New Roman" panose="02020603050405020304" pitchFamily="18" charset="0"/>
              </a:rPr>
              <a:t> Quang </a:t>
            </a:r>
            <a:r>
              <a:rPr lang="en-US" sz="2400" i="1" dirty="0" err="1">
                <a:solidFill>
                  <a:prstClr val="black"/>
                </a:solidFill>
                <a:latin typeface="Times New Roman" panose="02020603050405020304" pitchFamily="18" charset="0"/>
                <a:cs typeface="Times New Roman" panose="02020603050405020304" pitchFamily="18" charset="0"/>
              </a:rPr>
              <a:t>Trung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trong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người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Việt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sự</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kính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trọng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khôn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nguôi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tự</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hào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về</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một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anh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hùng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chống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ngoại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xâm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lỗi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lạc</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Nguồn</a:t>
            </a:r>
            <a:r>
              <a:rPr lang="en-US" sz="2400" i="1" dirty="0">
                <a:solidFill>
                  <a:prstClr val="black"/>
                </a:solidFill>
                <a:latin typeface="Times New Roman" panose="02020603050405020304" pitchFamily="18" charset="0"/>
                <a:cs typeface="Times New Roman" panose="02020603050405020304" pitchFamily="18" charset="0"/>
              </a:rPr>
              <a:t> Internet)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C0F6F9A-B7F4-4649-A055-EEDB6D81EA9F}"/>
              </a:ext>
            </a:extLst>
          </p:cNvPr>
          <p:cNvSpPr txBox="1"/>
          <p:nvPr/>
        </p:nvSpPr>
        <p:spPr>
          <a:xfrm>
            <a:off x="0" y="939691"/>
            <a:ext cx="11889461" cy="984885"/>
          </a:xfrm>
          <a:prstGeom prst="rect">
            <a:avLst/>
          </a:prstGeom>
          <a:noFill/>
        </p:spPr>
        <p:txBody>
          <a:bodyPr wrap="square" rtlCol="0">
            <a:spAutoFit/>
          </a:bodyPr>
          <a:lstStyle/>
          <a:p>
            <a:pPr algn="ctr">
              <a:defRPr/>
            </a:pPr>
            <a:r>
              <a:rPr lang="en-US" sz="4000" dirty="0" err="1">
                <a:solidFill>
                  <a:srgbClr val="7030A0"/>
                </a:solidFill>
                <a:latin typeface="#9Slide05 Fourth Medium" panose="00000600000000000000" pitchFamily="2" charset="0"/>
                <a:cs typeface="Times New Roman" panose="02020603050405020304" pitchFamily="18" charset="0"/>
              </a:rPr>
              <a:t>Phiếu</a:t>
            </a:r>
            <a:r>
              <a:rPr lang="en-US" sz="4000" dirty="0">
                <a:solidFill>
                  <a:srgbClr val="7030A0"/>
                </a:solidFill>
                <a:latin typeface="#9Slide05 Fourth Medium" panose="00000600000000000000" pitchFamily="2" charset="0"/>
                <a:cs typeface="Times New Roman" panose="02020603050405020304" pitchFamily="18" charset="0"/>
              </a:rPr>
              <a:t> </a:t>
            </a:r>
            <a:r>
              <a:rPr lang="en-US" sz="4000" dirty="0" err="1">
                <a:solidFill>
                  <a:srgbClr val="7030A0"/>
                </a:solidFill>
                <a:latin typeface="#9Slide05 Fourth Medium" panose="00000600000000000000" pitchFamily="2" charset="0"/>
                <a:cs typeface="Times New Roman" panose="02020603050405020304" pitchFamily="18" charset="0"/>
              </a:rPr>
              <a:t>học</a:t>
            </a:r>
            <a:r>
              <a:rPr lang="en-US" sz="4000" dirty="0">
                <a:solidFill>
                  <a:srgbClr val="7030A0"/>
                </a:solidFill>
                <a:latin typeface="#9Slide05 Fourth Medium" panose="00000600000000000000" pitchFamily="2" charset="0"/>
                <a:cs typeface="Times New Roman" panose="02020603050405020304" pitchFamily="18" charset="0"/>
              </a:rPr>
              <a:t> </a:t>
            </a:r>
            <a:r>
              <a:rPr lang="en-US" sz="4000" dirty="0" err="1">
                <a:solidFill>
                  <a:srgbClr val="7030A0"/>
                </a:solidFill>
                <a:latin typeface="#9Slide05 Fourth Medium" panose="00000600000000000000" pitchFamily="2" charset="0"/>
                <a:cs typeface="Times New Roman" panose="02020603050405020304" pitchFamily="18" charset="0"/>
              </a:rPr>
              <a:t>tập</a:t>
            </a:r>
            <a:r>
              <a:rPr lang="en-US" sz="4000" dirty="0">
                <a:solidFill>
                  <a:srgbClr val="7030A0"/>
                </a:solidFill>
                <a:latin typeface="#9Slide05 Fourth Medium" panose="00000600000000000000" pitchFamily="2" charset="0"/>
                <a:cs typeface="Times New Roman" panose="02020603050405020304" pitchFamily="18" charset="0"/>
              </a:rPr>
              <a:t> </a:t>
            </a:r>
            <a:r>
              <a:rPr lang="en-US" sz="4000" dirty="0" err="1">
                <a:solidFill>
                  <a:srgbClr val="7030A0"/>
                </a:solidFill>
                <a:latin typeface="#9Slide05 Fourth Medium" panose="00000600000000000000" pitchFamily="2" charset="0"/>
                <a:cs typeface="Times New Roman" panose="02020603050405020304" pitchFamily="18" charset="0"/>
              </a:rPr>
              <a:t>số</a:t>
            </a:r>
            <a:r>
              <a:rPr lang="en-US" sz="4000" dirty="0">
                <a:solidFill>
                  <a:srgbClr val="7030A0"/>
                </a:solidFill>
                <a:latin typeface="#9Slide05 Fourth Medium" panose="00000600000000000000" pitchFamily="2" charset="0"/>
                <a:cs typeface="Times New Roman" panose="02020603050405020304" pitchFamily="18" charset="0"/>
              </a:rPr>
              <a:t> 2</a:t>
            </a:r>
          </a:p>
          <a:p>
            <a:pPr algn="ctr">
              <a:defRPr/>
            </a:pP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5437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9" name="Google Shape;3219;p42"/>
          <p:cNvGrpSpPr/>
          <p:nvPr/>
        </p:nvGrpSpPr>
        <p:grpSpPr>
          <a:xfrm>
            <a:off x="11174900" y="-1"/>
            <a:ext cx="1120096" cy="1344021"/>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2" name="Google Shape;3222;p42"/>
          <p:cNvGrpSpPr/>
          <p:nvPr/>
        </p:nvGrpSpPr>
        <p:grpSpPr>
          <a:xfrm>
            <a:off x="152387" y="5639071"/>
            <a:ext cx="924163" cy="1139083"/>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5" name="Google Shape;3225;p42"/>
          <p:cNvGrpSpPr/>
          <p:nvPr/>
        </p:nvGrpSpPr>
        <p:grpSpPr>
          <a:xfrm>
            <a:off x="9699026" y="5841371"/>
            <a:ext cx="2172829" cy="841485"/>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30" name="Google Shape;3230;p42"/>
          <p:cNvGrpSpPr/>
          <p:nvPr/>
        </p:nvGrpSpPr>
        <p:grpSpPr>
          <a:xfrm>
            <a:off x="152719" y="179277"/>
            <a:ext cx="1311020" cy="1067575"/>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9ECD2144-B0C2-469A-B0FB-5EFE4CA10948}"/>
              </a:ext>
            </a:extLst>
          </p:cNvPr>
          <p:cNvSpPr txBox="1"/>
          <p:nvPr/>
        </p:nvSpPr>
        <p:spPr>
          <a:xfrm>
            <a:off x="0" y="-9839"/>
            <a:ext cx="1203928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3" name="TextBox 2">
            <a:extLst>
              <a:ext uri="{FF2B5EF4-FFF2-40B4-BE49-F238E27FC236}">
                <a16:creationId xmlns:a16="http://schemas.microsoft.com/office/drawing/2014/main" id="{16D7C0F6-5C8C-4C13-BCA4-AFB9CE3C46DE}"/>
              </a:ext>
            </a:extLst>
          </p:cNvPr>
          <p:cNvSpPr txBox="1"/>
          <p:nvPr/>
        </p:nvSpPr>
        <p:spPr>
          <a:xfrm>
            <a:off x="1299308" y="-1112108"/>
            <a:ext cx="98755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6" name="Rectangle 5">
            <a:extLst>
              <a:ext uri="{FF2B5EF4-FFF2-40B4-BE49-F238E27FC236}">
                <a16:creationId xmlns:a16="http://schemas.microsoft.com/office/drawing/2014/main" id="{44AB9F6C-68C4-4CEF-A9B0-ED2631FF5965}"/>
              </a:ext>
            </a:extLst>
          </p:cNvPr>
          <p:cNvSpPr/>
          <p:nvPr/>
        </p:nvSpPr>
        <p:spPr>
          <a:xfrm>
            <a:off x="884086" y="1166843"/>
            <a:ext cx="10774514"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tuệ</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trận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2334361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160638" y="0"/>
            <a:ext cx="119984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Bài 1: Ôn tập văn bản Quang Trung đại phá quân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							(Ngô Gia văn Phái)</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23C2ADF4-D4F8-4EB6-B5E0-59D6BF269050}"/>
              </a:ext>
            </a:extLst>
          </p:cNvPr>
          <p:cNvSpPr txBox="1"/>
          <p:nvPr/>
        </p:nvSpPr>
        <p:spPr>
          <a:xfrm>
            <a:off x="963827" y="-976184"/>
            <a:ext cx="100213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AA65C73F-ADAE-4263-8D2E-5F60226967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6" name="Rectangle 5">
            <a:extLst>
              <a:ext uri="{FF2B5EF4-FFF2-40B4-BE49-F238E27FC236}">
                <a16:creationId xmlns:a16="http://schemas.microsoft.com/office/drawing/2014/main" id="{4F741C13-E6FE-4748-8870-45CB98690DFF}"/>
              </a:ext>
            </a:extLst>
          </p:cNvPr>
          <p:cNvSpPr/>
          <p:nvPr/>
        </p:nvSpPr>
        <p:spPr>
          <a:xfrm>
            <a:off x="0" y="1041779"/>
            <a:ext cx="11998411" cy="4401205"/>
          </a:xfrm>
          <a:prstGeom prst="rect">
            <a:avLst/>
          </a:prstGeom>
        </p:spPr>
        <p:txBody>
          <a:bodyPr wrap="square">
            <a:spAutoFit/>
          </a:bodyPr>
          <a:lstStyle/>
          <a:p>
            <a:pPr lvl="0" algn="just">
              <a:defRPr/>
            </a:pPr>
            <a:r>
              <a:rPr lang="en-US" sz="4000" b="1" dirty="0" err="1">
                <a:solidFill>
                  <a:prstClr val="black"/>
                </a:solidFill>
                <a:latin typeface="Times New Roman" panose="02020603050405020304" pitchFamily="18" charset="0"/>
                <a:cs typeface="Times New Roman" panose="02020603050405020304" pitchFamily="18" charset="0"/>
              </a:rPr>
              <a:t>Câu</a:t>
            </a:r>
            <a:r>
              <a:rPr lang="en-US" sz="4000" b="1" dirty="0">
                <a:solidFill>
                  <a:prstClr val="black"/>
                </a:solidFill>
                <a:latin typeface="Times New Roman" panose="02020603050405020304" pitchFamily="18" charset="0"/>
                <a:cs typeface="Times New Roman" panose="02020603050405020304" pitchFamily="18" charset="0"/>
              </a:rPr>
              <a:t> 1</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định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phương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biểu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đoạn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trên</a:t>
            </a:r>
            <a:r>
              <a:rPr lang="en-US" sz="4000" dirty="0">
                <a:solidFill>
                  <a:prstClr val="black"/>
                </a:solidFill>
                <a:latin typeface="Times New Roman" panose="02020603050405020304" pitchFamily="18" charset="0"/>
                <a:cs typeface="Times New Roman" panose="02020603050405020304" pitchFamily="18" charset="0"/>
              </a:rPr>
              <a:t>?</a:t>
            </a:r>
          </a:p>
          <a:p>
            <a:pPr lvl="0" algn="just">
              <a:defRPr/>
            </a:pPr>
            <a:r>
              <a:rPr lang="en-US" sz="4000" b="1" dirty="0" err="1">
                <a:solidFill>
                  <a:prstClr val="black"/>
                </a:solidFill>
                <a:latin typeface="Times New Roman" panose="02020603050405020304" pitchFamily="18" charset="0"/>
                <a:cs typeface="Times New Roman" panose="02020603050405020304" pitchFamily="18" charset="0"/>
              </a:rPr>
              <a:t>Câu</a:t>
            </a:r>
            <a:r>
              <a:rPr lang="en-US" sz="4000" b="1" dirty="0">
                <a:solidFill>
                  <a:prstClr val="black"/>
                </a:solidFill>
                <a:latin typeface="Times New Roman" panose="02020603050405020304" pitchFamily="18" charset="0"/>
                <a:cs typeface="Times New Roman" panose="02020603050405020304" pitchFamily="18" charset="0"/>
              </a:rPr>
              <a:t> 2. </a:t>
            </a:r>
            <a:r>
              <a:rPr lang="en-US" sz="4000" dirty="0">
                <a:solidFill>
                  <a:prstClr val="black"/>
                </a:solidFill>
                <a:latin typeface="Times New Roman" panose="02020603050405020304" pitchFamily="18" charset="0"/>
                <a:cs typeface="Times New Roman" panose="02020603050405020304" pitchFamily="18" charset="0"/>
              </a:rPr>
              <a:t>Cho </a:t>
            </a:r>
            <a:r>
              <a:rPr lang="en-US" sz="4000" dirty="0" err="1">
                <a:solidFill>
                  <a:prstClr val="black"/>
                </a:solidFill>
                <a:latin typeface="Times New Roman" panose="02020603050405020304" pitchFamily="18" charset="0"/>
                <a:cs typeface="Times New Roman" panose="02020603050405020304" pitchFamily="18" charset="0"/>
              </a:rPr>
              <a:t>biết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nội</a:t>
            </a:r>
            <a:r>
              <a:rPr lang="en-US" sz="4000" dirty="0">
                <a:solidFill>
                  <a:prstClr val="black"/>
                </a:solidFill>
                <a:latin typeface="Times New Roman" panose="02020603050405020304" pitchFamily="18" charset="0"/>
                <a:cs typeface="Times New Roman" panose="02020603050405020304" pitchFamily="18" charset="0"/>
              </a:rPr>
              <a:t> dung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đoạn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trên</a:t>
            </a:r>
            <a:r>
              <a:rPr lang="en-US" sz="4000" dirty="0">
                <a:solidFill>
                  <a:prstClr val="black"/>
                </a:solidFill>
                <a:latin typeface="Times New Roman" panose="02020603050405020304" pitchFamily="18" charset="0"/>
                <a:cs typeface="Times New Roman" panose="02020603050405020304" pitchFamily="18" charset="0"/>
              </a:rPr>
              <a:t>?</a:t>
            </a:r>
          </a:p>
          <a:p>
            <a:pPr lvl="0" algn="just">
              <a:defRPr/>
            </a:pPr>
            <a:r>
              <a:rPr lang="en-US" sz="4000" b="1" dirty="0" err="1">
                <a:solidFill>
                  <a:prstClr val="black"/>
                </a:solidFill>
                <a:latin typeface="Times New Roman" panose="02020603050405020304" pitchFamily="18" charset="0"/>
                <a:cs typeface="Times New Roman" panose="02020603050405020304" pitchFamily="18" charset="0"/>
              </a:rPr>
              <a:t>Câu</a:t>
            </a:r>
            <a:r>
              <a:rPr lang="en-US" sz="4000" b="1" dirty="0">
                <a:solidFill>
                  <a:prstClr val="black"/>
                </a:solidFill>
                <a:latin typeface="Times New Roman" panose="02020603050405020304" pitchFamily="18" charset="0"/>
                <a:cs typeface="Times New Roman" panose="02020603050405020304" pitchFamily="18" charset="0"/>
              </a:rPr>
              <a:t> 3</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Nguyễn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Huệ</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ngôi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năm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Việc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Nguyễn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Huệ</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ngôi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vua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lấy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niên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hiệu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Quang </a:t>
            </a:r>
            <a:r>
              <a:rPr lang="en-US" sz="4000" dirty="0" err="1">
                <a:solidFill>
                  <a:prstClr val="black"/>
                </a:solidFill>
                <a:latin typeface="Times New Roman" panose="02020603050405020304" pitchFamily="18" charset="0"/>
                <a:cs typeface="Times New Roman" panose="02020603050405020304" pitchFamily="18" charset="0"/>
              </a:rPr>
              <a:t>Trung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ý </a:t>
            </a:r>
            <a:r>
              <a:rPr lang="en-US" sz="4000" dirty="0" err="1">
                <a:solidFill>
                  <a:prstClr val="black"/>
                </a:solidFill>
                <a:latin typeface="Times New Roman" panose="02020603050405020304" pitchFamily="18" charset="0"/>
                <a:cs typeface="Times New Roman" panose="02020603050405020304" pitchFamily="18" charset="0"/>
              </a:rPr>
              <a:t>nghĩa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gì</a:t>
            </a:r>
            <a:r>
              <a:rPr lang="en-US" sz="4000" dirty="0">
                <a:solidFill>
                  <a:prstClr val="black"/>
                </a:solidFill>
                <a:latin typeface="Times New Roman" panose="02020603050405020304" pitchFamily="18" charset="0"/>
                <a:cs typeface="Times New Roman" panose="02020603050405020304" pitchFamily="18" charset="0"/>
              </a:rPr>
              <a:t>?  </a:t>
            </a:r>
          </a:p>
          <a:p>
            <a:pPr lvl="0" algn="just">
              <a:defRPr/>
            </a:pPr>
            <a:r>
              <a:rPr lang="en-US" sz="4000" b="1" dirty="0" err="1">
                <a:solidFill>
                  <a:prstClr val="black"/>
                </a:solidFill>
                <a:latin typeface="Times New Roman" panose="02020603050405020304" pitchFamily="18" charset="0"/>
                <a:cs typeface="Times New Roman" panose="02020603050405020304" pitchFamily="18" charset="0"/>
              </a:rPr>
              <a:t>Câu</a:t>
            </a:r>
            <a:r>
              <a:rPr lang="en-US" sz="4000" b="1" dirty="0">
                <a:solidFill>
                  <a:prstClr val="black"/>
                </a:solidFill>
                <a:latin typeface="Times New Roman" panose="02020603050405020304" pitchFamily="18" charset="0"/>
                <a:cs typeface="Times New Roman" panose="02020603050405020304" pitchFamily="18" charset="0"/>
              </a:rPr>
              <a:t> 4. </a:t>
            </a:r>
            <a:r>
              <a:rPr lang="en-US" sz="4000" dirty="0" err="1">
                <a:solidFill>
                  <a:prstClr val="black"/>
                </a:solidFill>
                <a:latin typeface="Times New Roman" panose="02020603050405020304" pitchFamily="18" charset="0"/>
                <a:cs typeface="Times New Roman" panose="02020603050405020304" pitchFamily="18" charset="0"/>
              </a:rPr>
              <a:t>Em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học</a:t>
            </a:r>
            <a:r>
              <a:rPr lang="en-US" sz="4000" dirty="0">
                <a:solidFill>
                  <a:prstClr val="black"/>
                </a:solidFill>
                <a:latin typeface="Times New Roman" panose="02020603050405020304" pitchFamily="18" charset="0"/>
                <a:cs typeface="Times New Roman" panose="02020603050405020304" pitchFamily="18" charset="0"/>
              </a:rPr>
              <a:t> được </a:t>
            </a:r>
            <a:r>
              <a:rPr lang="en-US" sz="4000" dirty="0" err="1">
                <a:solidFill>
                  <a:prstClr val="black"/>
                </a:solidFill>
                <a:latin typeface="Times New Roman" panose="02020603050405020304" pitchFamily="18" charset="0"/>
                <a:cs typeface="Times New Roman" panose="02020603050405020304" pitchFamily="18" charset="0"/>
              </a:rPr>
              <a:t>gì</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từ</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anh</a:t>
            </a:r>
            <a:r>
              <a:rPr lang="en-US" sz="4000" dirty="0">
                <a:solidFill>
                  <a:prstClr val="black"/>
                </a:solidFill>
                <a:latin typeface="Times New Roman" panose="02020603050405020304" pitchFamily="18" charset="0"/>
                <a:cs typeface="Times New Roman" panose="02020603050405020304" pitchFamily="18" charset="0"/>
              </a:rPr>
              <a:t> hung Quang </a:t>
            </a:r>
            <a:r>
              <a:rPr lang="en-US" sz="4000" dirty="0" err="1">
                <a:solidFill>
                  <a:prstClr val="black"/>
                </a:solidFill>
                <a:latin typeface="Times New Roman" panose="02020603050405020304" pitchFamily="18" charset="0"/>
                <a:cs typeface="Times New Roman" panose="02020603050405020304" pitchFamily="18" charset="0"/>
              </a:rPr>
              <a:t>Trung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Nguyễn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Huệ</a:t>
            </a:r>
            <a:r>
              <a:rPr lang="en-US" sz="4000" dirty="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91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66D94357-06FB-40DF-BA45-B2ED1297B1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2" name="TextBox 1">
            <a:extLst>
              <a:ext uri="{FF2B5EF4-FFF2-40B4-BE49-F238E27FC236}">
                <a16:creationId xmlns:a16="http://schemas.microsoft.com/office/drawing/2014/main" id="{694E630B-2B4D-458A-BAB5-DBA9EAD9592E}"/>
              </a:ext>
            </a:extLst>
          </p:cNvPr>
          <p:cNvSpPr txBox="1"/>
          <p:nvPr/>
        </p:nvSpPr>
        <p:spPr>
          <a:xfrm>
            <a:off x="2565400" y="-1605184"/>
            <a:ext cx="6121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CB80F360-D9F1-4E34-B1DC-AB0A819AE7AF}"/>
              </a:ext>
            </a:extLst>
          </p:cNvPr>
          <p:cNvSpPr txBox="1"/>
          <p:nvPr/>
        </p:nvSpPr>
        <p:spPr>
          <a:xfrm>
            <a:off x="174087" y="763051"/>
            <a:ext cx="11889461" cy="707886"/>
          </a:xfrm>
          <a:prstGeom prst="rect">
            <a:avLst/>
          </a:prstGeom>
          <a:noFill/>
        </p:spPr>
        <p:txBody>
          <a:bodyPr wrap="square" rtlCol="0">
            <a:spAutoFit/>
          </a:bodyPr>
          <a:lstStyle/>
          <a:p>
            <a:pPr algn="ctr"/>
            <a:r>
              <a:rPr lang="pt-BR" sz="4000" b="1" dirty="0">
                <a:solidFill>
                  <a:srgbClr val="7030A0"/>
                </a:solidFill>
                <a:latin typeface="#9Slide05 Fourth Medium" panose="00000600000000000000" pitchFamily="2" charset="0"/>
                <a:cs typeface="Times New Roman" panose="02020603050405020304" pitchFamily="18" charset="0"/>
              </a:rPr>
              <a:t>Gợi ý trả lời</a:t>
            </a:r>
            <a:endParaRPr lang="en-US" sz="4000" dirty="0">
              <a:solidFill>
                <a:srgbClr val="7030A0"/>
              </a:solidFill>
              <a:latin typeface="#9Slide05 Fourth Medium" panose="00000600000000000000" pitchFamily="2" charset="0"/>
              <a:cs typeface="Times New Roman" panose="02020603050405020304" pitchFamily="18" charset="0"/>
            </a:endParaRPr>
          </a:p>
        </p:txBody>
      </p:sp>
      <p:sp>
        <p:nvSpPr>
          <p:cNvPr id="3" name="Rectangle 2">
            <a:extLst>
              <a:ext uri="{FF2B5EF4-FFF2-40B4-BE49-F238E27FC236}">
                <a16:creationId xmlns:a16="http://schemas.microsoft.com/office/drawing/2014/main" id="{55C1CF95-CDFB-446B-AA0F-D23F5108FEE2}"/>
              </a:ext>
            </a:extLst>
          </p:cNvPr>
          <p:cNvSpPr/>
          <p:nvPr/>
        </p:nvSpPr>
        <p:spPr>
          <a:xfrm>
            <a:off x="0" y="1448546"/>
            <a:ext cx="12063548" cy="5262979"/>
          </a:xfrm>
          <a:prstGeom prst="rect">
            <a:avLst/>
          </a:prstGeom>
        </p:spPr>
        <p:txBody>
          <a:bodyPr wrap="square">
            <a:spAutoFit/>
          </a:body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 </a:t>
            </a:r>
            <a:r>
              <a:rPr lang="en-US" sz="2800" dirty="0" err="1">
                <a:solidFill>
                  <a:prstClr val="black"/>
                </a:solidFill>
                <a:latin typeface="Times New Roman" panose="02020603050405020304" pitchFamily="18" charset="0"/>
                <a:cs typeface="Times New Roman" panose="02020603050405020304" pitchFamily="18" charset="0"/>
              </a:rPr>
              <a:t>Phương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2.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dung</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 Quang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tan 29 </a:t>
            </a:r>
            <a:r>
              <a:rPr lang="en-US" sz="2800" dirty="0" err="1">
                <a:solidFill>
                  <a:prstClr val="black"/>
                </a:solidFill>
                <a:latin typeface="Times New Roman" panose="02020603050405020304" pitchFamily="18" charset="0"/>
                <a:cs typeface="Times New Roman" panose="02020603050405020304" pitchFamily="18" charset="0"/>
              </a:rPr>
              <a:t>vạn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quân</a:t>
            </a:r>
            <a:r>
              <a:rPr lang="en-US" sz="2800" dirty="0">
                <a:solidFill>
                  <a:prstClr val="black"/>
                </a:solidFill>
                <a:latin typeface="Times New Roman" panose="02020603050405020304" pitchFamily="18" charset="0"/>
                <a:cs typeface="Times New Roman" panose="02020603050405020304" pitchFamily="18" charset="0"/>
              </a:rPr>
              <a:t> Thanh </a:t>
            </a:r>
            <a:r>
              <a:rPr lang="en-US" sz="2800" dirty="0" err="1">
                <a:solidFill>
                  <a:prstClr val="black"/>
                </a:solidFill>
                <a:latin typeface="Times New Roman" panose="02020603050405020304" pitchFamily="18" charset="0"/>
                <a:cs typeface="Times New Roman" panose="02020603050405020304" pitchFamily="18" charset="0"/>
              </a:rPr>
              <a:t>xâm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lược</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3.</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Nguyễn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ngôi</a:t>
            </a:r>
            <a:r>
              <a:rPr lang="en-US" sz="2800" dirty="0">
                <a:solidFill>
                  <a:prstClr val="black"/>
                </a:solidFill>
                <a:latin typeface="Times New Roman" panose="02020603050405020304" pitchFamily="18" charset="0"/>
                <a:cs typeface="Times New Roman" panose="02020603050405020304" pitchFamily="18" charset="0"/>
              </a:rPr>
              <a:t> 1788</a:t>
            </a:r>
          </a:p>
          <a:p>
            <a:pPr lvl="0" algn="just"/>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Nguyễn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Trước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toàn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Nguyễn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toàn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giặc</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quốc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quyền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lược</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1768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7" repeatCount="indefinite"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9" name="Google Shape;3219;p42"/>
          <p:cNvGrpSpPr/>
          <p:nvPr/>
        </p:nvGrpSpPr>
        <p:grpSpPr>
          <a:xfrm>
            <a:off x="11174900" y="-1"/>
            <a:ext cx="1120096" cy="1344021"/>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2" name="Google Shape;3222;p42"/>
          <p:cNvGrpSpPr/>
          <p:nvPr/>
        </p:nvGrpSpPr>
        <p:grpSpPr>
          <a:xfrm>
            <a:off x="152387" y="5639071"/>
            <a:ext cx="924163" cy="1139083"/>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5" name="Google Shape;3225;p42"/>
          <p:cNvGrpSpPr/>
          <p:nvPr/>
        </p:nvGrpSpPr>
        <p:grpSpPr>
          <a:xfrm>
            <a:off x="9699026" y="5841371"/>
            <a:ext cx="2172829" cy="841485"/>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30" name="Google Shape;3230;p42"/>
          <p:cNvGrpSpPr/>
          <p:nvPr/>
        </p:nvGrpSpPr>
        <p:grpSpPr>
          <a:xfrm>
            <a:off x="152719" y="179277"/>
            <a:ext cx="1311020" cy="1067575"/>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9ECD2144-B0C2-469A-B0FB-5EFE4CA10948}"/>
              </a:ext>
            </a:extLst>
          </p:cNvPr>
          <p:cNvSpPr txBox="1"/>
          <p:nvPr/>
        </p:nvSpPr>
        <p:spPr>
          <a:xfrm>
            <a:off x="0" y="-9839"/>
            <a:ext cx="1203928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3" name="TextBox 2">
            <a:extLst>
              <a:ext uri="{FF2B5EF4-FFF2-40B4-BE49-F238E27FC236}">
                <a16:creationId xmlns:a16="http://schemas.microsoft.com/office/drawing/2014/main" id="{16D7C0F6-5C8C-4C13-BCA4-AFB9CE3C46DE}"/>
              </a:ext>
            </a:extLst>
          </p:cNvPr>
          <p:cNvSpPr txBox="1"/>
          <p:nvPr/>
        </p:nvSpPr>
        <p:spPr>
          <a:xfrm>
            <a:off x="1299308" y="-1112108"/>
            <a:ext cx="98755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5" name="Rectangle 4">
            <a:extLst>
              <a:ext uri="{FF2B5EF4-FFF2-40B4-BE49-F238E27FC236}">
                <a16:creationId xmlns:a16="http://schemas.microsoft.com/office/drawing/2014/main" id="{48F31758-3847-42F9-8074-3B0C5294A3D6}"/>
              </a:ext>
            </a:extLst>
          </p:cNvPr>
          <p:cNvSpPr/>
          <p:nvPr/>
        </p:nvSpPr>
        <p:spPr>
          <a:xfrm>
            <a:off x="319559" y="1568889"/>
            <a:ext cx="11531586" cy="3970318"/>
          </a:xfrm>
          <a:prstGeom prst="rect">
            <a:avLst/>
          </a:prstGeom>
        </p:spPr>
        <p:txBody>
          <a:bodyPr wrap="square">
            <a:spAutoFit/>
          </a:bodyPr>
          <a:lstStyle/>
          <a:p>
            <a:pPr lvl="0" algn="just">
              <a:defRPr/>
            </a:pPr>
            <a:r>
              <a:rPr lang="en-US" sz="3600" b="1" dirty="0" err="1">
                <a:solidFill>
                  <a:prstClr val="black"/>
                </a:solidFill>
                <a:latin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cs typeface="Times New Roman" panose="02020603050405020304" pitchFamily="18" charset="0"/>
              </a:rPr>
              <a:t> 4</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Học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tự</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lộ</a:t>
            </a:r>
            <a:endParaRPr lang="en-US" sz="3600" dirty="0">
              <a:solidFill>
                <a:prstClr val="black"/>
              </a:solidFill>
              <a:latin typeface="Times New Roman" panose="02020603050405020304" pitchFamily="18" charset="0"/>
              <a:cs typeface="Times New Roman" panose="02020603050405020304" pitchFamily="18" charset="0"/>
            </a:endParaRPr>
          </a:p>
          <a:p>
            <a:pPr lvl="0" algn="just">
              <a:defRPr/>
            </a:pPr>
            <a:r>
              <a:rPr lang="en-US" sz="3600" dirty="0" err="1">
                <a:solidFill>
                  <a:prstClr val="black"/>
                </a:solidFill>
                <a:latin typeface="Times New Roman" panose="02020603050405020304" pitchFamily="18" charset="0"/>
                <a:cs typeface="Times New Roman" panose="02020603050405020304" pitchFamily="18" charset="0"/>
              </a:rPr>
              <a:t>Thứ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tự</a:t>
            </a:r>
            <a:r>
              <a:rPr lang="en-US" sz="3600" dirty="0">
                <a:solidFill>
                  <a:prstClr val="black"/>
                </a:solidFill>
                <a:latin typeface="Times New Roman" panose="02020603050405020304" pitchFamily="18" charset="0"/>
                <a:cs typeface="Times New Roman" panose="02020603050405020304" pitchFamily="18" charset="0"/>
              </a:rPr>
              <a:t> tin ở </a:t>
            </a:r>
            <a:r>
              <a:rPr lang="en-US" sz="3600" dirty="0" err="1">
                <a:solidFill>
                  <a:prstClr val="black"/>
                </a:solidFill>
                <a:latin typeface="Times New Roman" panose="02020603050405020304" pitchFamily="18" charset="0"/>
                <a:cs typeface="Times New Roman" panose="02020603050405020304" pitchFamily="18" charset="0"/>
              </a:rPr>
              <a:t>chính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vào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đồ</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hai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cũng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khẩn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trương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bạo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quyết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đoán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quyết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liệt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việc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biết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tận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dụng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từng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hội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nhỏ</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bảo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vệ</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Tổ</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quốc</a:t>
            </a:r>
            <a:r>
              <a:rPr lang="en-US" sz="36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6939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9485223" y="194647"/>
            <a:ext cx="3040826" cy="3181651"/>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3" name="TextBox 2">
            <a:extLst>
              <a:ext uri="{FF2B5EF4-FFF2-40B4-BE49-F238E27FC236}">
                <a16:creationId xmlns:a16="http://schemas.microsoft.com/office/drawing/2014/main" id="{AFB35624-1745-4202-8435-154AEE3BD187}"/>
              </a:ext>
            </a:extLst>
          </p:cNvPr>
          <p:cNvSpPr txBox="1"/>
          <p:nvPr/>
        </p:nvSpPr>
        <p:spPr>
          <a:xfrm>
            <a:off x="0" y="6463381"/>
            <a:ext cx="8353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2" name="TextBox 1">
            <a:extLst>
              <a:ext uri="{FF2B5EF4-FFF2-40B4-BE49-F238E27FC236}">
                <a16:creationId xmlns:a16="http://schemas.microsoft.com/office/drawing/2014/main" id="{2A4281DE-ED88-4A8D-B80F-ADB22CE19720}"/>
              </a:ext>
            </a:extLst>
          </p:cNvPr>
          <p:cNvSpPr txBox="1"/>
          <p:nvPr/>
        </p:nvSpPr>
        <p:spPr>
          <a:xfrm>
            <a:off x="827903" y="752004"/>
            <a:ext cx="8760941" cy="830997"/>
          </a:xfrm>
          <a:prstGeom prst="rect">
            <a:avLst/>
          </a:prstGeom>
          <a:noFill/>
        </p:spPr>
        <p:txBody>
          <a:bodyPr wrap="square" rtlCol="0">
            <a:spAutoFit/>
          </a:bodyPr>
          <a:lstStyle/>
          <a:p>
            <a:pPr lvl="0" algn="ctr"/>
            <a:r>
              <a:rPr lang="en-US" sz="4800" dirty="0" err="1">
                <a:solidFill>
                  <a:srgbClr val="7030A0"/>
                </a:solidFill>
                <a:latin typeface="#9Slide05 Fourth Medium" panose="00000600000000000000" pitchFamily="2" charset="0"/>
              </a:rPr>
              <a:t>Phiếu</a:t>
            </a:r>
            <a:r>
              <a:rPr lang="en-US" sz="4800" dirty="0">
                <a:solidFill>
                  <a:srgbClr val="7030A0"/>
                </a:solidFill>
                <a:latin typeface="#9Slide05 Fourth Medium" panose="00000600000000000000" pitchFamily="2" charset="0"/>
              </a:rPr>
              <a:t> </a:t>
            </a:r>
            <a:r>
              <a:rPr lang="en-US" sz="4800" dirty="0" err="1">
                <a:solidFill>
                  <a:srgbClr val="7030A0"/>
                </a:solidFill>
                <a:latin typeface="#9Slide05 Fourth Medium" panose="00000600000000000000" pitchFamily="2" charset="0"/>
              </a:rPr>
              <a:t>học</a:t>
            </a:r>
            <a:r>
              <a:rPr lang="en-US" sz="4800" dirty="0">
                <a:solidFill>
                  <a:srgbClr val="7030A0"/>
                </a:solidFill>
                <a:latin typeface="#9Slide05 Fourth Medium" panose="00000600000000000000" pitchFamily="2" charset="0"/>
              </a:rPr>
              <a:t> </a:t>
            </a:r>
            <a:r>
              <a:rPr lang="en-US" sz="4800" dirty="0" err="1">
                <a:solidFill>
                  <a:srgbClr val="7030A0"/>
                </a:solidFill>
                <a:latin typeface="#9Slide05 Fourth Medium" panose="00000600000000000000" pitchFamily="2" charset="0"/>
              </a:rPr>
              <a:t>tập</a:t>
            </a:r>
            <a:r>
              <a:rPr lang="en-US" sz="4800" dirty="0">
                <a:solidFill>
                  <a:srgbClr val="7030A0"/>
                </a:solidFill>
                <a:latin typeface="#9Slide05 Fourth Medium" panose="00000600000000000000" pitchFamily="2" charset="0"/>
              </a:rPr>
              <a:t> </a:t>
            </a:r>
            <a:r>
              <a:rPr lang="en-US" sz="4800" dirty="0" err="1">
                <a:solidFill>
                  <a:srgbClr val="7030A0"/>
                </a:solidFill>
                <a:latin typeface="#9Slide05 Fourth Medium" panose="00000600000000000000" pitchFamily="2" charset="0"/>
              </a:rPr>
              <a:t>số</a:t>
            </a:r>
            <a:r>
              <a:rPr lang="en-US" sz="4800" dirty="0">
                <a:solidFill>
                  <a:srgbClr val="7030A0"/>
                </a:solidFill>
                <a:latin typeface="#9Slide05 Fourth Medium" panose="00000600000000000000" pitchFamily="2" charset="0"/>
              </a:rPr>
              <a:t> 3</a:t>
            </a:r>
            <a:endParaRPr kumimoji="0" lang="en-US" sz="48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endParaRPr>
          </a:p>
        </p:txBody>
      </p:sp>
      <p:sp>
        <p:nvSpPr>
          <p:cNvPr id="9" name="TextBox 8">
            <a:extLst>
              <a:ext uri="{FF2B5EF4-FFF2-40B4-BE49-F238E27FC236}">
                <a16:creationId xmlns:a16="http://schemas.microsoft.com/office/drawing/2014/main" id="{2A1B4D0A-568E-45A2-9706-4000FA454D1D}"/>
              </a:ext>
            </a:extLst>
          </p:cNvPr>
          <p:cNvSpPr txBox="1"/>
          <p:nvPr/>
        </p:nvSpPr>
        <p:spPr>
          <a:xfrm>
            <a:off x="-36863" y="1495150"/>
            <a:ext cx="12192000" cy="5262979"/>
          </a:xfrm>
          <a:prstGeom prst="rect">
            <a:avLst/>
          </a:prstGeom>
          <a:noFill/>
        </p:spPr>
        <p:txBody>
          <a:bodyPr wrap="square" rtlCol="0">
            <a:spAutoFit/>
          </a:bodyPr>
          <a:lstStyle/>
          <a:p>
            <a:pPr lvl="0" algn="just"/>
            <a:r>
              <a:rPr lang="en-US" sz="2400" b="1" dirty="0" err="1">
                <a:solidFill>
                  <a:prstClr val="black"/>
                </a:solidFill>
                <a:latin typeface="Times New Roman" panose="02020603050405020304" pitchFamily="18" charset="0"/>
                <a:cs typeface="Times New Roman" panose="02020603050405020304" pitchFamily="18" charset="0"/>
              </a:rPr>
              <a:t>Đọc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ngữ</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liệu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sau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trả </a:t>
            </a:r>
            <a:r>
              <a:rPr lang="en-US" sz="2400" b="1" dirty="0" err="1">
                <a:solidFill>
                  <a:prstClr val="black"/>
                </a:solidFill>
                <a:latin typeface="Times New Roman" panose="02020603050405020304" pitchFamily="18" charset="0"/>
                <a:cs typeface="Times New Roman" panose="02020603050405020304" pitchFamily="18" charset="0"/>
              </a:rPr>
              <a:t>lời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hỏi</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Hoàng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đế</a:t>
            </a:r>
            <a:r>
              <a:rPr lang="en-US" sz="2400" i="1" dirty="0">
                <a:solidFill>
                  <a:prstClr val="black"/>
                </a:solidFill>
                <a:latin typeface="Times New Roman" panose="02020603050405020304" pitchFamily="18" charset="0"/>
                <a:cs typeface="Times New Roman" panose="02020603050405020304" pitchFamily="18" charset="0"/>
              </a:rPr>
              <a:t> Quang </a:t>
            </a:r>
            <a:r>
              <a:rPr lang="en-US" sz="2400" i="1" dirty="0" err="1">
                <a:solidFill>
                  <a:prstClr val="black"/>
                </a:solidFill>
                <a:latin typeface="Times New Roman" panose="02020603050405020304" pitchFamily="18" charset="0"/>
                <a:cs typeface="Times New Roman" panose="02020603050405020304" pitchFamily="18" charset="0"/>
              </a:rPr>
              <a:t>Trung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hạ</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dụ</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marL="2514600" lvl="0" algn="just"/>
            <a:r>
              <a:rPr lang="en-US" sz="2400" i="1" dirty="0">
                <a:solidFill>
                  <a:prstClr val="black"/>
                </a:solidFill>
                <a:latin typeface="Times New Roman" panose="02020603050405020304" pitchFamily="18" charset="0"/>
                <a:cs typeface="Times New Roman" panose="02020603050405020304" pitchFamily="18" charset="0"/>
              </a:rPr>
              <a:t>“</a:t>
            </a:r>
            <a:r>
              <a:rPr lang="en-US" sz="2400" i="1" dirty="0" err="1">
                <a:solidFill>
                  <a:prstClr val="black"/>
                </a:solidFill>
                <a:latin typeface="Times New Roman" panose="02020603050405020304" pitchFamily="18" charset="0"/>
                <a:cs typeface="Times New Roman" panose="02020603050405020304" pitchFamily="18" charset="0"/>
              </a:rPr>
              <a:t>Đánh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dài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tóc</a:t>
            </a:r>
            <a:endParaRPr lang="en-US" sz="2400" dirty="0">
              <a:solidFill>
                <a:prstClr val="black"/>
              </a:solidFill>
              <a:latin typeface="Times New Roman" panose="02020603050405020304" pitchFamily="18" charset="0"/>
              <a:cs typeface="Times New Roman" panose="02020603050405020304" pitchFamily="18" charset="0"/>
            </a:endParaRPr>
          </a:p>
          <a:p>
            <a:pPr marL="2514600" lvl="0" algn="just"/>
            <a:r>
              <a:rPr lang="en-US" sz="2400" i="1" dirty="0" err="1">
                <a:solidFill>
                  <a:prstClr val="black"/>
                </a:solidFill>
                <a:latin typeface="Times New Roman" panose="02020603050405020304" pitchFamily="18" charset="0"/>
                <a:cs typeface="Times New Roman" panose="02020603050405020304" pitchFamily="18" charset="0"/>
              </a:rPr>
              <a:t>Đánh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đen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răng</a:t>
            </a:r>
            <a:endParaRPr lang="en-US" sz="2400" dirty="0">
              <a:solidFill>
                <a:prstClr val="black"/>
              </a:solidFill>
              <a:latin typeface="Times New Roman" panose="02020603050405020304" pitchFamily="18" charset="0"/>
              <a:cs typeface="Times New Roman" panose="02020603050405020304" pitchFamily="18" charset="0"/>
            </a:endParaRPr>
          </a:p>
          <a:p>
            <a:pPr marL="2514600" lvl="0" algn="just"/>
            <a:r>
              <a:rPr lang="en-US" sz="2400" i="1" dirty="0" err="1">
                <a:solidFill>
                  <a:prstClr val="black"/>
                </a:solidFill>
                <a:latin typeface="Times New Roman" panose="02020603050405020304" pitchFamily="18" charset="0"/>
                <a:cs typeface="Times New Roman" panose="02020603050405020304" pitchFamily="18" charset="0"/>
              </a:rPr>
              <a:t>Đánh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nó</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chích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luân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phản</a:t>
            </a:r>
            <a:endParaRPr lang="en-US" sz="2400" dirty="0">
              <a:solidFill>
                <a:prstClr val="black"/>
              </a:solidFill>
              <a:latin typeface="Times New Roman" panose="02020603050405020304" pitchFamily="18" charset="0"/>
              <a:cs typeface="Times New Roman" panose="02020603050405020304" pitchFamily="18" charset="0"/>
            </a:endParaRPr>
          </a:p>
          <a:p>
            <a:pPr marL="2514600" lvl="0" algn="just"/>
            <a:r>
              <a:rPr lang="en-US" sz="2400" i="1" dirty="0" err="1">
                <a:solidFill>
                  <a:prstClr val="black"/>
                </a:solidFill>
                <a:latin typeface="Times New Roman" panose="02020603050405020304" pitchFamily="18" charset="0"/>
                <a:cs typeface="Times New Roman" panose="02020603050405020304" pitchFamily="18" charset="0"/>
              </a:rPr>
              <a:t>Đánh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nó</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giáo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hoàn</a:t>
            </a:r>
            <a:endParaRPr lang="en-US" sz="2400" dirty="0">
              <a:solidFill>
                <a:prstClr val="black"/>
              </a:solidFill>
              <a:latin typeface="Times New Roman" panose="02020603050405020304" pitchFamily="18" charset="0"/>
              <a:cs typeface="Times New Roman" panose="02020603050405020304" pitchFamily="18" charset="0"/>
            </a:endParaRPr>
          </a:p>
          <a:p>
            <a:pPr marL="2514600" lvl="0" algn="just"/>
            <a:r>
              <a:rPr lang="en-US" sz="2400" i="1" dirty="0" err="1">
                <a:solidFill>
                  <a:prstClr val="black"/>
                </a:solidFill>
                <a:latin typeface="Times New Roman" panose="02020603050405020304" pitchFamily="18" charset="0"/>
                <a:cs typeface="Times New Roman" panose="02020603050405020304" pitchFamily="18" charset="0"/>
              </a:rPr>
              <a:t>Đánh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sử</a:t>
            </a:r>
            <a:r>
              <a:rPr lang="en-US" sz="2400" i="1" dirty="0">
                <a:solidFill>
                  <a:prstClr val="black"/>
                </a:solidFill>
                <a:latin typeface="Times New Roman" panose="02020603050405020304" pitchFamily="18" charset="0"/>
                <a:cs typeface="Times New Roman" panose="02020603050405020304" pitchFamily="18" charset="0"/>
              </a:rPr>
              <a:t> tri </a:t>
            </a:r>
            <a:r>
              <a:rPr lang="en-US" sz="2400" i="1" dirty="0" err="1">
                <a:solidFill>
                  <a:prstClr val="black"/>
                </a:solidFill>
                <a:latin typeface="Times New Roman" panose="02020603050405020304" pitchFamily="18" charset="0"/>
                <a:cs typeface="Times New Roman" panose="02020603050405020304" pitchFamily="18" charset="0"/>
              </a:rPr>
              <a:t>nam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quốc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anh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hùng</a:t>
            </a:r>
            <a:r>
              <a:rPr lang="en-US" sz="2400" i="1" dirty="0">
                <a:solidFill>
                  <a:prstClr val="black"/>
                </a:solidFill>
                <a:latin typeface="Times New Roman" panose="02020603050405020304" pitchFamily="18" charset="0"/>
                <a:cs typeface="Times New Roman" panose="02020603050405020304" pitchFamily="18" charset="0"/>
              </a:rPr>
              <a:t> chi </a:t>
            </a:r>
            <a:r>
              <a:rPr lang="en-US" sz="2400" i="1" dirty="0" err="1">
                <a:solidFill>
                  <a:prstClr val="black"/>
                </a:solidFill>
                <a:latin typeface="Times New Roman" panose="02020603050405020304" pitchFamily="18" charset="0"/>
                <a:cs typeface="Times New Roman" panose="02020603050405020304" pitchFamily="18" charset="0"/>
              </a:rPr>
              <a:t>hữu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chủ</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i="1" dirty="0" err="1">
                <a:solidFill>
                  <a:prstClr val="black"/>
                </a:solidFill>
                <a:latin typeface="Times New Roman" panose="02020603050405020304" pitchFamily="18" charset="0"/>
                <a:cs typeface="Times New Roman" panose="02020603050405020304" pitchFamily="18" charset="0"/>
              </a:rPr>
              <a:t>Lời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dụ</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này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đã</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hiện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rõ</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đích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bảo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vệ</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các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truyền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thống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hóa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như</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các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tóc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dài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nhuộm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răng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đen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khác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Tàu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quyết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tâm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đánh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giặc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cùng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đánh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kẻ</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xâm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lược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không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kịp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trở</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tay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không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còn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mảnh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giáp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khẳng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định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chủ</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quyền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quốc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gia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Việt</a:t>
            </a:r>
            <a:r>
              <a:rPr lang="en-US" sz="2400" i="1" dirty="0">
                <a:solidFill>
                  <a:prstClr val="black"/>
                </a:solidFill>
                <a:latin typeface="Times New Roman" panose="02020603050405020304" pitchFamily="18" charset="0"/>
                <a:cs typeface="Times New Roman" panose="02020603050405020304" pitchFamily="18" charset="0"/>
              </a:rPr>
              <a:t> Nam (</a:t>
            </a:r>
            <a:r>
              <a:rPr lang="en-US" sz="2400" i="1" dirty="0" err="1">
                <a:solidFill>
                  <a:prstClr val="black"/>
                </a:solidFill>
                <a:latin typeface="Times New Roman" panose="02020603050405020304" pitchFamily="18" charset="0"/>
                <a:cs typeface="Times New Roman" panose="02020603050405020304" pitchFamily="18" charset="0"/>
              </a:rPr>
              <a:t>đánh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cho</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lịch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sử</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muôn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biết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rằng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nước</a:t>
            </a:r>
            <a:r>
              <a:rPr lang="en-US" sz="2400" i="1" dirty="0">
                <a:solidFill>
                  <a:prstClr val="black"/>
                </a:solidFill>
                <a:latin typeface="Times New Roman" panose="02020603050405020304" pitchFamily="18" charset="0"/>
                <a:cs typeface="Times New Roman" panose="02020603050405020304" pitchFamily="18" charset="0"/>
              </a:rPr>
              <a:t> Nam </a:t>
            </a:r>
            <a:r>
              <a:rPr lang="en-US" sz="2400" i="1" dirty="0" err="1">
                <a:solidFill>
                  <a:prstClr val="black"/>
                </a:solidFill>
                <a:latin typeface="Times New Roman" panose="02020603050405020304" pitchFamily="18" charset="0"/>
                <a:cs typeface="Times New Roman" panose="02020603050405020304" pitchFamily="18" charset="0"/>
              </a:rPr>
              <a:t>anh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hùng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này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có</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chủ</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en-US" sz="2400" i="1" dirty="0" err="1">
                <a:solidFill>
                  <a:prstClr val="black"/>
                </a:solidFill>
                <a:latin typeface="Times New Roman" panose="02020603050405020304" pitchFamily="18" charset="0"/>
                <a:cs typeface="Times New Roman" panose="02020603050405020304" pitchFamily="18" charset="0"/>
              </a:rPr>
              <a:t>Đoàn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quân</a:t>
            </a:r>
            <a:r>
              <a:rPr lang="en-US" sz="2400" i="1" dirty="0">
                <a:solidFill>
                  <a:prstClr val="black"/>
                </a:solidFill>
                <a:latin typeface="Times New Roman" panose="02020603050405020304" pitchFamily="18" charset="0"/>
                <a:cs typeface="Times New Roman" panose="02020603050405020304" pitchFamily="18" charset="0"/>
              </a:rPr>
              <a:t> Quang </a:t>
            </a:r>
            <a:r>
              <a:rPr lang="en-US" sz="2400" i="1" dirty="0" err="1">
                <a:solidFill>
                  <a:prstClr val="black"/>
                </a:solidFill>
                <a:latin typeface="Times New Roman" panose="02020603050405020304" pitchFamily="18" charset="0"/>
                <a:cs typeface="Times New Roman" panose="02020603050405020304" pitchFamily="18" charset="0"/>
              </a:rPr>
              <a:t>Trung</a:t>
            </a:r>
            <a:r>
              <a:rPr lang="en-US" sz="2400" i="1" dirty="0">
                <a:solidFill>
                  <a:prstClr val="black"/>
                </a:solidFill>
                <a:latin typeface="Times New Roman" panose="02020603050405020304" pitchFamily="18" charset="0"/>
                <a:cs typeface="Times New Roman" panose="02020603050405020304" pitchFamily="18" charset="0"/>
              </a:rPr>
              <a:t> ra </a:t>
            </a:r>
            <a:r>
              <a:rPr lang="en-US" sz="2400" i="1" dirty="0" err="1">
                <a:solidFill>
                  <a:prstClr val="black"/>
                </a:solidFill>
                <a:latin typeface="Times New Roman" panose="02020603050405020304" pitchFamily="18" charset="0"/>
                <a:cs typeface="Times New Roman" panose="02020603050405020304" pitchFamily="18" charset="0"/>
              </a:rPr>
              <a:t>Bắc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bằng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bước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thần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tốc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ngày</a:t>
            </a:r>
            <a:r>
              <a:rPr lang="en-US" sz="2400" i="1" dirty="0">
                <a:solidFill>
                  <a:prstClr val="black"/>
                </a:solidFill>
                <a:latin typeface="Times New Roman" panose="02020603050405020304" pitchFamily="18" charset="0"/>
                <a:cs typeface="Times New Roman" panose="02020603050405020304" pitchFamily="18" charset="0"/>
              </a:rPr>
              <a:t> 15/1/1789 (</a:t>
            </a:r>
            <a:r>
              <a:rPr lang="en-US" sz="2400" i="1" dirty="0" err="1">
                <a:solidFill>
                  <a:prstClr val="black"/>
                </a:solidFill>
                <a:latin typeface="Times New Roman" panose="02020603050405020304" pitchFamily="18" charset="0"/>
                <a:cs typeface="Times New Roman" panose="02020603050405020304" pitchFamily="18" charset="0"/>
              </a:rPr>
              <a:t>tức</a:t>
            </a:r>
            <a:r>
              <a:rPr lang="en-US" sz="2400" i="1" dirty="0">
                <a:solidFill>
                  <a:prstClr val="black"/>
                </a:solidFill>
                <a:latin typeface="Times New Roman" panose="02020603050405020304" pitchFamily="18" charset="0"/>
                <a:cs typeface="Times New Roman" panose="02020603050405020304" pitchFamily="18" charset="0"/>
              </a:rPr>
              <a:t> 20 </a:t>
            </a:r>
            <a:r>
              <a:rPr lang="en-US" sz="2400" i="1" dirty="0" err="1">
                <a:solidFill>
                  <a:prstClr val="black"/>
                </a:solidFill>
                <a:latin typeface="Times New Roman" panose="02020603050405020304" pitchFamily="18" charset="0"/>
                <a:cs typeface="Times New Roman" panose="02020603050405020304" pitchFamily="18" charset="0"/>
              </a:rPr>
              <a:t>tháng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Chạp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năm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đến</a:t>
            </a:r>
            <a:r>
              <a:rPr lang="en-US" sz="2400" i="1" dirty="0">
                <a:solidFill>
                  <a:prstClr val="black"/>
                </a:solidFill>
                <a:latin typeface="Times New Roman" panose="02020603050405020304" pitchFamily="18" charset="0"/>
                <a:cs typeface="Times New Roman" panose="02020603050405020304" pitchFamily="18" charset="0"/>
              </a:rPr>
              <a:t> Thanh-</a:t>
            </a:r>
            <a:r>
              <a:rPr lang="en-US" sz="2400" i="1" dirty="0" err="1">
                <a:solidFill>
                  <a:prstClr val="black"/>
                </a:solidFill>
                <a:latin typeface="Times New Roman" panose="02020603050405020304" pitchFamily="18" charset="0"/>
                <a:cs typeface="Times New Roman" panose="02020603050405020304" pitchFamily="18" charset="0"/>
              </a:rPr>
              <a:t>Nghệ</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nhận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thêm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tình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nguyện</a:t>
            </a:r>
            <a:r>
              <a:rPr lang="en-US" sz="2400" i="1" dirty="0">
                <a:solidFill>
                  <a:prstClr val="black"/>
                </a:solidFill>
                <a:latin typeface="Times New Roman" panose="02020603050405020304" pitchFamily="18" charset="0"/>
                <a:cs typeface="Times New Roman" panose="02020603050405020304" pitchFamily="18" charset="0"/>
              </a:rPr>
              <a:t>, 10 </a:t>
            </a:r>
            <a:r>
              <a:rPr lang="en-US" sz="2400" i="1" dirty="0" err="1">
                <a:solidFill>
                  <a:prstClr val="black"/>
                </a:solidFill>
                <a:latin typeface="Times New Roman" panose="02020603050405020304" pitchFamily="18" charset="0"/>
                <a:cs typeface="Times New Roman" panose="02020603050405020304" pitchFamily="18" charset="0"/>
              </a:rPr>
              <a:t>ngày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sau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ngày</a:t>
            </a:r>
            <a:r>
              <a:rPr lang="en-US" sz="2400" i="1" dirty="0">
                <a:solidFill>
                  <a:prstClr val="black"/>
                </a:solidFill>
                <a:latin typeface="Times New Roman" panose="02020603050405020304" pitchFamily="18" charset="0"/>
                <a:cs typeface="Times New Roman" panose="02020603050405020304" pitchFamily="18" charset="0"/>
              </a:rPr>
              <a:t> 25/1 </a:t>
            </a:r>
            <a:r>
              <a:rPr lang="en-US" sz="2400" i="1" dirty="0" err="1">
                <a:solidFill>
                  <a:prstClr val="black"/>
                </a:solidFill>
                <a:latin typeface="Times New Roman" panose="02020603050405020304" pitchFamily="18" charset="0"/>
                <a:cs typeface="Times New Roman" panose="02020603050405020304" pitchFamily="18" charset="0"/>
              </a:rPr>
              <a:t>tức</a:t>
            </a:r>
            <a:r>
              <a:rPr lang="en-US" sz="2400" i="1" dirty="0">
                <a:solidFill>
                  <a:prstClr val="black"/>
                </a:solidFill>
                <a:latin typeface="Times New Roman" panose="02020603050405020304" pitchFamily="18" charset="0"/>
                <a:cs typeface="Times New Roman" panose="02020603050405020304" pitchFamily="18" charset="0"/>
              </a:rPr>
              <a:t> 30 </a:t>
            </a:r>
            <a:r>
              <a:rPr lang="en-US" sz="2400" i="1" dirty="0" err="1">
                <a:solidFill>
                  <a:prstClr val="black"/>
                </a:solidFill>
                <a:latin typeface="Times New Roman" panose="02020603050405020304" pitchFamily="18" charset="0"/>
                <a:cs typeface="Times New Roman" panose="02020603050405020304" pitchFamily="18" charset="0"/>
              </a:rPr>
              <a:t>tháng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Chạp</a:t>
            </a:r>
            <a:r>
              <a:rPr lang="en-US" sz="2400" i="1" dirty="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E89A185-85F1-428C-B5E2-03911522330A}"/>
              </a:ext>
            </a:extLst>
          </p:cNvPr>
          <p:cNvSpPr txBox="1"/>
          <p:nvPr/>
        </p:nvSpPr>
        <p:spPr>
          <a:xfrm>
            <a:off x="1219200" y="-1741714"/>
            <a:ext cx="599440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1131023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5" cstate="print"/>
          <a:stretch>
            <a:fillRect/>
          </a:stretch>
        </p:blipFill>
        <p:spPr>
          <a:xfrm rot="21000000">
            <a:off x="7725720" y="2558532"/>
            <a:ext cx="4251960" cy="2428875"/>
          </a:xfrm>
          <a:prstGeom prst="rect">
            <a:avLst/>
          </a:prstGeom>
        </p:spPr>
      </p:pic>
      <p:pic>
        <p:nvPicPr>
          <p:cNvPr id="4" name="图片 3" descr="桃枝"/>
          <p:cNvPicPr>
            <a:picLocks noChangeAspect="1"/>
          </p:cNvPicPr>
          <p:nvPr/>
        </p:nvPicPr>
        <p:blipFill>
          <a:blip r:embed="rId6"/>
          <a:stretch>
            <a:fillRect/>
          </a:stretch>
        </p:blipFill>
        <p:spPr>
          <a:xfrm>
            <a:off x="0" y="3364113"/>
            <a:ext cx="3210560" cy="3155315"/>
          </a:xfrm>
          <a:prstGeom prst="rect">
            <a:avLst/>
          </a:prstGeom>
        </p:spPr>
      </p:pic>
      <p:pic>
        <p:nvPicPr>
          <p:cNvPr id="5" name="图片 4" descr="桃枝2"/>
          <p:cNvPicPr>
            <a:picLocks noChangeAspect="1"/>
          </p:cNvPicPr>
          <p:nvPr/>
        </p:nvPicPr>
        <p:blipFill>
          <a:blip r:embed="rId7"/>
          <a:stretch>
            <a:fillRect/>
          </a:stretch>
        </p:blipFill>
        <p:spPr>
          <a:xfrm>
            <a:off x="9232900" y="-48260"/>
            <a:ext cx="2948940" cy="2896235"/>
          </a:xfrm>
          <a:prstGeom prst="rect">
            <a:avLst/>
          </a:prstGeom>
        </p:spPr>
      </p:pic>
      <p:pic>
        <p:nvPicPr>
          <p:cNvPr id="9" name="图片 8" descr="花瓣"/>
          <p:cNvPicPr>
            <a:picLocks noChangeAspect="1"/>
          </p:cNvPicPr>
          <p:nvPr/>
        </p:nvPicPr>
        <p:blipFill>
          <a:blip r:embed="rId8" cstate="print"/>
          <a:stretch>
            <a:fillRect/>
          </a:stretch>
        </p:blipFill>
        <p:spPr>
          <a:xfrm>
            <a:off x="10428922" y="4940355"/>
            <a:ext cx="527050" cy="452755"/>
          </a:xfrm>
          <a:prstGeom prst="rect">
            <a:avLst/>
          </a:prstGeom>
        </p:spPr>
      </p:pic>
      <p:pic>
        <p:nvPicPr>
          <p:cNvPr id="12" name="图片 11" descr="蝴蝶"/>
          <p:cNvPicPr>
            <a:picLocks noChangeAspect="1"/>
          </p:cNvPicPr>
          <p:nvPr/>
        </p:nvPicPr>
        <p:blipFill>
          <a:blip r:embed="rId9" cstate="print"/>
          <a:stretch>
            <a:fillRect/>
          </a:stretch>
        </p:blipFill>
        <p:spPr>
          <a:xfrm rot="5400000">
            <a:off x="10118090" y="1323340"/>
            <a:ext cx="621665" cy="631190"/>
          </a:xfrm>
          <a:prstGeom prst="rect">
            <a:avLst/>
          </a:prstGeom>
        </p:spPr>
      </p:pic>
      <p:sp>
        <p:nvSpPr>
          <p:cNvPr id="3" name="TextBox 2">
            <a:extLst>
              <a:ext uri="{FF2B5EF4-FFF2-40B4-BE49-F238E27FC236}">
                <a16:creationId xmlns:a16="http://schemas.microsoft.com/office/drawing/2014/main" id="{E0E7DDC3-1E65-4E44-A9A4-EED853F8E23B}"/>
              </a:ext>
            </a:extLst>
          </p:cNvPr>
          <p:cNvSpPr txBox="1"/>
          <p:nvPr/>
        </p:nvSpPr>
        <p:spPr>
          <a:xfrm>
            <a:off x="1927654" y="-1186249"/>
            <a:ext cx="7401697" cy="1477328"/>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pPr lvl="0">
              <a:defRPr/>
            </a:pPr>
            <a:endParaRPr lang="en-US" dirty="0">
              <a:solidFill>
                <a:prstClr val="black"/>
              </a:solidFill>
              <a:ea typeface="微软雅黑"/>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37BC9820-2F4B-4885-8D9B-072C29FD03C4}"/>
              </a:ext>
            </a:extLst>
          </p:cNvPr>
          <p:cNvSpPr txBox="1"/>
          <p:nvPr/>
        </p:nvSpPr>
        <p:spPr>
          <a:xfrm>
            <a:off x="-197983" y="20443"/>
            <a:ext cx="119635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8" name="TextBox 7">
            <a:extLst>
              <a:ext uri="{FF2B5EF4-FFF2-40B4-BE49-F238E27FC236}">
                <a16:creationId xmlns:a16="http://schemas.microsoft.com/office/drawing/2014/main" id="{909D61F5-7E1A-484B-B627-7E3161FBE5A5}"/>
              </a:ext>
            </a:extLst>
          </p:cNvPr>
          <p:cNvSpPr txBox="1"/>
          <p:nvPr/>
        </p:nvSpPr>
        <p:spPr>
          <a:xfrm>
            <a:off x="-28167" y="1002341"/>
            <a:ext cx="9112847" cy="5993307"/>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 nhóm tác giả thuộc dòng họ Ngô Thì, quê ở làng Tả - Thanh Oai, huyện Thanh Oai tỉnh Hà Tây (Nay thuộc Hà Nội), một dòng họ danh giá, một dòng tộc sản sinh ra nhiều danh sinh cho đất Bắc Hà, trong đó có hai tướng viết “ HLNTC” là Ngô Thì Chí và Ngô Thì Du.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Ngô Thì Chí ( 1753 - 1788) em ruột của Ngô Thì Nhậm, làm quan dưới triều Lê Chiêu Thống, tuyệt đối trung thành với nhà Lê. Từng chạy theo Lê Chiêu Thống khi Vũ Văn Nhậm ra bắc diệt Nguyễn Hữu Chỉnh. Ông được Lê Chiêu Thống cử đi Lạng Sơn chiêu tập những kẻ lưu vong lập nghĩa binh chống lại quân Tây Sơn.Trên đường đi ông bị bệnh mất tại Bắc Ninh, nhiều tài liệu nói ông viết 7 hồi đầu.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Ngô Thì Du ( 1772 – 1840) anh em chú bác ruột với Ngô Thì Nhậm, học giỏi nhưng không đỗ đạt. Dưới triều Tây Sơn ông sống ẩn dật tại Hà Nam. Thời nhà Nguyễn ông ra làm quan, nhiều tài liệu nói ông viết 7 hồi tiếp theo trong đó có hồi thứ 14, 3 hồi cuối không rõ tác giả được viết vào những năm dưới triều nhà Nguyễn.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B1BAEA9E-1287-41BE-9568-1A0408806A44}"/>
              </a:ext>
            </a:extLst>
          </p:cNvPr>
          <p:cNvPicPr>
            <a:picLocks noChangeAspect="1"/>
          </p:cNvPicPr>
          <p:nvPr/>
        </p:nvPicPr>
        <p:blipFill>
          <a:blip r:embed="rId10"/>
          <a:stretch>
            <a:fillRect/>
          </a:stretch>
        </p:blipFill>
        <p:spPr>
          <a:xfrm>
            <a:off x="9202348" y="1220772"/>
            <a:ext cx="3010043" cy="4895823"/>
          </a:xfrm>
          <a:prstGeom prst="rect">
            <a:avLst/>
          </a:prstGeom>
        </p:spPr>
      </p:pic>
      <p:pic>
        <p:nvPicPr>
          <p:cNvPr id="13" name="5c0000510af53">
            <a:hlinkClick r:id="" action="ppaction://media"/>
            <a:extLst>
              <a:ext uri="{FF2B5EF4-FFF2-40B4-BE49-F238E27FC236}">
                <a16:creationId xmlns:a16="http://schemas.microsoft.com/office/drawing/2014/main" id="{E3E8709B-7929-459D-B95F-CDE5B2B2A1A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160139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9"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4" dur="500"/>
                                        <p:tgtEl>
                                          <p:spTgt spid="10"/>
                                        </p:tgtEl>
                                      </p:cBhvr>
                                    </p:animEffect>
                                  </p:childTnLst>
                                </p:cTn>
                              </p:par>
                            </p:childTnLst>
                          </p:cTn>
                        </p:par>
                        <p:par>
                          <p:cTn id="25" fill="hold">
                            <p:stCondLst>
                              <p:cond delay="1500"/>
                            </p:stCondLst>
                            <p:childTnLst>
                              <p:par>
                                <p:cTn id="26" presetID="5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Scale>
                                      <p:cBhvr>
                                        <p:cTn id="28"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9"/>
                                        </p:tgtEl>
                                        <p:attrNameLst>
                                          <p:attrName>ppt_x</p:attrName>
                                          <p:attrName>ppt_y</p:attrName>
                                        </p:attrNameLst>
                                      </p:cBhvr>
                                    </p:animMotion>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41" repeatCount="indefinite"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9425123" y="41079"/>
            <a:ext cx="2512483" cy="3155422"/>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3" name="TextBox 2">
            <a:extLst>
              <a:ext uri="{FF2B5EF4-FFF2-40B4-BE49-F238E27FC236}">
                <a16:creationId xmlns:a16="http://schemas.microsoft.com/office/drawing/2014/main" id="{AFB35624-1745-4202-8435-154AEE3BD187}"/>
              </a:ext>
            </a:extLst>
          </p:cNvPr>
          <p:cNvSpPr txBox="1"/>
          <p:nvPr/>
        </p:nvSpPr>
        <p:spPr>
          <a:xfrm>
            <a:off x="0" y="6463381"/>
            <a:ext cx="8353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9" name="TextBox 8">
            <a:extLst>
              <a:ext uri="{FF2B5EF4-FFF2-40B4-BE49-F238E27FC236}">
                <a16:creationId xmlns:a16="http://schemas.microsoft.com/office/drawing/2014/main" id="{2A1B4D0A-568E-45A2-9706-4000FA454D1D}"/>
              </a:ext>
            </a:extLst>
          </p:cNvPr>
          <p:cNvSpPr txBox="1"/>
          <p:nvPr/>
        </p:nvSpPr>
        <p:spPr>
          <a:xfrm>
            <a:off x="0" y="892625"/>
            <a:ext cx="121920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thừa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Kỷ</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Dậu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dịch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Thanh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phía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phía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mồng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bao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buộc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địch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bỏ</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xin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Ngọc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(Thanh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14 km.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mồng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trận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Ngọc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chạy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Mực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Quỳnh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Quỳnh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Vĩnh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Quỳnh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huyện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Thanh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sẵn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chục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Mực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mồ</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chôn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vạn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just"/>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mồng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Kỷ</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Dậu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kích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Khương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Thượng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tức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vỡ</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Khương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Thượng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ô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(nay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ô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Dừa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thọc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lao </a:t>
            </a:r>
            <a:r>
              <a:rPr lang="en-US" sz="2400" i="1" dirty="0" err="1">
                <a:latin typeface="Times New Roman" panose="02020603050405020304" pitchFamily="18" charset="0"/>
                <a:cs typeface="Times New Roman" panose="02020603050405020304" pitchFamily="18" charset="0"/>
              </a:rPr>
              <a:t>thẳng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doanh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chủ</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tướng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Nghị</a:t>
            </a:r>
            <a:r>
              <a:rPr lang="en-US" sz="2400" i="1" dirty="0">
                <a:latin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cs typeface="Times New Roman" panose="02020603050405020304" pitchFamily="18" charset="0"/>
              </a:rPr>
              <a:t>Cung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Tây</a:t>
            </a:r>
            <a:r>
              <a:rPr lang="en-US" sz="2400" i="1" dirty="0">
                <a:latin typeface="Times New Roman" panose="02020603050405020304" pitchFamily="18" charset="0"/>
                <a:cs typeface="Times New Roman" panose="02020603050405020304" pitchFamily="18" charset="0"/>
              </a:rPr>
              <a:t> Long. </a:t>
            </a:r>
            <a:r>
              <a:rPr lang="en-US" sz="2400" i="1" dirty="0" err="1">
                <a:latin typeface="Times New Roman" panose="02020603050405020304" pitchFamily="18" charset="0"/>
                <a:cs typeface="Times New Roman" panose="02020603050405020304" pitchFamily="18" charset="0"/>
              </a:rPr>
              <a:t>Tôn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bỏ</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chạy</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cầu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rút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gãy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đẩy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chết</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11CE21A1-DDCF-433D-B2ED-73C0BEDB8300}"/>
              </a:ext>
            </a:extLst>
          </p:cNvPr>
          <p:cNvSpPr txBox="1"/>
          <p:nvPr/>
        </p:nvSpPr>
        <p:spPr>
          <a:xfrm>
            <a:off x="2598057" y="-1605184"/>
            <a:ext cx="650240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80220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3" name="TextBox 2">
            <a:extLst>
              <a:ext uri="{FF2B5EF4-FFF2-40B4-BE49-F238E27FC236}">
                <a16:creationId xmlns:a16="http://schemas.microsoft.com/office/drawing/2014/main" id="{AFB35624-1745-4202-8435-154AEE3BD187}"/>
              </a:ext>
            </a:extLst>
          </p:cNvPr>
          <p:cNvSpPr txBox="1"/>
          <p:nvPr/>
        </p:nvSpPr>
        <p:spPr>
          <a:xfrm>
            <a:off x="0" y="6463381"/>
            <a:ext cx="8353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9" name="TextBox 8">
            <a:extLst>
              <a:ext uri="{FF2B5EF4-FFF2-40B4-BE49-F238E27FC236}">
                <a16:creationId xmlns:a16="http://schemas.microsoft.com/office/drawing/2014/main" id="{2A1B4D0A-568E-45A2-9706-4000FA454D1D}"/>
              </a:ext>
            </a:extLst>
          </p:cNvPr>
          <p:cNvSpPr txBox="1"/>
          <p:nvPr/>
        </p:nvSpPr>
        <p:spPr>
          <a:xfrm>
            <a:off x="0" y="1028343"/>
            <a:ext cx="12192000" cy="5386090"/>
          </a:xfrm>
          <a:prstGeom prst="rect">
            <a:avLst/>
          </a:prstGeom>
          <a:noFill/>
        </p:spPr>
        <p:txBody>
          <a:bodyPr wrap="square" rtlCol="0">
            <a:spAutoFit/>
          </a:bodyPr>
          <a:lstStyle/>
          <a:p>
            <a:pPr lvl="0" algn="just"/>
            <a:r>
              <a:rPr lang="en-US" sz="3200" i="1" dirty="0" err="1">
                <a:solidFill>
                  <a:prstClr val="black"/>
                </a:solidFill>
                <a:latin typeface="Times New Roman" panose="02020603050405020304" pitchFamily="18" charset="0"/>
                <a:cs typeface="Times New Roman" panose="02020603050405020304" pitchFamily="18" charset="0"/>
              </a:rPr>
              <a:t>Kể</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từ</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ngày</a:t>
            </a:r>
            <a:r>
              <a:rPr lang="en-US" sz="3200" i="1" dirty="0">
                <a:solidFill>
                  <a:prstClr val="black"/>
                </a:solidFill>
                <a:latin typeface="Times New Roman" panose="02020603050405020304" pitchFamily="18" charset="0"/>
                <a:cs typeface="Times New Roman" panose="02020603050405020304" pitchFamily="18" charset="0"/>
              </a:rPr>
              <a:t> 16/12/1788, </a:t>
            </a:r>
            <a:r>
              <a:rPr lang="en-US" sz="3200" i="1" dirty="0" err="1">
                <a:solidFill>
                  <a:prstClr val="black"/>
                </a:solidFill>
                <a:latin typeface="Times New Roman" panose="02020603050405020304" pitchFamily="18" charset="0"/>
                <a:cs typeface="Times New Roman" panose="02020603050405020304" pitchFamily="18" charset="0"/>
              </a:rPr>
              <a:t>khi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tên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lính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Mãn</a:t>
            </a:r>
            <a:r>
              <a:rPr lang="en-US" sz="3200" i="1" dirty="0">
                <a:solidFill>
                  <a:prstClr val="black"/>
                </a:solidFill>
                <a:latin typeface="Times New Roman" panose="02020603050405020304" pitchFamily="18" charset="0"/>
                <a:cs typeface="Times New Roman" panose="02020603050405020304" pitchFamily="18" charset="0"/>
              </a:rPr>
              <a:t> Thanh </a:t>
            </a:r>
            <a:r>
              <a:rPr lang="en-US" sz="3200" i="1" dirty="0" err="1">
                <a:solidFill>
                  <a:prstClr val="black"/>
                </a:solidFill>
                <a:latin typeface="Times New Roman" panose="02020603050405020304" pitchFamily="18" charset="0"/>
                <a:cs typeface="Times New Roman" panose="02020603050405020304" pitchFamily="18" charset="0"/>
              </a:rPr>
              <a:t>đầu</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tiên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đặt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chân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lên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đất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Thăng</a:t>
            </a:r>
            <a:r>
              <a:rPr lang="en-US" sz="3200" i="1" dirty="0">
                <a:solidFill>
                  <a:prstClr val="black"/>
                </a:solidFill>
                <a:latin typeface="Times New Roman" panose="02020603050405020304" pitchFamily="18" charset="0"/>
                <a:cs typeface="Times New Roman" panose="02020603050405020304" pitchFamily="18" charset="0"/>
              </a:rPr>
              <a:t> Long, </a:t>
            </a:r>
            <a:r>
              <a:rPr lang="en-US" sz="3200" i="1" dirty="0" err="1">
                <a:solidFill>
                  <a:prstClr val="black"/>
                </a:solidFill>
                <a:latin typeface="Times New Roman" panose="02020603050405020304" pitchFamily="18" charset="0"/>
                <a:cs typeface="Times New Roman" panose="02020603050405020304" pitchFamily="18" charset="0"/>
              </a:rPr>
              <a:t>cho</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đến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ngày</a:t>
            </a:r>
            <a:r>
              <a:rPr lang="en-US" sz="3200" i="1" dirty="0">
                <a:solidFill>
                  <a:prstClr val="black"/>
                </a:solidFill>
                <a:latin typeface="Times New Roman" panose="02020603050405020304" pitchFamily="18" charset="0"/>
                <a:cs typeface="Times New Roman" panose="02020603050405020304" pitchFamily="18" charset="0"/>
              </a:rPr>
              <a:t> 30/1/1789 (</a:t>
            </a:r>
            <a:r>
              <a:rPr lang="en-US" sz="3200" i="1" dirty="0" err="1">
                <a:solidFill>
                  <a:prstClr val="black"/>
                </a:solidFill>
                <a:latin typeface="Times New Roman" panose="02020603050405020304" pitchFamily="18" charset="0"/>
                <a:cs typeface="Times New Roman" panose="02020603050405020304" pitchFamily="18" charset="0"/>
              </a:rPr>
              <a:t>tức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mồng</a:t>
            </a:r>
            <a:r>
              <a:rPr lang="en-US" sz="3200" i="1" dirty="0">
                <a:solidFill>
                  <a:prstClr val="black"/>
                </a:solidFill>
                <a:latin typeface="Times New Roman" panose="02020603050405020304" pitchFamily="18" charset="0"/>
                <a:cs typeface="Times New Roman" panose="02020603050405020304" pitchFamily="18" charset="0"/>
              </a:rPr>
              <a:t> 5 </a:t>
            </a:r>
            <a:r>
              <a:rPr lang="en-US" sz="3200" i="1" dirty="0" err="1">
                <a:solidFill>
                  <a:prstClr val="black"/>
                </a:solidFill>
                <a:latin typeface="Times New Roman" panose="02020603050405020304" pitchFamily="18" charset="0"/>
                <a:cs typeface="Times New Roman" panose="02020603050405020304" pitchFamily="18" charset="0"/>
              </a:rPr>
              <a:t>Tết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năm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Mậu</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Thân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khi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kinh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thành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Thăng</a:t>
            </a:r>
            <a:r>
              <a:rPr lang="en-US" sz="3200" i="1" dirty="0">
                <a:solidFill>
                  <a:prstClr val="black"/>
                </a:solidFill>
                <a:latin typeface="Times New Roman" panose="02020603050405020304" pitchFamily="18" charset="0"/>
                <a:cs typeface="Times New Roman" panose="02020603050405020304" pitchFamily="18" charset="0"/>
              </a:rPr>
              <a:t> Long được </a:t>
            </a:r>
            <a:r>
              <a:rPr lang="en-US" sz="3200" i="1" dirty="0" err="1">
                <a:solidFill>
                  <a:prstClr val="black"/>
                </a:solidFill>
                <a:latin typeface="Times New Roman" panose="02020603050405020304" pitchFamily="18" charset="0"/>
                <a:cs typeface="Times New Roman" panose="02020603050405020304" pitchFamily="18" charset="0"/>
              </a:rPr>
              <a:t>giải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phóng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quân</a:t>
            </a:r>
            <a:r>
              <a:rPr lang="en-US" sz="3200" i="1" dirty="0">
                <a:solidFill>
                  <a:prstClr val="black"/>
                </a:solidFill>
                <a:latin typeface="Times New Roman" panose="02020603050405020304" pitchFamily="18" charset="0"/>
                <a:cs typeface="Times New Roman" panose="02020603050405020304" pitchFamily="18" charset="0"/>
              </a:rPr>
              <a:t> Thanh </a:t>
            </a:r>
            <a:r>
              <a:rPr lang="en-US" sz="3200" i="1" dirty="0" err="1">
                <a:solidFill>
                  <a:prstClr val="black"/>
                </a:solidFill>
                <a:latin typeface="Times New Roman" panose="02020603050405020304" pitchFamily="18" charset="0"/>
                <a:cs typeface="Times New Roman" panose="02020603050405020304" pitchFamily="18" charset="0"/>
              </a:rPr>
              <a:t>đã</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chiếm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giữ</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Thăng</a:t>
            </a:r>
            <a:r>
              <a:rPr lang="en-US" sz="3200" i="1" dirty="0">
                <a:solidFill>
                  <a:prstClr val="black"/>
                </a:solidFill>
                <a:latin typeface="Times New Roman" panose="02020603050405020304" pitchFamily="18" charset="0"/>
                <a:cs typeface="Times New Roman" panose="02020603050405020304" pitchFamily="18" charset="0"/>
              </a:rPr>
              <a:t> Long </a:t>
            </a:r>
            <a:r>
              <a:rPr lang="en-US" sz="3200" i="1" dirty="0" err="1">
                <a:solidFill>
                  <a:prstClr val="black"/>
                </a:solidFill>
                <a:latin typeface="Times New Roman" panose="02020603050405020304" pitchFamily="18" charset="0"/>
                <a:cs typeface="Times New Roman" panose="02020603050405020304" pitchFamily="18" charset="0"/>
              </a:rPr>
              <a:t>tổng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cộng</a:t>
            </a:r>
            <a:r>
              <a:rPr lang="en-US" sz="3200" i="1" dirty="0">
                <a:solidFill>
                  <a:prstClr val="black"/>
                </a:solidFill>
                <a:latin typeface="Times New Roman" panose="02020603050405020304" pitchFamily="18" charset="0"/>
                <a:cs typeface="Times New Roman" panose="02020603050405020304" pitchFamily="18" charset="0"/>
              </a:rPr>
              <a:t> được 45 </a:t>
            </a:r>
            <a:r>
              <a:rPr lang="en-US" sz="3200" i="1" dirty="0" err="1">
                <a:solidFill>
                  <a:prstClr val="black"/>
                </a:solidFill>
                <a:latin typeface="Times New Roman" panose="02020603050405020304" pitchFamily="18" charset="0"/>
                <a:cs typeface="Times New Roman" panose="02020603050405020304" pitchFamily="18" charset="0"/>
              </a:rPr>
              <a:t>ngày</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cuối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cùng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khi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Vua</a:t>
            </a:r>
            <a:r>
              <a:rPr lang="en-US" sz="3200" i="1" dirty="0">
                <a:solidFill>
                  <a:prstClr val="black"/>
                </a:solidFill>
                <a:latin typeface="Times New Roman" panose="02020603050405020304" pitchFamily="18" charset="0"/>
                <a:cs typeface="Times New Roman" panose="02020603050405020304" pitchFamily="18" charset="0"/>
              </a:rPr>
              <a:t> Quang </a:t>
            </a:r>
            <a:r>
              <a:rPr lang="en-US" sz="3200" i="1" dirty="0" err="1">
                <a:solidFill>
                  <a:prstClr val="black"/>
                </a:solidFill>
                <a:latin typeface="Times New Roman" panose="02020603050405020304" pitchFamily="18" charset="0"/>
                <a:cs typeface="Times New Roman" panose="02020603050405020304" pitchFamily="18" charset="0"/>
              </a:rPr>
              <a:t>Trung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dẫn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đầu</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đoàn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hùng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binh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vào</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quét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sạch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quân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thù</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xâm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lược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thì</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tấm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giáp</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bào</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của</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nhà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Vua</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đã</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xạm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đen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màu</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khói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súng</a:t>
            </a:r>
            <a:r>
              <a:rPr lang="en-US" sz="3200" i="1"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en-US" sz="3200" i="1" dirty="0" err="1">
                <a:solidFill>
                  <a:prstClr val="black"/>
                </a:solidFill>
                <a:latin typeface="Times New Roman" panose="02020603050405020304" pitchFamily="18" charset="0"/>
                <a:cs typeface="Times New Roman" panose="02020603050405020304" pitchFamily="18" charset="0"/>
              </a:rPr>
              <a:t>Với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tinh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thần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nhân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đạo</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nhà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Vua</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cho</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chôn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cất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mấy</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vạn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quân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xâm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lược</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thành</a:t>
            </a:r>
            <a:r>
              <a:rPr lang="en-US" sz="3200" i="1" dirty="0">
                <a:solidFill>
                  <a:prstClr val="black"/>
                </a:solidFill>
                <a:latin typeface="Times New Roman" panose="02020603050405020304" pitchFamily="18" charset="0"/>
                <a:cs typeface="Times New Roman" panose="02020603050405020304" pitchFamily="18" charset="0"/>
              </a:rPr>
              <a:t> 7 </a:t>
            </a:r>
            <a:r>
              <a:rPr lang="en-US" sz="3200" i="1" dirty="0" err="1">
                <a:solidFill>
                  <a:prstClr val="black"/>
                </a:solidFill>
                <a:latin typeface="Times New Roman" panose="02020603050405020304" pitchFamily="18" charset="0"/>
                <a:cs typeface="Times New Roman" panose="02020603050405020304" pitchFamily="18" charset="0"/>
              </a:rPr>
              <a:t>gò</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đắp</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cao</a:t>
            </a:r>
            <a:r>
              <a:rPr lang="en-US" sz="3200" i="1" dirty="0">
                <a:solidFill>
                  <a:prstClr val="black"/>
                </a:solidFill>
                <a:latin typeface="Times New Roman" panose="02020603050405020304" pitchFamily="18" charset="0"/>
                <a:cs typeface="Times New Roman" panose="02020603050405020304" pitchFamily="18" charset="0"/>
              </a:rPr>
              <a:t>, nay </a:t>
            </a:r>
            <a:r>
              <a:rPr lang="en-US" sz="3200" i="1" dirty="0" err="1">
                <a:solidFill>
                  <a:prstClr val="black"/>
                </a:solidFill>
                <a:latin typeface="Times New Roman" panose="02020603050405020304" pitchFamily="18" charset="0"/>
                <a:cs typeface="Times New Roman" panose="02020603050405020304" pitchFamily="18" charset="0"/>
              </a:rPr>
              <a:t>còn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lại</a:t>
            </a:r>
            <a:r>
              <a:rPr lang="en-US" sz="3200" i="1" dirty="0">
                <a:solidFill>
                  <a:prstClr val="black"/>
                </a:solidFill>
                <a:latin typeface="Times New Roman" panose="02020603050405020304" pitchFamily="18" charset="0"/>
                <a:cs typeface="Times New Roman" panose="02020603050405020304" pitchFamily="18" charset="0"/>
              </a:rPr>
              <a:t> 1 </a:t>
            </a:r>
            <a:r>
              <a:rPr lang="en-US" sz="3200" i="1" dirty="0" err="1">
                <a:solidFill>
                  <a:prstClr val="black"/>
                </a:solidFill>
                <a:latin typeface="Times New Roman" panose="02020603050405020304" pitchFamily="18" charset="0"/>
                <a:cs typeface="Times New Roman" panose="02020603050405020304" pitchFamily="18" charset="0"/>
              </a:rPr>
              <a:t>gò</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là</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gò</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Đống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Đa</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để</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làm</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nơi</a:t>
            </a:r>
            <a:r>
              <a:rPr lang="en-US" sz="3200" i="1" dirty="0">
                <a:solidFill>
                  <a:prstClr val="black"/>
                </a:solidFill>
                <a:latin typeface="Times New Roman" panose="02020603050405020304" pitchFamily="18" charset="0"/>
                <a:cs typeface="Times New Roman" panose="02020603050405020304" pitchFamily="18" charset="0"/>
              </a:rPr>
              <a:t> di </a:t>
            </a:r>
            <a:r>
              <a:rPr lang="en-US" sz="3200" i="1" dirty="0" err="1">
                <a:solidFill>
                  <a:prstClr val="black"/>
                </a:solidFill>
                <a:latin typeface="Times New Roman" panose="02020603050405020304" pitchFamily="18" charset="0"/>
                <a:cs typeface="Times New Roman" panose="02020603050405020304" pitchFamily="18" charset="0"/>
              </a:rPr>
              <a:t>tích</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trận</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đánh</a:t>
            </a:r>
            <a:r>
              <a:rPr lang="en-US" sz="3200" i="1"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Nguồn</a:t>
            </a:r>
            <a:r>
              <a:rPr lang="en-US" sz="3200" i="1" dirty="0">
                <a:solidFill>
                  <a:prstClr val="black"/>
                </a:solidFill>
                <a:latin typeface="Times New Roman" panose="02020603050405020304" pitchFamily="18" charset="0"/>
                <a:cs typeface="Times New Roman" panose="02020603050405020304" pitchFamily="18" charset="0"/>
              </a:rPr>
              <a:t> Internet)</a:t>
            </a:r>
          </a:p>
          <a:p>
            <a:pPr lvl="0" algn="just"/>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5BCAE395-6665-4D3E-A713-791B6A7D2518}"/>
              </a:ext>
            </a:extLst>
          </p:cNvPr>
          <p:cNvSpPr txBox="1"/>
          <p:nvPr/>
        </p:nvSpPr>
        <p:spPr>
          <a:xfrm>
            <a:off x="2090057" y="-1320800"/>
            <a:ext cx="7155543"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2742101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3" name="TextBox 2">
            <a:extLst>
              <a:ext uri="{FF2B5EF4-FFF2-40B4-BE49-F238E27FC236}">
                <a16:creationId xmlns:a16="http://schemas.microsoft.com/office/drawing/2014/main" id="{AFB35624-1745-4202-8435-154AEE3BD187}"/>
              </a:ext>
            </a:extLst>
          </p:cNvPr>
          <p:cNvSpPr txBox="1"/>
          <p:nvPr/>
        </p:nvSpPr>
        <p:spPr>
          <a:xfrm>
            <a:off x="0" y="6463381"/>
            <a:ext cx="8353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9" name="TextBox 8">
            <a:extLst>
              <a:ext uri="{FF2B5EF4-FFF2-40B4-BE49-F238E27FC236}">
                <a16:creationId xmlns:a16="http://schemas.microsoft.com/office/drawing/2014/main" id="{2A1B4D0A-568E-45A2-9706-4000FA454D1D}"/>
              </a:ext>
            </a:extLst>
          </p:cNvPr>
          <p:cNvSpPr txBox="1"/>
          <p:nvPr/>
        </p:nvSpPr>
        <p:spPr>
          <a:xfrm>
            <a:off x="0" y="1028343"/>
            <a:ext cx="1219200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nhớ</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SGK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05113" marR="0" lvl="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tóc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05113" marR="0" lvl="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đen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răng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05113" marR="0" lvl="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chích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05113" marR="0" lvl="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05113" marR="0" lvl="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hùng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hữu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Gò</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05DFF8DF-4C76-4A1D-BF2B-631123C932BE}"/>
              </a:ext>
            </a:extLst>
          </p:cNvPr>
          <p:cNvSpPr txBox="1"/>
          <p:nvPr/>
        </p:nvSpPr>
        <p:spPr>
          <a:xfrm>
            <a:off x="2785984" y="-1436914"/>
            <a:ext cx="5008187"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331066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9" name="Google Shape;3219;p42"/>
          <p:cNvGrpSpPr/>
          <p:nvPr/>
        </p:nvGrpSpPr>
        <p:grpSpPr>
          <a:xfrm>
            <a:off x="11174900" y="-1"/>
            <a:ext cx="1120096" cy="1344021"/>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2" name="Google Shape;3222;p42"/>
          <p:cNvGrpSpPr/>
          <p:nvPr/>
        </p:nvGrpSpPr>
        <p:grpSpPr>
          <a:xfrm>
            <a:off x="152387" y="5639071"/>
            <a:ext cx="924163" cy="1139083"/>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5" name="Google Shape;3225;p42"/>
          <p:cNvGrpSpPr/>
          <p:nvPr/>
        </p:nvGrpSpPr>
        <p:grpSpPr>
          <a:xfrm>
            <a:off x="9699026" y="5841371"/>
            <a:ext cx="2172829" cy="841485"/>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30" name="Google Shape;3230;p42"/>
          <p:cNvGrpSpPr/>
          <p:nvPr/>
        </p:nvGrpSpPr>
        <p:grpSpPr>
          <a:xfrm>
            <a:off x="152719" y="179277"/>
            <a:ext cx="1311020" cy="1067575"/>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9ECD2144-B0C2-469A-B0FB-5EFE4CA10948}"/>
              </a:ext>
            </a:extLst>
          </p:cNvPr>
          <p:cNvSpPr txBox="1"/>
          <p:nvPr/>
        </p:nvSpPr>
        <p:spPr>
          <a:xfrm>
            <a:off x="0" y="-9839"/>
            <a:ext cx="1203928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3" name="TextBox 2">
            <a:extLst>
              <a:ext uri="{FF2B5EF4-FFF2-40B4-BE49-F238E27FC236}">
                <a16:creationId xmlns:a16="http://schemas.microsoft.com/office/drawing/2014/main" id="{16D7C0F6-5C8C-4C13-BCA4-AFB9CE3C46DE}"/>
              </a:ext>
            </a:extLst>
          </p:cNvPr>
          <p:cNvSpPr txBox="1"/>
          <p:nvPr/>
        </p:nvSpPr>
        <p:spPr>
          <a:xfrm>
            <a:off x="1299308" y="-1112108"/>
            <a:ext cx="98755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21" name="TextBox 20">
            <a:extLst>
              <a:ext uri="{FF2B5EF4-FFF2-40B4-BE49-F238E27FC236}">
                <a16:creationId xmlns:a16="http://schemas.microsoft.com/office/drawing/2014/main" id="{157881CC-E376-4F5B-BB4F-09214D4ED29A}"/>
              </a:ext>
            </a:extLst>
          </p:cNvPr>
          <p:cNvSpPr txBox="1"/>
          <p:nvPr/>
        </p:nvSpPr>
        <p:spPr>
          <a:xfrm>
            <a:off x="0" y="1046141"/>
            <a:ext cx="11889461" cy="707886"/>
          </a:xfrm>
          <a:prstGeom prst="rect">
            <a:avLst/>
          </a:prstGeom>
          <a:noFill/>
        </p:spPr>
        <p:txBody>
          <a:bodyPr wrap="square" rtlCol="0">
            <a:spAutoFit/>
          </a:bodyPr>
          <a:lstStyle/>
          <a:p>
            <a:pPr algn="ctr"/>
            <a:r>
              <a:rPr lang="pt-BR" sz="4000" b="1" dirty="0">
                <a:solidFill>
                  <a:prstClr val="black"/>
                </a:solidFill>
                <a:latin typeface="#9Slide05 Fourth Medium" panose="00000600000000000000" pitchFamily="2" charset="0"/>
                <a:cs typeface="Times New Roman" panose="02020603050405020304" pitchFamily="18" charset="0"/>
              </a:rPr>
              <a:t>Gợi ý trả lời</a:t>
            </a:r>
            <a:endParaRPr lang="en-US" sz="4000" dirty="0">
              <a:solidFill>
                <a:prstClr val="black"/>
              </a:solidFill>
              <a:latin typeface="#9Slide05 Fourth Medium" panose="00000600000000000000"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9AB05F87-6BB5-4364-89B0-DCF8D30E2DAB}"/>
              </a:ext>
            </a:extLst>
          </p:cNvPr>
          <p:cNvSpPr/>
          <p:nvPr/>
        </p:nvSpPr>
        <p:spPr>
          <a:xfrm>
            <a:off x="360043" y="1771792"/>
            <a:ext cx="11471913" cy="4401205"/>
          </a:xfrm>
          <a:prstGeom prst="rect">
            <a:avLst/>
          </a:prstGeom>
        </p:spPr>
        <p:txBody>
          <a:bodyPr wrap="square">
            <a:spAutoFit/>
          </a:bodyPr>
          <a:lstStyle/>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nhớ</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Hoàng</a:t>
            </a:r>
            <a:r>
              <a:rPr lang="en-US" sz="2800" dirty="0">
                <a:solidFill>
                  <a:prstClr val="black"/>
                </a:solidFill>
                <a:latin typeface="Times New Roman" panose="02020603050405020304" pitchFamily="18" charset="0"/>
                <a:cs typeface="Times New Roman" panose="02020603050405020304" pitchFamily="18" charset="0"/>
              </a:rPr>
              <a:t> Lê </a:t>
            </a:r>
            <a:r>
              <a:rPr lang="en-US" sz="2800" dirty="0" err="1">
                <a:solidFill>
                  <a:prstClr val="black"/>
                </a:solidFill>
                <a:latin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hồi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a:t>
            </a:r>
            <a:r>
              <a:rPr lang="en-US" sz="2800" dirty="0">
                <a:solidFill>
                  <a:prstClr val="black"/>
                </a:solidFill>
                <a:latin typeface="Times New Roman" panose="02020603050405020304" pitchFamily="18" charset="0"/>
                <a:cs typeface="Times New Roman" panose="02020603050405020304" pitchFamily="18" charset="0"/>
              </a:rPr>
              <a:t> 14.</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2</a:t>
            </a:r>
            <a:r>
              <a:rPr lang="en-US" sz="2800" dirty="0">
                <a:solidFill>
                  <a:prstClr val="black"/>
                </a:solidFill>
                <a:latin typeface="Times New Roman" panose="02020603050405020304" pitchFamily="18" charset="0"/>
                <a:cs typeface="Times New Roman" panose="02020603050405020304" pitchFamily="18" charset="0"/>
              </a:rPr>
              <a:t>. Quang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Hồi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mùng</a:t>
            </a:r>
            <a:r>
              <a:rPr lang="en-US" sz="2800" dirty="0">
                <a:solidFill>
                  <a:prstClr val="black"/>
                </a:solidFill>
                <a:latin typeface="Times New Roman" panose="02020603050405020304" pitchFamily="18" charset="0"/>
                <a:cs typeface="Times New Roman" panose="02020603050405020304" pitchFamily="18" charset="0"/>
              </a:rPr>
              <a:t> 3 </a:t>
            </a:r>
            <a:r>
              <a:rPr lang="en-US" sz="2800" dirty="0" err="1">
                <a:solidFill>
                  <a:prstClr val="black"/>
                </a:solidFill>
                <a:latin typeface="Times New Roman" panose="02020603050405020304" pitchFamily="18" charset="0"/>
                <a:cs typeface="Times New Roman" panose="02020603050405020304" pitchFamily="18" charset="0"/>
              </a:rPr>
              <a:t>tết</a:t>
            </a:r>
            <a:r>
              <a:rPr lang="en-US" sz="2800" dirty="0">
                <a:solidFill>
                  <a:prstClr val="black"/>
                </a:solidFill>
                <a:latin typeface="Times New Roman" panose="02020603050405020304" pitchFamily="18" charset="0"/>
                <a:cs typeface="Times New Roman" panose="02020603050405020304" pitchFamily="18" charset="0"/>
              </a:rPr>
              <a:t>.</a:t>
            </a: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3.</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Tôn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thất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trận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bỏ</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chạy</a:t>
            </a:r>
            <a:r>
              <a:rPr lang="en-US" sz="2800" i="1" dirty="0">
                <a:solidFill>
                  <a:prstClr val="black"/>
                </a:solidFill>
                <a:latin typeface="Times New Roman" panose="02020603050405020304" pitchFamily="18" charset="0"/>
                <a:cs typeface="Times New Roman" panose="02020603050405020304" pitchFamily="18" charset="0"/>
              </a:rPr>
              <a:t> qua </a:t>
            </a:r>
            <a:r>
              <a:rPr lang="en-US" sz="2800" i="1" dirty="0" err="1">
                <a:solidFill>
                  <a:prstClr val="black"/>
                </a:solidFill>
                <a:latin typeface="Times New Roman" panose="02020603050405020304" pitchFamily="18" charset="0"/>
                <a:cs typeface="Times New Roman" panose="02020603050405020304" pitchFamily="18" charset="0"/>
              </a:rPr>
              <a:t>cầu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phao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rút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về</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nước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Cầu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bị</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gãy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vì</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tải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hàng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ngàn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bị</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đẩy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xuống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chết</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4</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Quyết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kẻ</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tổ</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ông</a:t>
            </a:r>
            <a:r>
              <a:rPr lang="en-US" sz="2800" dirty="0">
                <a:solidFill>
                  <a:prstClr val="black"/>
                </a:solidFill>
                <a:latin typeface="Times New Roman" panose="02020603050405020304" pitchFamily="18" charset="0"/>
                <a:cs typeface="Times New Roman" panose="02020603050405020304" pitchFamily="18" charset="0"/>
              </a:rPr>
              <a:t> cha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vẫn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tóc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vẫn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nhuộm</a:t>
            </a:r>
            <a:r>
              <a:rPr lang="en-US" sz="2800" dirty="0">
                <a:solidFill>
                  <a:prstClr val="black"/>
                </a:solidFill>
                <a:latin typeface="Times New Roman" panose="02020603050405020304" pitchFamily="18" charset="0"/>
                <a:cs typeface="Times New Roman" panose="02020603050405020304" pitchFamily="18" charset="0"/>
              </a:rPr>
              <a:t> được </a:t>
            </a:r>
            <a:r>
              <a:rPr lang="en-US" sz="2800" dirty="0" err="1">
                <a:solidFill>
                  <a:prstClr val="black"/>
                </a:solidFill>
                <a:latin typeface="Times New Roman" panose="02020603050405020304" pitchFamily="18" charset="0"/>
                <a:cs typeface="Times New Roman" panose="02020603050405020304" pitchFamily="18" charset="0"/>
              </a:rPr>
              <a:t>răng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đen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Nam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64435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heel(1)">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heel(1)">
                                      <p:cBhvr>
                                        <p:cTn id="27"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160638" y="0"/>
            <a:ext cx="119984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Bài 1: Ôn tập văn bản Quang Trung đại phá quân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5 Fourth Medium" panose="00000600000000000000" pitchFamily="2" charset="0"/>
                <a:ea typeface="+mn-ea"/>
                <a:cs typeface="+mn-cs"/>
              </a:rPr>
              <a:t>							(Ngô Gia văn Phái)</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5" name="TextBox 4">
            <a:extLst>
              <a:ext uri="{FF2B5EF4-FFF2-40B4-BE49-F238E27FC236}">
                <a16:creationId xmlns:a16="http://schemas.microsoft.com/office/drawing/2014/main" id="{23C2ADF4-D4F8-4EB6-B5E0-59D6BF269050}"/>
              </a:ext>
            </a:extLst>
          </p:cNvPr>
          <p:cNvSpPr txBox="1"/>
          <p:nvPr/>
        </p:nvSpPr>
        <p:spPr>
          <a:xfrm>
            <a:off x="963827" y="-976184"/>
            <a:ext cx="100213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5c0000510af53">
            <a:hlinkClick r:id="" action="ppaction://media"/>
            <a:extLst>
              <a:ext uri="{FF2B5EF4-FFF2-40B4-BE49-F238E27FC236}">
                <a16:creationId xmlns:a16="http://schemas.microsoft.com/office/drawing/2014/main" id="{4F20C8B0-791F-46AC-A7F0-78BC4E5FFA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7" name="Rectangle 6">
            <a:extLst>
              <a:ext uri="{FF2B5EF4-FFF2-40B4-BE49-F238E27FC236}">
                <a16:creationId xmlns:a16="http://schemas.microsoft.com/office/drawing/2014/main" id="{79AC8820-D8F7-47B9-A493-90CAF2F2FA58}"/>
              </a:ext>
            </a:extLst>
          </p:cNvPr>
          <p:cNvSpPr/>
          <p:nvPr/>
        </p:nvSpPr>
        <p:spPr>
          <a:xfrm>
            <a:off x="-19067" y="1166842"/>
            <a:ext cx="11987117" cy="4524315"/>
          </a:xfrm>
          <a:prstGeom prst="rect">
            <a:avLst/>
          </a:prstGeom>
        </p:spPr>
        <p:txBody>
          <a:bodyPr wrap="square">
            <a:spAutoFit/>
          </a:bodyPr>
          <a:lstStyle/>
          <a:p>
            <a:pPr lvl="0" algn="just">
              <a:defRPr/>
            </a:pPr>
            <a:r>
              <a:rPr lang="en-US" sz="3600" b="1" dirty="0" err="1">
                <a:solidFill>
                  <a:prstClr val="black"/>
                </a:solidFill>
                <a:latin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cs typeface="Times New Roman" panose="02020603050405020304" pitchFamily="18" charset="0"/>
              </a:rPr>
              <a:t> 5. </a:t>
            </a:r>
            <a:endParaRPr lang="en-US" sz="3600" dirty="0">
              <a:solidFill>
                <a:prstClr val="black"/>
              </a:solidFill>
              <a:latin typeface="Times New Roman" panose="02020603050405020304" pitchFamily="18" charset="0"/>
              <a:cs typeface="Times New Roman" panose="02020603050405020304" pitchFamily="18" charset="0"/>
            </a:endParaRPr>
          </a:p>
          <a:p>
            <a:pPr lvl="0" algn="just">
              <a:defRPr/>
            </a:pP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Gò</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học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nhận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định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một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nấm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mồ</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chôn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quân</a:t>
            </a:r>
            <a:r>
              <a:rPr lang="en-US" sz="3600" dirty="0">
                <a:solidFill>
                  <a:prstClr val="black"/>
                </a:solidFill>
                <a:latin typeface="Times New Roman" panose="02020603050405020304" pitchFamily="18" charset="0"/>
                <a:cs typeface="Times New Roman" panose="02020603050405020304" pitchFamily="18" charset="0"/>
              </a:rPr>
              <a:t> Thanh. Do </a:t>
            </a:r>
            <a:r>
              <a:rPr lang="en-US" sz="3600" dirty="0" err="1">
                <a:solidFill>
                  <a:prstClr val="black"/>
                </a:solidFill>
                <a:latin typeface="Times New Roman" panose="02020603050405020304" pitchFamily="18" charset="0"/>
                <a:cs typeface="Times New Roman" panose="02020603050405020304" pitchFamily="18" charset="0"/>
              </a:rPr>
              <a:t>quan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điểm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rằng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đây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chính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địa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điểm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diễn</a:t>
            </a:r>
            <a:r>
              <a:rPr lang="en-US" sz="3600" dirty="0">
                <a:solidFill>
                  <a:prstClr val="black"/>
                </a:solidFill>
                <a:latin typeface="Times New Roman" panose="02020603050405020304" pitchFamily="18" charset="0"/>
                <a:cs typeface="Times New Roman" panose="02020603050405020304" pitchFamily="18" charset="0"/>
              </a:rPr>
              <a:t> ra </a:t>
            </a:r>
            <a:r>
              <a:rPr lang="en-US" sz="3600" dirty="0" err="1">
                <a:solidFill>
                  <a:prstClr val="black"/>
                </a:solidFill>
                <a:latin typeface="Times New Roman" panose="02020603050405020304" pitchFamily="18" charset="0"/>
                <a:cs typeface="Times New Roman" panose="02020603050405020304" pitchFamily="18" charset="0"/>
              </a:rPr>
              <a:t>trận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Ngọc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Hồi</a:t>
            </a:r>
            <a:r>
              <a:rPr lang="en-US" sz="3600" dirty="0">
                <a:solidFill>
                  <a:prstClr val="black"/>
                </a:solidFill>
                <a:latin typeface="Times New Roman" panose="02020603050405020304" pitchFamily="18" charset="0"/>
                <a:cs typeface="Times New Roman" panose="02020603050405020304" pitchFamily="18" charset="0"/>
              </a:rPr>
              <a:t> - </a:t>
            </a:r>
            <a:r>
              <a:rPr lang="en-US" sz="3600" dirty="0" err="1">
                <a:solidFill>
                  <a:prstClr val="black"/>
                </a:solidFill>
                <a:latin typeface="Times New Roman" panose="02020603050405020304" pitchFamily="18" charset="0"/>
                <a:cs typeface="Times New Roman" panose="02020603050405020304" pitchFamily="18" charset="0"/>
              </a:rPr>
              <a:t>Đống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một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trận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quyết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hủ</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quyết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định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dịch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đuổi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Mãn</a:t>
            </a:r>
            <a:r>
              <a:rPr lang="en-US" sz="3600" dirty="0">
                <a:solidFill>
                  <a:prstClr val="black"/>
                </a:solidFill>
                <a:latin typeface="Times New Roman" panose="02020603050405020304" pitchFamily="18" charset="0"/>
                <a:cs typeface="Times New Roman" panose="02020603050405020304" pitchFamily="18" charset="0"/>
              </a:rPr>
              <a:t> Thanh, </a:t>
            </a:r>
            <a:r>
              <a:rPr lang="en-US" sz="3600" dirty="0" err="1">
                <a:solidFill>
                  <a:prstClr val="black"/>
                </a:solidFill>
                <a:latin typeface="Times New Roman" panose="02020603050405020304" pitchFamily="18" charset="0"/>
                <a:cs typeface="Times New Roman" panose="02020603050405020304" pitchFamily="18" charset="0"/>
              </a:rPr>
              <a:t>giành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chủ</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quyền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lãnh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thổ</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Tôn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vua</a:t>
            </a:r>
            <a:r>
              <a:rPr lang="en-US" sz="3600" dirty="0">
                <a:solidFill>
                  <a:prstClr val="black"/>
                </a:solidFill>
                <a:latin typeface="Times New Roman" panose="02020603050405020304" pitchFamily="18" charset="0"/>
                <a:cs typeface="Times New Roman" panose="02020603050405020304" pitchFamily="18" charset="0"/>
              </a:rPr>
              <a:t> Quang </a:t>
            </a:r>
            <a:r>
              <a:rPr lang="en-US" sz="3600" dirty="0" err="1">
                <a:solidFill>
                  <a:prstClr val="black"/>
                </a:solidFill>
                <a:latin typeface="Times New Roman" panose="02020603050405020304" pitchFamily="18" charset="0"/>
                <a:cs typeface="Times New Roman" panose="02020603050405020304" pitchFamily="18" charset="0"/>
              </a:rPr>
              <a:t>Trung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biểu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tượng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kiên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cường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khuất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giặc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ngoại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xâm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Việt</a:t>
            </a:r>
            <a:r>
              <a:rPr lang="en-US" sz="3600" dirty="0">
                <a:solidFill>
                  <a:prstClr val="black"/>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3541197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2" repeatCount="indefinite"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47" descr="22858PICdbgea5Gz679dY_PIC2018.png"/>
          <p:cNvPicPr preferRelativeResize="0"/>
          <p:nvPr/>
        </p:nvPicPr>
        <p:blipFill rotWithShape="1">
          <a:blip r:embed="rId3">
            <a:alphaModFix/>
          </a:blip>
          <a:srcRect/>
          <a:stretch/>
        </p:blipFill>
        <p:spPr>
          <a:xfrm>
            <a:off x="6265113" y="410547"/>
            <a:ext cx="5134407" cy="6018245"/>
          </a:xfrm>
          <a:prstGeom prst="rect">
            <a:avLst/>
          </a:prstGeom>
          <a:noFill/>
          <a:ln>
            <a:noFill/>
          </a:ln>
        </p:spPr>
      </p:pic>
      <p:pic>
        <p:nvPicPr>
          <p:cNvPr id="571" name="Google Shape;571;p47" descr="A picture containing shape&#10;&#10;Description automatically generated"/>
          <p:cNvPicPr preferRelativeResize="0"/>
          <p:nvPr/>
        </p:nvPicPr>
        <p:blipFill rotWithShape="1">
          <a:blip r:embed="rId4">
            <a:alphaModFix/>
          </a:blip>
          <a:srcRect/>
          <a:stretch/>
        </p:blipFill>
        <p:spPr>
          <a:xfrm>
            <a:off x="-1156996" y="-669372"/>
            <a:ext cx="9899780" cy="7830983"/>
          </a:xfrm>
          <a:prstGeom prst="rect">
            <a:avLst/>
          </a:prstGeom>
          <a:noFill/>
          <a:ln>
            <a:noFill/>
          </a:ln>
        </p:spPr>
      </p:pic>
      <p:sp>
        <p:nvSpPr>
          <p:cNvPr id="572" name="Google Shape;572;p47"/>
          <p:cNvSpPr txBox="1"/>
          <p:nvPr/>
        </p:nvSpPr>
        <p:spPr>
          <a:xfrm>
            <a:off x="961593" y="2296160"/>
            <a:ext cx="5303520" cy="2123618"/>
          </a:xfrm>
          <a:prstGeom prst="rect">
            <a:avLst/>
          </a:prstGeom>
          <a:noFill/>
          <a:ln>
            <a:noFill/>
          </a:ln>
        </p:spPr>
        <p:txBody>
          <a:bodyPr spcFirstLastPara="1" wrap="square" lIns="91425" tIns="45700" rIns="91425" bIns="45700" anchor="t" anchorCtr="0">
            <a:spAutoFit/>
          </a:bodyPr>
          <a:lstStyle/>
          <a:p>
            <a:pPr lvl="0" algn="ctr"/>
            <a:r>
              <a:rPr lang="en-US" sz="6600" b="1" dirty="0" err="1">
                <a:solidFill>
                  <a:srgbClr val="00B050"/>
                </a:solidFill>
                <a:latin typeface="#9Slide05 IcielSanelma" pitchFamily="2" charset="0"/>
                <a:cs typeface="Times New Roman" panose="02020603050405020304" pitchFamily="18" charset="0"/>
              </a:rPr>
              <a:t>Luyện</a:t>
            </a:r>
            <a:r>
              <a:rPr lang="en-US" sz="6600" b="1" dirty="0">
                <a:solidFill>
                  <a:srgbClr val="00B050"/>
                </a:solidFill>
                <a:latin typeface="#9Slide05 IcielSanelma" pitchFamily="2" charset="0"/>
                <a:cs typeface="Times New Roman" panose="02020603050405020304" pitchFamily="18" charset="0"/>
              </a:rPr>
              <a:t> </a:t>
            </a:r>
            <a:r>
              <a:rPr lang="en-US" sz="6600" b="1" dirty="0" err="1">
                <a:solidFill>
                  <a:srgbClr val="00B050"/>
                </a:solidFill>
                <a:latin typeface="#9Slide05 IcielSanelma" pitchFamily="2" charset="0"/>
                <a:cs typeface="Times New Roman" panose="02020603050405020304" pitchFamily="18" charset="0"/>
              </a:rPr>
              <a:t>đề</a:t>
            </a:r>
            <a:r>
              <a:rPr lang="en-US" sz="6600" b="1" dirty="0">
                <a:solidFill>
                  <a:srgbClr val="00B050"/>
                </a:solidFill>
                <a:latin typeface="#9Slide05 IcielSanelma" pitchFamily="2" charset="0"/>
                <a:cs typeface="Times New Roman" panose="02020603050405020304" pitchFamily="18" charset="0"/>
              </a:rPr>
              <a:t> </a:t>
            </a:r>
            <a:r>
              <a:rPr lang="en-US" sz="6600" b="1" dirty="0" err="1">
                <a:solidFill>
                  <a:srgbClr val="00B050"/>
                </a:solidFill>
                <a:latin typeface="#9Slide05 IcielSanelma" pitchFamily="2" charset="0"/>
                <a:cs typeface="Times New Roman" panose="02020603050405020304" pitchFamily="18" charset="0"/>
              </a:rPr>
              <a:t>cấu</a:t>
            </a:r>
            <a:r>
              <a:rPr lang="en-US" sz="6600" b="1" dirty="0">
                <a:solidFill>
                  <a:srgbClr val="00B050"/>
                </a:solidFill>
                <a:latin typeface="#9Slide05 IcielSanelma" pitchFamily="2" charset="0"/>
                <a:cs typeface="Times New Roman" panose="02020603050405020304" pitchFamily="18" charset="0"/>
              </a:rPr>
              <a:t> </a:t>
            </a:r>
            <a:r>
              <a:rPr lang="en-US" sz="6600" b="1" dirty="0" err="1">
                <a:solidFill>
                  <a:srgbClr val="00B050"/>
                </a:solidFill>
                <a:latin typeface="#9Slide05 IcielSanelma" pitchFamily="2" charset="0"/>
                <a:cs typeface="Times New Roman" panose="02020603050405020304" pitchFamily="18" charset="0"/>
              </a:rPr>
              <a:t>trúc</a:t>
            </a:r>
            <a:r>
              <a:rPr lang="en-US" sz="6600" b="1" dirty="0">
                <a:solidFill>
                  <a:srgbClr val="00B050"/>
                </a:solidFill>
                <a:latin typeface="#9Slide05 IcielSanelma" pitchFamily="2" charset="0"/>
                <a:cs typeface="Times New Roman" panose="02020603050405020304" pitchFamily="18" charset="0"/>
              </a:rPr>
              <a:t> </a:t>
            </a:r>
            <a:r>
              <a:rPr lang="en-US" sz="6600" b="1" dirty="0" err="1">
                <a:solidFill>
                  <a:srgbClr val="00B050"/>
                </a:solidFill>
                <a:latin typeface="#9Slide05 IcielSanelma" pitchFamily="2" charset="0"/>
                <a:cs typeface="Times New Roman" panose="02020603050405020304" pitchFamily="18" charset="0"/>
              </a:rPr>
              <a:t>trúc</a:t>
            </a:r>
            <a:r>
              <a:rPr lang="en-US" sz="6600" b="1" dirty="0">
                <a:solidFill>
                  <a:srgbClr val="00B050"/>
                </a:solidFill>
                <a:latin typeface="#9Slide05 IcielSanelma" pitchFamily="2" charset="0"/>
                <a:cs typeface="Times New Roman" panose="02020603050405020304" pitchFamily="18" charset="0"/>
              </a:rPr>
              <a:t> </a:t>
            </a:r>
            <a:r>
              <a:rPr lang="en-US" sz="6600" b="1" dirty="0" err="1">
                <a:solidFill>
                  <a:srgbClr val="00B050"/>
                </a:solidFill>
                <a:latin typeface="#9Slide05 IcielSanelma" pitchFamily="2" charset="0"/>
                <a:cs typeface="Times New Roman" panose="02020603050405020304" pitchFamily="18" charset="0"/>
              </a:rPr>
              <a:t>mới</a:t>
            </a:r>
            <a:endParaRPr kumimoji="0" sz="6600" b="1" i="0" u="none" strike="noStrike" kern="1200" cap="none" spc="0" normalizeH="0" baseline="0" noProof="0" dirty="0">
              <a:ln>
                <a:noFill/>
              </a:ln>
              <a:solidFill>
                <a:srgbClr val="00B050"/>
              </a:solidFill>
              <a:effectLst/>
              <a:uLnTx/>
              <a:uFillTx/>
              <a:latin typeface="#9Slide05 IcielSanelma"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id="{67FCBC36-31A4-4983-AB63-D485888CABB1}"/>
              </a:ext>
            </a:extLst>
          </p:cNvPr>
          <p:cNvSpPr txBox="1"/>
          <p:nvPr/>
        </p:nvSpPr>
        <p:spPr>
          <a:xfrm>
            <a:off x="815546" y="-1198605"/>
            <a:ext cx="7747686"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ea typeface="宋体" panose="02010600030101010101" pitchFamily="2" charset="-122"/>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ea typeface="宋体" panose="02010600030101010101" pitchFamily="2" charset="-122"/>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1067277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par>
                                <p:cTn id="8" presetID="2" presetClass="entr" presetSubtype="4" fill="hold" nodeType="withEffect">
                                  <p:stCondLst>
                                    <p:cond delay="0"/>
                                  </p:stCondLst>
                                  <p:childTnLst>
                                    <p:set>
                                      <p:cBhvr>
                                        <p:cTn id="9" dur="1" fill="hold">
                                          <p:stCondLst>
                                            <p:cond delay="0"/>
                                          </p:stCondLst>
                                        </p:cTn>
                                        <p:tgtEl>
                                          <p:spTgt spid="570"/>
                                        </p:tgtEl>
                                        <p:attrNameLst>
                                          <p:attrName>style.visibility</p:attrName>
                                        </p:attrNameLst>
                                      </p:cBhvr>
                                      <p:to>
                                        <p:strVal val="visible"/>
                                      </p:to>
                                    </p:set>
                                    <p:anim calcmode="lin" valueType="num">
                                      <p:cBhvr additive="base">
                                        <p:cTn id="10" dur="500"/>
                                        <p:tgtEl>
                                          <p:spTgt spid="570"/>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571"/>
                                        </p:tgtEl>
                                        <p:attrNameLst>
                                          <p:attrName>style.visibility</p:attrName>
                                        </p:attrNameLst>
                                      </p:cBhvr>
                                      <p:to>
                                        <p:strVal val="visible"/>
                                      </p:to>
                                    </p:set>
                                    <p:animEffect transition="in" filter="fade">
                                      <p:cBhvr>
                                        <p:cTn id="13"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3" cstate="print"/>
          <a:stretch>
            <a:fillRect/>
          </a:stretch>
        </p:blipFill>
        <p:spPr>
          <a:xfrm rot="21000000">
            <a:off x="7725720" y="2558532"/>
            <a:ext cx="4251960" cy="2428875"/>
          </a:xfrm>
          <a:prstGeom prst="rect">
            <a:avLst/>
          </a:prstGeom>
        </p:spPr>
      </p:pic>
      <p:pic>
        <p:nvPicPr>
          <p:cNvPr id="4" name="图片 3" descr="桃枝"/>
          <p:cNvPicPr>
            <a:picLocks noChangeAspect="1"/>
          </p:cNvPicPr>
          <p:nvPr/>
        </p:nvPicPr>
        <p:blipFill>
          <a:blip r:embed="rId4"/>
          <a:stretch>
            <a:fillRect/>
          </a:stretch>
        </p:blipFill>
        <p:spPr>
          <a:xfrm>
            <a:off x="0" y="3364113"/>
            <a:ext cx="3210560" cy="3155315"/>
          </a:xfrm>
          <a:prstGeom prst="rect">
            <a:avLst/>
          </a:prstGeom>
        </p:spPr>
      </p:pic>
      <p:pic>
        <p:nvPicPr>
          <p:cNvPr id="5" name="图片 4" descr="桃枝2"/>
          <p:cNvPicPr>
            <a:picLocks noChangeAspect="1"/>
          </p:cNvPicPr>
          <p:nvPr/>
        </p:nvPicPr>
        <p:blipFill>
          <a:blip r:embed="rId5"/>
          <a:stretch>
            <a:fillRect/>
          </a:stretch>
        </p:blipFill>
        <p:spPr>
          <a:xfrm>
            <a:off x="9232900" y="-48260"/>
            <a:ext cx="2948940" cy="2896235"/>
          </a:xfrm>
          <a:prstGeom prst="rect">
            <a:avLst/>
          </a:prstGeom>
        </p:spPr>
      </p:pic>
      <p:pic>
        <p:nvPicPr>
          <p:cNvPr id="9" name="图片 8" descr="花瓣"/>
          <p:cNvPicPr>
            <a:picLocks noChangeAspect="1"/>
          </p:cNvPicPr>
          <p:nvPr/>
        </p:nvPicPr>
        <p:blipFill>
          <a:blip r:embed="rId6" cstate="print"/>
          <a:stretch>
            <a:fillRect/>
          </a:stretch>
        </p:blipFill>
        <p:spPr>
          <a:xfrm>
            <a:off x="10428922" y="4940355"/>
            <a:ext cx="527050" cy="452755"/>
          </a:xfrm>
          <a:prstGeom prst="rect">
            <a:avLst/>
          </a:prstGeom>
        </p:spPr>
      </p:pic>
      <p:pic>
        <p:nvPicPr>
          <p:cNvPr id="12" name="图片 11" descr="蝴蝶"/>
          <p:cNvPicPr>
            <a:picLocks noChangeAspect="1"/>
          </p:cNvPicPr>
          <p:nvPr/>
        </p:nvPicPr>
        <p:blipFill>
          <a:blip r:embed="rId7" cstate="print"/>
          <a:stretch>
            <a:fillRect/>
          </a:stretch>
        </p:blipFill>
        <p:spPr>
          <a:xfrm rot="5400000">
            <a:off x="10118090" y="1323340"/>
            <a:ext cx="621665" cy="631190"/>
          </a:xfrm>
          <a:prstGeom prst="rect">
            <a:avLst/>
          </a:prstGeom>
        </p:spPr>
      </p:pic>
      <p:sp>
        <p:nvSpPr>
          <p:cNvPr id="3" name="TextBox 2">
            <a:extLst>
              <a:ext uri="{FF2B5EF4-FFF2-40B4-BE49-F238E27FC236}">
                <a16:creationId xmlns:a16="http://schemas.microsoft.com/office/drawing/2014/main" id="{E0E7DDC3-1E65-4E44-A9A4-EED853F8E23B}"/>
              </a:ext>
            </a:extLst>
          </p:cNvPr>
          <p:cNvSpPr txBox="1"/>
          <p:nvPr/>
        </p:nvSpPr>
        <p:spPr>
          <a:xfrm>
            <a:off x="1927654" y="-1186249"/>
            <a:ext cx="7401697"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37BC9820-2F4B-4885-8D9B-072C29FD03C4}"/>
              </a:ext>
            </a:extLst>
          </p:cNvPr>
          <p:cNvSpPr txBox="1"/>
          <p:nvPr/>
        </p:nvSpPr>
        <p:spPr>
          <a:xfrm>
            <a:off x="-197983" y="20443"/>
            <a:ext cx="119635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2" name="TextBox 1">
            <a:extLst>
              <a:ext uri="{FF2B5EF4-FFF2-40B4-BE49-F238E27FC236}">
                <a16:creationId xmlns:a16="http://schemas.microsoft.com/office/drawing/2014/main" id="{CA56D429-B102-4997-AD01-2C7E91DEE19E}"/>
              </a:ext>
            </a:extLst>
          </p:cNvPr>
          <p:cNvSpPr txBox="1"/>
          <p:nvPr/>
        </p:nvSpPr>
        <p:spPr>
          <a:xfrm>
            <a:off x="10160" y="1124465"/>
            <a:ext cx="12146107" cy="5016758"/>
          </a:xfrm>
          <a:prstGeom prst="rect">
            <a:avLst/>
          </a:prstGeom>
          <a:noFill/>
        </p:spPr>
        <p:txBody>
          <a:bodyPr wrap="square" rtlCol="0">
            <a:spAutoFit/>
          </a:bodyPr>
          <a:lstStyle/>
          <a:p>
            <a:pPr lvl="0"/>
            <a:r>
              <a:rPr lang="en-US" sz="2000" b="1" dirty="0">
                <a:solidFill>
                  <a:prstClr val="black"/>
                </a:solidFill>
                <a:latin typeface="Times New Roman" panose="02020603050405020304" pitchFamily="18" charset="0"/>
                <a:cs typeface="Times New Roman" panose="02020603050405020304" pitchFamily="18" charset="0"/>
              </a:rPr>
              <a:t>ĐỀ 1: </a:t>
            </a:r>
            <a:r>
              <a:rPr lang="en-US" sz="2000" b="1" dirty="0" err="1">
                <a:solidFill>
                  <a:prstClr val="black"/>
                </a:solidFill>
                <a:latin typeface="Times New Roman" panose="02020603050405020304" pitchFamily="18" charset="0"/>
                <a:cs typeface="Times New Roman" panose="02020603050405020304" pitchFamily="18" charset="0"/>
              </a:rPr>
              <a:t>Đọc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đoạn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trích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sau</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và</a:t>
            </a:r>
            <a:r>
              <a:rPr lang="en-US" sz="2000" b="1" dirty="0">
                <a:solidFill>
                  <a:prstClr val="black"/>
                </a:solidFill>
                <a:latin typeface="Times New Roman" panose="02020603050405020304" pitchFamily="18" charset="0"/>
                <a:cs typeface="Times New Roman" panose="02020603050405020304" pitchFamily="18" charset="0"/>
              </a:rPr>
              <a:t> trả </a:t>
            </a:r>
            <a:r>
              <a:rPr lang="en-US" sz="2000" b="1" dirty="0" err="1">
                <a:solidFill>
                  <a:prstClr val="black"/>
                </a:solidFill>
                <a:latin typeface="Times New Roman" panose="02020603050405020304" pitchFamily="18" charset="0"/>
                <a:cs typeface="Times New Roman" panose="02020603050405020304" pitchFamily="18" charset="0"/>
              </a:rPr>
              <a:t>lời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câu</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hỏi</a:t>
            </a:r>
            <a:r>
              <a:rPr lang="en-US" sz="2000" b="1" dirty="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a:p>
            <a:pPr lvl="0" algn="just"/>
            <a:r>
              <a:rPr lang="vi-VN" sz="2000" i="1" dirty="0">
                <a:solidFill>
                  <a:prstClr val="black"/>
                </a:solidFill>
                <a:latin typeface="Times New Roman" panose="02020603050405020304" pitchFamily="18" charset="0"/>
                <a:cs typeface="Times New Roman" panose="02020603050405020304" pitchFamily="18" charset="0"/>
              </a:rPr>
              <a:t>     Vua Quang Trung cưỡi voi ra doanh yên uỷ quân lính, truyền cho tất cả đều ngồi mà nghe lệnh, rồi dụ họ rằng:</a:t>
            </a:r>
            <a:endParaRPr lang="en-US" sz="2000" dirty="0">
              <a:solidFill>
                <a:prstClr val="black"/>
              </a:solidFill>
              <a:latin typeface="Times New Roman" panose="02020603050405020304" pitchFamily="18" charset="0"/>
              <a:cs typeface="Times New Roman" panose="02020603050405020304" pitchFamily="18" charset="0"/>
            </a:endParaRPr>
          </a:p>
          <a:p>
            <a:pPr lvl="0" algn="just"/>
            <a:r>
              <a:rPr lang="vi-VN" sz="2000" i="1" dirty="0">
                <a:solidFill>
                  <a:prstClr val="black"/>
                </a:solidFill>
                <a:latin typeface="Times New Roman" panose="02020603050405020304" pitchFamily="18" charset="0"/>
                <a:cs typeface="Times New Roman" panose="02020603050405020304" pitchFamily="18" charset="0"/>
              </a:rPr>
              <a:t>- Quân Thanh sang xâm lấn nước ta, hiện ở Thăng Long, các ngươi đã biết chưa? Trong khoảng vũ trụ, đất nào sao ấy đều đã phân biệt rõ ràng, phương Nam phương Bắc (chỉ đất Trung Quốc) chia nhau mà cai trị. Người phương Bắc không phải nòi giống nước ta, bụng dạ ắt khác. Từ đời nhà Hán đến nay, chúng đã mấy phen cướp bóc nước ta, giết hại nhân dân, vơ vét của cải, người mình không thể chịu nổi, ai cũng muốn đuổi chúng đi. Đời Hán có Trưng nữ vương, đời Tống có Đinh Tiên Hoàng, Lê Đại Hành, đời Nguyên có Trần Hưng Đạo, đời Minh có Lê Thái Tổ; các ngài không nỡ ngồi nhìn chúng làm điều tàn bạo, nên đã thuận lòng người, dấy nghĩa quân đều chỉ đánh một trận là thắng và đuổi được chúng về phương Bắc. ở các thời ấy, Bắc, Nam riêng phận, bờ cõi lặng yên, các vua truyền ngôi lâu dài. Từ đời nhà Đinh tới đây, dân ta không đến nỗi khổ như hồi nội thuộc xưa kia. Mọi việc lợi, hại, được, mất ấy, đều là chuyện cũ rành rành của các triều đại trước. Nay người người Thanh lại sang, mưu đồ lấy nước Nam ta đặt làm quận huyện, không biết trông gương mấy đời Tống, Nguyên, Minh ngày xưa. Vì vậy ta phải kéo quân ra đánh đuổi chúng. Các ngươi đều là những kẻ có lương tri lương năng, hãy nên cùng ta đồng tâm hiệp lực, để dựng nên công lớn.</a:t>
            </a:r>
            <a:endParaRPr lang="en-US" sz="2000" dirty="0">
              <a:solidFill>
                <a:prstClr val="black"/>
              </a:solidFill>
              <a:latin typeface="Times New Roman" panose="02020603050405020304" pitchFamily="18" charset="0"/>
              <a:cs typeface="Times New Roman" panose="02020603050405020304" pitchFamily="18" charset="0"/>
            </a:endParaRPr>
          </a:p>
          <a:p>
            <a:pPr lvl="0" algn="just"/>
            <a:r>
              <a:rPr lang="vi-VN" sz="2000" i="1" dirty="0">
                <a:solidFill>
                  <a:prstClr val="black"/>
                </a:solidFill>
                <a:latin typeface="Times New Roman" panose="02020603050405020304" pitchFamily="18" charset="0"/>
                <a:cs typeface="Times New Roman" panose="02020603050405020304" pitchFamily="18" charset="0"/>
              </a:rPr>
              <a:t> (Ng</a:t>
            </a:r>
            <a:r>
              <a:rPr lang="en-US" sz="2000" i="1" dirty="0">
                <a:solidFill>
                  <a:prstClr val="black"/>
                </a:solidFill>
                <a:latin typeface="Times New Roman" panose="02020603050405020304" pitchFamily="18" charset="0"/>
                <a:cs typeface="Times New Roman" panose="02020603050405020304" pitchFamily="18" charset="0"/>
              </a:rPr>
              <a:t>ô Gia </a:t>
            </a:r>
            <a:r>
              <a:rPr lang="en-US" sz="2000" i="1" dirty="0" err="1">
                <a:solidFill>
                  <a:prstClr val="black"/>
                </a:solidFill>
                <a:latin typeface="Times New Roman" panose="02020603050405020304" pitchFamily="18" charset="0"/>
                <a:cs typeface="Times New Roman" panose="02020603050405020304" pitchFamily="18" charset="0"/>
              </a:rPr>
              <a:t>văn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Phái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Hoàng</a:t>
            </a:r>
            <a:r>
              <a:rPr lang="en-US" sz="2000" i="1" dirty="0">
                <a:solidFill>
                  <a:prstClr val="black"/>
                </a:solidFill>
                <a:latin typeface="Times New Roman" panose="02020603050405020304" pitchFamily="18" charset="0"/>
                <a:cs typeface="Times New Roman" panose="02020603050405020304" pitchFamily="18" charset="0"/>
              </a:rPr>
              <a:t> Lê </a:t>
            </a:r>
            <a:r>
              <a:rPr lang="en-US" sz="2000" i="1" dirty="0" err="1">
                <a:solidFill>
                  <a:prstClr val="black"/>
                </a:solidFill>
                <a:latin typeface="Times New Roman" panose="02020603050405020304" pitchFamily="18" charset="0"/>
                <a:cs typeface="Times New Roman" panose="02020603050405020304" pitchFamily="18" charset="0"/>
              </a:rPr>
              <a:t>nhất</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thống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Chí</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tập</a:t>
            </a:r>
            <a:r>
              <a:rPr lang="en-US" sz="2000" i="1" dirty="0">
                <a:solidFill>
                  <a:prstClr val="black"/>
                </a:solidFill>
                <a:latin typeface="Times New Roman" panose="02020603050405020304" pitchFamily="18" charset="0"/>
                <a:cs typeface="Times New Roman" panose="02020603050405020304" pitchFamily="18" charset="0"/>
              </a:rPr>
              <a:t> II, </a:t>
            </a:r>
            <a:r>
              <a:rPr lang="en-US" sz="2000" i="1" dirty="0" err="1">
                <a:solidFill>
                  <a:prstClr val="black"/>
                </a:solidFill>
                <a:latin typeface="Times New Roman" panose="02020603050405020304" pitchFamily="18" charset="0"/>
                <a:cs typeface="Times New Roman" panose="02020603050405020304" pitchFamily="18" charset="0"/>
              </a:rPr>
              <a:t>Nguyễn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Đức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Vân</a:t>
            </a:r>
            <a:r>
              <a:rPr lang="en-US" sz="2000" i="1" dirty="0">
                <a:solidFill>
                  <a:prstClr val="black"/>
                </a:solidFill>
                <a:latin typeface="Times New Roman" panose="02020603050405020304" pitchFamily="18" charset="0"/>
                <a:cs typeface="Times New Roman" panose="02020603050405020304" pitchFamily="18" charset="0"/>
              </a:rPr>
              <a:t> - </a:t>
            </a:r>
            <a:r>
              <a:rPr lang="en-US" sz="2000" i="1" dirty="0" err="1">
                <a:solidFill>
                  <a:prstClr val="black"/>
                </a:solidFill>
                <a:latin typeface="Times New Roman" panose="02020603050405020304" pitchFamily="18" charset="0"/>
                <a:cs typeface="Times New Roman" panose="02020603050405020304" pitchFamily="18" charset="0"/>
              </a:rPr>
              <a:t>Kiều</a:t>
            </a:r>
            <a:r>
              <a:rPr lang="en-US" sz="2000" i="1" dirty="0">
                <a:solidFill>
                  <a:prstClr val="black"/>
                </a:solidFill>
                <a:latin typeface="Times New Roman" panose="02020603050405020304" pitchFamily="18" charset="0"/>
                <a:cs typeface="Times New Roman" panose="02020603050405020304" pitchFamily="18" charset="0"/>
              </a:rPr>
              <a:t> Thu </a:t>
            </a:r>
            <a:r>
              <a:rPr lang="en-US" sz="2000" i="1" dirty="0" err="1">
                <a:solidFill>
                  <a:prstClr val="black"/>
                </a:solidFill>
                <a:latin typeface="Times New Roman" panose="02020603050405020304" pitchFamily="18" charset="0"/>
                <a:cs typeface="Times New Roman" panose="02020603050405020304" pitchFamily="18" charset="0"/>
              </a:rPr>
              <a:t>Hoạch</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dịch</a:t>
            </a:r>
            <a:r>
              <a:rPr lang="en-US" sz="2000" i="1" dirty="0">
                <a:solidFill>
                  <a:prstClr val="black"/>
                </a:solidFill>
                <a:latin typeface="Times New Roman" panose="02020603050405020304" pitchFamily="18" charset="0"/>
                <a:cs typeface="Times New Roman" panose="02020603050405020304" pitchFamily="18" charset="0"/>
              </a:rPr>
              <a:t>, NXB </a:t>
            </a:r>
            <a:r>
              <a:rPr lang="en-US" sz="2000" i="1" dirty="0" err="1">
                <a:solidFill>
                  <a:prstClr val="black"/>
                </a:solidFill>
                <a:latin typeface="Times New Roman" panose="02020603050405020304" pitchFamily="18" charset="0"/>
                <a:cs typeface="Times New Roman" panose="02020603050405020304" pitchFamily="18" charset="0"/>
              </a:rPr>
              <a:t>văn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học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Nội</a:t>
            </a:r>
            <a:r>
              <a:rPr lang="vi-VN" sz="2000" i="1" dirty="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378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ppt_x</p:attrName>
                                        </p:attrNameLst>
                                      </p:cBhvr>
                                      <p:tavLst>
                                        <p:tav tm="0">
                                          <p:val>
                                            <p:strVal val="#ppt_x-.2"/>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1" dur="500"/>
                                        <p:tgtEl>
                                          <p:spTgt spid="10"/>
                                        </p:tgtEl>
                                      </p:cBhvr>
                                    </p:animEffect>
                                  </p:childTnLst>
                                </p:cTn>
                              </p:par>
                            </p:childTnLst>
                          </p:cTn>
                        </p:par>
                        <p:par>
                          <p:cTn id="22" fill="hold">
                            <p:stCondLst>
                              <p:cond delay="1500"/>
                            </p:stCondLst>
                            <p:childTnLst>
                              <p:par>
                                <p:cTn id="23" presetID="5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Scale>
                                      <p:cBhvr>
                                        <p:cTn id="25"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9"/>
                                        </p:tgtEl>
                                        <p:attrNameLst>
                                          <p:attrName>ppt_x</p:attrName>
                                          <p:attrName>ppt_y</p:attrName>
                                        </p:attrNameLst>
                                      </p:cBhvr>
                                    </p:animMotion>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3" cstate="print"/>
          <a:stretch>
            <a:fillRect/>
          </a:stretch>
        </p:blipFill>
        <p:spPr>
          <a:xfrm rot="21000000">
            <a:off x="7725720" y="2558532"/>
            <a:ext cx="4251960" cy="2428875"/>
          </a:xfrm>
          <a:prstGeom prst="rect">
            <a:avLst/>
          </a:prstGeom>
        </p:spPr>
      </p:pic>
      <p:pic>
        <p:nvPicPr>
          <p:cNvPr id="4" name="图片 3" descr="桃枝"/>
          <p:cNvPicPr>
            <a:picLocks noChangeAspect="1"/>
          </p:cNvPicPr>
          <p:nvPr/>
        </p:nvPicPr>
        <p:blipFill>
          <a:blip r:embed="rId4"/>
          <a:stretch>
            <a:fillRect/>
          </a:stretch>
        </p:blipFill>
        <p:spPr>
          <a:xfrm>
            <a:off x="0" y="3364113"/>
            <a:ext cx="3210560" cy="3155315"/>
          </a:xfrm>
          <a:prstGeom prst="rect">
            <a:avLst/>
          </a:prstGeom>
        </p:spPr>
      </p:pic>
      <p:pic>
        <p:nvPicPr>
          <p:cNvPr id="5" name="图片 4" descr="桃枝2"/>
          <p:cNvPicPr>
            <a:picLocks noChangeAspect="1"/>
          </p:cNvPicPr>
          <p:nvPr/>
        </p:nvPicPr>
        <p:blipFill>
          <a:blip r:embed="rId5"/>
          <a:stretch>
            <a:fillRect/>
          </a:stretch>
        </p:blipFill>
        <p:spPr>
          <a:xfrm>
            <a:off x="9232900" y="-48260"/>
            <a:ext cx="2948940" cy="2896235"/>
          </a:xfrm>
          <a:prstGeom prst="rect">
            <a:avLst/>
          </a:prstGeom>
        </p:spPr>
      </p:pic>
      <p:pic>
        <p:nvPicPr>
          <p:cNvPr id="9" name="图片 8" descr="花瓣"/>
          <p:cNvPicPr>
            <a:picLocks noChangeAspect="1"/>
          </p:cNvPicPr>
          <p:nvPr/>
        </p:nvPicPr>
        <p:blipFill>
          <a:blip r:embed="rId6" cstate="print"/>
          <a:stretch>
            <a:fillRect/>
          </a:stretch>
        </p:blipFill>
        <p:spPr>
          <a:xfrm>
            <a:off x="10428922" y="4940355"/>
            <a:ext cx="527050" cy="452755"/>
          </a:xfrm>
          <a:prstGeom prst="rect">
            <a:avLst/>
          </a:prstGeom>
        </p:spPr>
      </p:pic>
      <p:pic>
        <p:nvPicPr>
          <p:cNvPr id="12" name="图片 11" descr="蝴蝶"/>
          <p:cNvPicPr>
            <a:picLocks noChangeAspect="1"/>
          </p:cNvPicPr>
          <p:nvPr/>
        </p:nvPicPr>
        <p:blipFill>
          <a:blip r:embed="rId7" cstate="print"/>
          <a:stretch>
            <a:fillRect/>
          </a:stretch>
        </p:blipFill>
        <p:spPr>
          <a:xfrm rot="5400000">
            <a:off x="10118090" y="1323340"/>
            <a:ext cx="621665" cy="631190"/>
          </a:xfrm>
          <a:prstGeom prst="rect">
            <a:avLst/>
          </a:prstGeom>
        </p:spPr>
      </p:pic>
      <p:sp>
        <p:nvSpPr>
          <p:cNvPr id="3" name="TextBox 2">
            <a:extLst>
              <a:ext uri="{FF2B5EF4-FFF2-40B4-BE49-F238E27FC236}">
                <a16:creationId xmlns:a16="http://schemas.microsoft.com/office/drawing/2014/main" id="{E0E7DDC3-1E65-4E44-A9A4-EED853F8E23B}"/>
              </a:ext>
            </a:extLst>
          </p:cNvPr>
          <p:cNvSpPr txBox="1"/>
          <p:nvPr/>
        </p:nvSpPr>
        <p:spPr>
          <a:xfrm>
            <a:off x="1927654" y="-1186249"/>
            <a:ext cx="7401697"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37BC9820-2F4B-4885-8D9B-072C29FD03C4}"/>
              </a:ext>
            </a:extLst>
          </p:cNvPr>
          <p:cNvSpPr txBox="1"/>
          <p:nvPr/>
        </p:nvSpPr>
        <p:spPr>
          <a:xfrm>
            <a:off x="-197983" y="20443"/>
            <a:ext cx="119635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2" name="TextBox 1">
            <a:extLst>
              <a:ext uri="{FF2B5EF4-FFF2-40B4-BE49-F238E27FC236}">
                <a16:creationId xmlns:a16="http://schemas.microsoft.com/office/drawing/2014/main" id="{CA56D429-B102-4997-AD01-2C7E91DEE19E}"/>
              </a:ext>
            </a:extLst>
          </p:cNvPr>
          <p:cNvSpPr txBox="1"/>
          <p:nvPr/>
        </p:nvSpPr>
        <p:spPr>
          <a:xfrm>
            <a:off x="1075040" y="1328102"/>
            <a:ext cx="10873946"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phái</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Sở</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chương</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Tùy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bút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được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Lê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Trịnh</a:t>
            </a:r>
            <a:r>
              <a:rPr lang="en-US" sz="3200" dirty="0">
                <a:latin typeface="Times New Roman" panose="02020603050405020304" pitchFamily="18" charset="0"/>
                <a:cs typeface="Times New Roman" panose="02020603050405020304" pitchFamily="18" charset="0"/>
              </a:rPr>
              <a:t>, trả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Lê,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B</a:t>
            </a:r>
            <a:r>
              <a:rPr lang="en-US"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Sai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5975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ppt_x</p:attrName>
                                        </p:attrNameLst>
                                      </p:cBhvr>
                                      <p:tavLst>
                                        <p:tav tm="0">
                                          <p:val>
                                            <p:strVal val="#ppt_x-.2"/>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1" dur="500"/>
                                        <p:tgtEl>
                                          <p:spTgt spid="10"/>
                                        </p:tgtEl>
                                      </p:cBhvr>
                                    </p:animEffect>
                                  </p:childTnLst>
                                </p:cTn>
                              </p:par>
                            </p:childTnLst>
                          </p:cTn>
                        </p:par>
                        <p:par>
                          <p:cTn id="22" fill="hold">
                            <p:stCondLst>
                              <p:cond delay="1500"/>
                            </p:stCondLst>
                            <p:childTnLst>
                              <p:par>
                                <p:cTn id="23" presetID="5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Scale>
                                      <p:cBhvr>
                                        <p:cTn id="25"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9"/>
                                        </p:tgtEl>
                                        <p:attrNameLst>
                                          <p:attrName>ppt_x</p:attrName>
                                          <p:attrName>ppt_y</p:attrName>
                                        </p:attrNameLst>
                                      </p:cBhvr>
                                    </p:animMotion>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3" cstate="print"/>
          <a:stretch>
            <a:fillRect/>
          </a:stretch>
        </p:blipFill>
        <p:spPr>
          <a:xfrm rot="21000000">
            <a:off x="7725720" y="2558532"/>
            <a:ext cx="4251960" cy="2428875"/>
          </a:xfrm>
          <a:prstGeom prst="rect">
            <a:avLst/>
          </a:prstGeom>
        </p:spPr>
      </p:pic>
      <p:pic>
        <p:nvPicPr>
          <p:cNvPr id="4" name="图片 3" descr="桃枝"/>
          <p:cNvPicPr>
            <a:picLocks noChangeAspect="1"/>
          </p:cNvPicPr>
          <p:nvPr/>
        </p:nvPicPr>
        <p:blipFill>
          <a:blip r:embed="rId4"/>
          <a:stretch>
            <a:fillRect/>
          </a:stretch>
        </p:blipFill>
        <p:spPr>
          <a:xfrm>
            <a:off x="0" y="3364113"/>
            <a:ext cx="3210560" cy="3155315"/>
          </a:xfrm>
          <a:prstGeom prst="rect">
            <a:avLst/>
          </a:prstGeom>
        </p:spPr>
      </p:pic>
      <p:pic>
        <p:nvPicPr>
          <p:cNvPr id="5" name="图片 4" descr="桃枝2"/>
          <p:cNvPicPr>
            <a:picLocks noChangeAspect="1"/>
          </p:cNvPicPr>
          <p:nvPr/>
        </p:nvPicPr>
        <p:blipFill>
          <a:blip r:embed="rId5"/>
          <a:stretch>
            <a:fillRect/>
          </a:stretch>
        </p:blipFill>
        <p:spPr>
          <a:xfrm>
            <a:off x="9232900" y="-48260"/>
            <a:ext cx="2948940" cy="2896235"/>
          </a:xfrm>
          <a:prstGeom prst="rect">
            <a:avLst/>
          </a:prstGeom>
        </p:spPr>
      </p:pic>
      <p:pic>
        <p:nvPicPr>
          <p:cNvPr id="9" name="图片 8" descr="花瓣"/>
          <p:cNvPicPr>
            <a:picLocks noChangeAspect="1"/>
          </p:cNvPicPr>
          <p:nvPr/>
        </p:nvPicPr>
        <p:blipFill>
          <a:blip r:embed="rId6" cstate="print"/>
          <a:stretch>
            <a:fillRect/>
          </a:stretch>
        </p:blipFill>
        <p:spPr>
          <a:xfrm>
            <a:off x="10428922" y="4940355"/>
            <a:ext cx="527050" cy="452755"/>
          </a:xfrm>
          <a:prstGeom prst="rect">
            <a:avLst/>
          </a:prstGeom>
        </p:spPr>
      </p:pic>
      <p:pic>
        <p:nvPicPr>
          <p:cNvPr id="12" name="图片 11" descr="蝴蝶"/>
          <p:cNvPicPr>
            <a:picLocks noChangeAspect="1"/>
          </p:cNvPicPr>
          <p:nvPr/>
        </p:nvPicPr>
        <p:blipFill>
          <a:blip r:embed="rId7" cstate="print"/>
          <a:stretch>
            <a:fillRect/>
          </a:stretch>
        </p:blipFill>
        <p:spPr>
          <a:xfrm rot="5400000">
            <a:off x="10118090" y="1323340"/>
            <a:ext cx="621665" cy="631190"/>
          </a:xfrm>
          <a:prstGeom prst="rect">
            <a:avLst/>
          </a:prstGeom>
        </p:spPr>
      </p:pic>
      <p:sp>
        <p:nvSpPr>
          <p:cNvPr id="3" name="TextBox 2">
            <a:extLst>
              <a:ext uri="{FF2B5EF4-FFF2-40B4-BE49-F238E27FC236}">
                <a16:creationId xmlns:a16="http://schemas.microsoft.com/office/drawing/2014/main" id="{E0E7DDC3-1E65-4E44-A9A4-EED853F8E23B}"/>
              </a:ext>
            </a:extLst>
          </p:cNvPr>
          <p:cNvSpPr txBox="1"/>
          <p:nvPr/>
        </p:nvSpPr>
        <p:spPr>
          <a:xfrm>
            <a:off x="1927654" y="-1186249"/>
            <a:ext cx="7401697"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37BC9820-2F4B-4885-8D9B-072C29FD03C4}"/>
              </a:ext>
            </a:extLst>
          </p:cNvPr>
          <p:cNvSpPr txBox="1"/>
          <p:nvPr/>
        </p:nvSpPr>
        <p:spPr>
          <a:xfrm>
            <a:off x="-197983" y="20443"/>
            <a:ext cx="119635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7" name="TextBox 6">
            <a:extLst>
              <a:ext uri="{FF2B5EF4-FFF2-40B4-BE49-F238E27FC236}">
                <a16:creationId xmlns:a16="http://schemas.microsoft.com/office/drawing/2014/main" id="{CF2F5D58-709A-4E5A-8693-F188A893B63F}"/>
              </a:ext>
            </a:extLst>
          </p:cNvPr>
          <p:cNvSpPr txBox="1"/>
          <p:nvPr/>
        </p:nvSpPr>
        <p:spPr>
          <a:xfrm>
            <a:off x="817897" y="1009204"/>
            <a:ext cx="10960443" cy="6001643"/>
          </a:xfrm>
          <a:prstGeom prst="rect">
            <a:avLst/>
          </a:prstGeom>
          <a:noFill/>
        </p:spPr>
        <p:txBody>
          <a:bodyPr wrap="square" rtlCol="0">
            <a:spAutoFit/>
          </a:bodyPr>
          <a:lstStyle/>
          <a:p>
            <a:pPr lvl="0"/>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4:</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Hoàng</a:t>
            </a:r>
            <a:r>
              <a:rPr lang="en-US" sz="3200" dirty="0">
                <a:solidFill>
                  <a:prstClr val="black"/>
                </a:solidFill>
                <a:latin typeface="Times New Roman" panose="02020603050405020304" pitchFamily="18" charset="0"/>
                <a:cs typeface="Times New Roman" panose="02020603050405020304" pitchFamily="18" charset="0"/>
              </a:rPr>
              <a:t> Lê </a:t>
            </a:r>
            <a:r>
              <a:rPr lang="en-US" sz="3200" dirty="0" err="1">
                <a:solidFill>
                  <a:prstClr val="black"/>
                </a:solidFill>
                <a:latin typeface="Times New Roman" panose="02020603050405020304" pitchFamily="18" charset="0"/>
                <a:cs typeface="Times New Roman" panose="02020603050405020304" pitchFamily="18" charset="0"/>
              </a:rPr>
              <a:t>nhất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dựng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vua</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Trung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a:t>
            </a:r>
          </a:p>
          <a:p>
            <a:pPr lvl="0"/>
            <a:r>
              <a:rPr lang="en-US"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mẽ</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quyết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đoán</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Trí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tuệ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suốt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mẫn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khiển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tướng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tình</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Tài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tình</a:t>
            </a:r>
            <a:r>
              <a:rPr lang="en-US" sz="3200" dirty="0">
                <a:solidFill>
                  <a:prstClr val="black"/>
                </a:solidFill>
                <a:latin typeface="Times New Roman" panose="02020603050405020304" pitchFamily="18" charset="0"/>
                <a:cs typeface="Times New Roman" panose="02020603050405020304" pitchFamily="18" charset="0"/>
              </a:rPr>
              <a:t>, phi </a:t>
            </a:r>
            <a:r>
              <a:rPr lang="en-US" sz="3200" dirty="0" err="1">
                <a:solidFill>
                  <a:prstClr val="black"/>
                </a:solidFill>
                <a:latin typeface="Times New Roman" panose="02020603050405020304" pitchFamily="18" charset="0"/>
                <a:cs typeface="Times New Roman" panose="02020603050405020304" pitchFamily="18" charset="0"/>
              </a:rPr>
              <a:t>thường</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 D. </a:t>
            </a:r>
            <a:r>
              <a:rPr lang="en-US" sz="3200" dirty="0" err="1">
                <a:solidFill>
                  <a:prstClr val="black"/>
                </a:solidFill>
                <a:latin typeface="Times New Roman" panose="02020603050405020304" pitchFamily="18" charset="0"/>
                <a:cs typeface="Times New Roman" panose="02020603050405020304" pitchFamily="18" charset="0"/>
              </a:rPr>
              <a:t>Cả</a:t>
            </a:r>
            <a:r>
              <a:rPr lang="en-US" sz="3200" dirty="0">
                <a:solidFill>
                  <a:prstClr val="black"/>
                </a:solidFill>
                <a:latin typeface="Times New Roman" panose="02020603050405020304" pitchFamily="18" charset="0"/>
                <a:cs typeface="Times New Roman" panose="02020603050405020304" pitchFamily="18" charset="0"/>
              </a:rPr>
              <a:t> 3 </a:t>
            </a:r>
            <a:r>
              <a:rPr lang="en-US" sz="3200" dirty="0" err="1">
                <a:solidFill>
                  <a:prstClr val="black"/>
                </a:solidFill>
                <a:latin typeface="Times New Roman" panose="02020603050405020304" pitchFamily="18" charset="0"/>
                <a:cs typeface="Times New Roman" panose="02020603050405020304" pitchFamily="18" charset="0"/>
              </a:rPr>
              <a:t>đáp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trên</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5.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Hoàng</a:t>
            </a:r>
            <a:r>
              <a:rPr lang="en-US" sz="3200" dirty="0">
                <a:solidFill>
                  <a:prstClr val="black"/>
                </a:solidFill>
                <a:latin typeface="Times New Roman" panose="02020603050405020304" pitchFamily="18" charset="0"/>
                <a:cs typeface="Times New Roman" panose="02020603050405020304" pitchFamily="18" charset="0"/>
              </a:rPr>
              <a:t> Lê </a:t>
            </a:r>
            <a:r>
              <a:rPr lang="en-US" sz="3200" dirty="0" err="1">
                <a:solidFill>
                  <a:prstClr val="black"/>
                </a:solidFill>
                <a:latin typeface="Times New Roman" panose="02020603050405020304" pitchFamily="18" charset="0"/>
                <a:cs typeface="Times New Roman" panose="02020603050405020304" pitchFamily="18" charset="0"/>
              </a:rPr>
              <a:t>nhất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lịch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a:t>
            </a:r>
          </a:p>
          <a:p>
            <a:pPr lvl="0"/>
            <a:r>
              <a:rPr lang="en-US"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Trần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Hưng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Nguyên</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B. Hai </a:t>
            </a:r>
            <a:r>
              <a:rPr lang="en-US" sz="3200" dirty="0" err="1">
                <a:solidFill>
                  <a:prstClr val="black"/>
                </a:solidFill>
                <a:latin typeface="Times New Roman" panose="02020603050405020304" pitchFamily="18" charset="0"/>
                <a:cs typeface="Times New Roman" panose="02020603050405020304" pitchFamily="18" charset="0"/>
              </a:rPr>
              <a:t>Bà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Trưng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đuổi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quân</a:t>
            </a:r>
            <a:r>
              <a:rPr lang="en-US" sz="3200" dirty="0">
                <a:solidFill>
                  <a:prstClr val="black"/>
                </a:solidFill>
                <a:latin typeface="Times New Roman" panose="02020603050405020304" pitchFamily="18" charset="0"/>
                <a:cs typeface="Times New Roman" panose="02020603050405020304" pitchFamily="18" charset="0"/>
              </a:rPr>
              <a:t> Nam </a:t>
            </a:r>
            <a:r>
              <a:rPr lang="en-US" sz="3200" dirty="0" err="1">
                <a:solidFill>
                  <a:prstClr val="black"/>
                </a:solidFill>
                <a:latin typeface="Times New Roman" panose="02020603050405020304" pitchFamily="18" charset="0"/>
                <a:cs typeface="Times New Roman" panose="02020603050405020304" pitchFamily="18" charset="0"/>
              </a:rPr>
              <a:t>Hán</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C. Quang </a:t>
            </a:r>
            <a:r>
              <a:rPr lang="en-US" sz="3200" dirty="0" err="1">
                <a:solidFill>
                  <a:prstClr val="black"/>
                </a:solidFill>
                <a:latin typeface="Times New Roman" panose="02020603050405020304" pitchFamily="18" charset="0"/>
                <a:cs typeface="Times New Roman" panose="02020603050405020304" pitchFamily="18" charset="0"/>
              </a:rPr>
              <a:t>Trung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quân</a:t>
            </a:r>
            <a:r>
              <a:rPr lang="en-US" sz="3200" dirty="0">
                <a:solidFill>
                  <a:prstClr val="black"/>
                </a:solidFill>
                <a:latin typeface="Times New Roman" panose="02020603050405020304" pitchFamily="18" charset="0"/>
                <a:cs typeface="Times New Roman" panose="02020603050405020304" pitchFamily="18" charset="0"/>
              </a:rPr>
              <a:t> Thanh</a:t>
            </a:r>
          </a:p>
          <a:p>
            <a:pPr lvl="0"/>
            <a:r>
              <a:rPr lang="en-US" sz="3200" dirty="0">
                <a:solidFill>
                  <a:prstClr val="black"/>
                </a:solidFill>
                <a:latin typeface="Times New Roman" panose="02020603050405020304" pitchFamily="18" charset="0"/>
                <a:cs typeface="Times New Roman" panose="02020603050405020304" pitchFamily="18" charset="0"/>
              </a:rPr>
              <a:t>D. Lê </a:t>
            </a:r>
            <a:r>
              <a:rPr lang="en-US" sz="3200" dirty="0" err="1">
                <a:solidFill>
                  <a:prstClr val="black"/>
                </a:solidFill>
                <a:latin typeface="Times New Roman" panose="02020603050405020304" pitchFamily="18" charset="0"/>
                <a:cs typeface="Times New Roman" panose="02020603050405020304" pitchFamily="18" charset="0"/>
              </a:rPr>
              <a:t>Lợi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quân</a:t>
            </a:r>
            <a:r>
              <a:rPr lang="en-US" sz="3200" dirty="0">
                <a:solidFill>
                  <a:prstClr val="black"/>
                </a:solidFill>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341574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ppt_x</p:attrName>
                                        </p:attrNameLst>
                                      </p:cBhvr>
                                      <p:tavLst>
                                        <p:tav tm="0">
                                          <p:val>
                                            <p:strVal val="#ppt_x-.2"/>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1" dur="500"/>
                                        <p:tgtEl>
                                          <p:spTgt spid="10"/>
                                        </p:tgtEl>
                                      </p:cBhvr>
                                    </p:animEffect>
                                  </p:childTnLst>
                                </p:cTn>
                              </p:par>
                            </p:childTnLst>
                          </p:cTn>
                        </p:par>
                        <p:par>
                          <p:cTn id="22" fill="hold">
                            <p:stCondLst>
                              <p:cond delay="1500"/>
                            </p:stCondLst>
                            <p:childTnLst>
                              <p:par>
                                <p:cTn id="23" presetID="5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Scale>
                                      <p:cBhvr>
                                        <p:cTn id="25"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9"/>
                                        </p:tgtEl>
                                        <p:attrNameLst>
                                          <p:attrName>ppt_x</p:attrName>
                                          <p:attrName>ppt_y</p:attrName>
                                        </p:attrNameLst>
                                      </p:cBhvr>
                                    </p:animMotion>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3" cstate="print"/>
          <a:stretch>
            <a:fillRect/>
          </a:stretch>
        </p:blipFill>
        <p:spPr>
          <a:xfrm rot="21000000">
            <a:off x="7725720" y="2558532"/>
            <a:ext cx="4251960" cy="2428875"/>
          </a:xfrm>
          <a:prstGeom prst="rect">
            <a:avLst/>
          </a:prstGeom>
        </p:spPr>
      </p:pic>
      <p:pic>
        <p:nvPicPr>
          <p:cNvPr id="4" name="图片 3" descr="桃枝"/>
          <p:cNvPicPr>
            <a:picLocks noChangeAspect="1"/>
          </p:cNvPicPr>
          <p:nvPr/>
        </p:nvPicPr>
        <p:blipFill>
          <a:blip r:embed="rId4"/>
          <a:stretch>
            <a:fillRect/>
          </a:stretch>
        </p:blipFill>
        <p:spPr>
          <a:xfrm>
            <a:off x="0" y="3364113"/>
            <a:ext cx="3210560" cy="3155315"/>
          </a:xfrm>
          <a:prstGeom prst="rect">
            <a:avLst/>
          </a:prstGeom>
        </p:spPr>
      </p:pic>
      <p:pic>
        <p:nvPicPr>
          <p:cNvPr id="5" name="图片 4" descr="桃枝2"/>
          <p:cNvPicPr>
            <a:picLocks noChangeAspect="1"/>
          </p:cNvPicPr>
          <p:nvPr/>
        </p:nvPicPr>
        <p:blipFill>
          <a:blip r:embed="rId5"/>
          <a:stretch>
            <a:fillRect/>
          </a:stretch>
        </p:blipFill>
        <p:spPr>
          <a:xfrm>
            <a:off x="9232900" y="-48260"/>
            <a:ext cx="2948940" cy="2896235"/>
          </a:xfrm>
          <a:prstGeom prst="rect">
            <a:avLst/>
          </a:prstGeom>
        </p:spPr>
      </p:pic>
      <p:pic>
        <p:nvPicPr>
          <p:cNvPr id="9" name="图片 8" descr="花瓣"/>
          <p:cNvPicPr>
            <a:picLocks noChangeAspect="1"/>
          </p:cNvPicPr>
          <p:nvPr/>
        </p:nvPicPr>
        <p:blipFill>
          <a:blip r:embed="rId6" cstate="print"/>
          <a:stretch>
            <a:fillRect/>
          </a:stretch>
        </p:blipFill>
        <p:spPr>
          <a:xfrm>
            <a:off x="10428922" y="4940355"/>
            <a:ext cx="527050" cy="452755"/>
          </a:xfrm>
          <a:prstGeom prst="rect">
            <a:avLst/>
          </a:prstGeom>
        </p:spPr>
      </p:pic>
      <p:pic>
        <p:nvPicPr>
          <p:cNvPr id="12" name="图片 11" descr="蝴蝶"/>
          <p:cNvPicPr>
            <a:picLocks noChangeAspect="1"/>
          </p:cNvPicPr>
          <p:nvPr/>
        </p:nvPicPr>
        <p:blipFill>
          <a:blip r:embed="rId7" cstate="print"/>
          <a:stretch>
            <a:fillRect/>
          </a:stretch>
        </p:blipFill>
        <p:spPr>
          <a:xfrm rot="5400000">
            <a:off x="10118090" y="1323340"/>
            <a:ext cx="621665" cy="631190"/>
          </a:xfrm>
          <a:prstGeom prst="rect">
            <a:avLst/>
          </a:prstGeom>
        </p:spPr>
      </p:pic>
      <p:sp>
        <p:nvSpPr>
          <p:cNvPr id="3" name="TextBox 2">
            <a:extLst>
              <a:ext uri="{FF2B5EF4-FFF2-40B4-BE49-F238E27FC236}">
                <a16:creationId xmlns:a16="http://schemas.microsoft.com/office/drawing/2014/main" id="{E0E7DDC3-1E65-4E44-A9A4-EED853F8E23B}"/>
              </a:ext>
            </a:extLst>
          </p:cNvPr>
          <p:cNvSpPr txBox="1"/>
          <p:nvPr/>
        </p:nvSpPr>
        <p:spPr>
          <a:xfrm>
            <a:off x="1927654" y="-1186249"/>
            <a:ext cx="7401697"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37BC9820-2F4B-4885-8D9B-072C29FD03C4}"/>
              </a:ext>
            </a:extLst>
          </p:cNvPr>
          <p:cNvSpPr txBox="1"/>
          <p:nvPr/>
        </p:nvSpPr>
        <p:spPr>
          <a:xfrm>
            <a:off x="-197983" y="20443"/>
            <a:ext cx="119635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2" name="TextBox 1">
            <a:extLst>
              <a:ext uri="{FF2B5EF4-FFF2-40B4-BE49-F238E27FC236}">
                <a16:creationId xmlns:a16="http://schemas.microsoft.com/office/drawing/2014/main" id="{67BB3C19-538C-4C59-896C-B6064B3097B3}"/>
              </a:ext>
            </a:extLst>
          </p:cNvPr>
          <p:cNvSpPr txBox="1"/>
          <p:nvPr/>
        </p:nvSpPr>
        <p:spPr>
          <a:xfrm>
            <a:off x="10160" y="1420631"/>
            <a:ext cx="11963537" cy="4524315"/>
          </a:xfrm>
          <a:prstGeom prst="rect">
            <a:avLst/>
          </a:prstGeom>
          <a:noFill/>
        </p:spPr>
        <p:txBody>
          <a:bodyPr wrap="square" rtlCol="0">
            <a:spAutoFit/>
          </a:bodyPr>
          <a:lstStyle/>
          <a:p>
            <a:pPr marL="30480" marR="30480" algn="just">
              <a:spcBef>
                <a:spcPts val="0"/>
              </a:spcBef>
              <a:spcAft>
                <a:spcPts val="0"/>
              </a:spcAft>
            </a:pP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6:</a:t>
            </a:r>
            <a:r>
              <a:rPr lang="en-US" sz="3200" dirty="0">
                <a:latin typeface="Times New Roman" panose="02020603050405020304" pitchFamily="18" charset="0"/>
                <a:ea typeface="Times New Roman" panose="02020603050405020304" pitchFamily="18" charset="0"/>
              </a:rPr>
              <a:t> Ý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đúng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nội</a:t>
            </a:r>
            <a:r>
              <a:rPr lang="en-US" sz="3200" dirty="0">
                <a:latin typeface="Times New Roman" panose="02020603050405020304" pitchFamily="18" charset="0"/>
                <a:ea typeface="Times New Roman" panose="02020603050405020304" pitchFamily="18" charset="0"/>
              </a:rPr>
              <a:t> dung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bốn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Hoàng</a:t>
            </a:r>
            <a:r>
              <a:rPr lang="en-US" sz="3200" dirty="0">
                <a:latin typeface="Times New Roman" panose="02020603050405020304" pitchFamily="18" charset="0"/>
                <a:ea typeface="Times New Roman" panose="02020603050405020304" pitchFamily="18" charset="0"/>
              </a:rPr>
              <a:t> Lê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3200" dirty="0">
                <a:latin typeface="Times New Roman" panose="02020603050405020304" pitchFamily="18" charset="0"/>
                <a:ea typeface="Times New Roman" panose="02020603050405020304" pitchFamily="18" charset="0"/>
              </a:rPr>
              <a:t>A</a:t>
            </a:r>
            <a:r>
              <a:rPr lang="en-US" sz="3200" b="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Ca </a:t>
            </a:r>
            <a:r>
              <a:rPr lang="en-US" sz="3200" dirty="0" err="1">
                <a:latin typeface="Times New Roman" panose="02020603050405020304" pitchFamily="18" charset="0"/>
                <a:ea typeface="Times New Roman" panose="02020603050405020304" pitchFamily="18" charset="0"/>
              </a:rPr>
              <a:t>ngợi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tộc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Nguyễn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Huệ</a:t>
            </a:r>
            <a:endParaRPr lang="en-US" sz="28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3200" dirty="0">
                <a:latin typeface="Times New Roman" panose="02020603050405020304" pitchFamily="18" charset="0"/>
                <a:ea typeface="Times New Roman" panose="02020603050405020304" pitchFamily="18" charset="0"/>
              </a:rPr>
              <a:t>B.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tướng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nhà</a:t>
            </a:r>
            <a:r>
              <a:rPr lang="en-US" sz="3200" dirty="0">
                <a:latin typeface="Times New Roman" panose="02020603050405020304" pitchFamily="18" charset="0"/>
                <a:ea typeface="Times New Roman" panose="02020603050405020304" pitchFamily="18" charset="0"/>
              </a:rPr>
              <a:t> Thanh</a:t>
            </a:r>
            <a:endParaRPr lang="en-US" sz="28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3200" dirty="0">
                <a:latin typeface="Times New Roman" panose="02020603050405020304" pitchFamily="18" charset="0"/>
                <a:ea typeface="Times New Roman" panose="02020603050405020304" pitchFamily="18" charset="0"/>
              </a:rPr>
              <a:t>C. </a:t>
            </a:r>
            <a:r>
              <a:rPr lang="en-US" sz="3200" dirty="0" err="1">
                <a:latin typeface="Times New Roman" panose="02020603050405020304" pitchFamily="18" charset="0"/>
                <a:ea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phận</a:t>
            </a:r>
            <a:r>
              <a:rPr lang="en-US" sz="3200" dirty="0">
                <a:latin typeface="Times New Roman" panose="02020603050405020304" pitchFamily="18" charset="0"/>
                <a:ea typeface="Times New Roman" panose="02020603050405020304" pitchFamily="18" charset="0"/>
              </a:rPr>
              <a:t> bi </a:t>
            </a:r>
            <a:r>
              <a:rPr lang="en-US" sz="3200" dirty="0" err="1">
                <a:latin typeface="Times New Roman" panose="02020603050405020304" pitchFamily="18" charset="0"/>
                <a:ea typeface="Times New Roman" panose="02020603050405020304" pitchFamily="18" charset="0"/>
              </a:rPr>
              <a:t>đát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vua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tôi</a:t>
            </a:r>
            <a:r>
              <a:rPr lang="en-US" sz="3200" dirty="0">
                <a:latin typeface="Times New Roman" panose="02020603050405020304" pitchFamily="18" charset="0"/>
                <a:ea typeface="Times New Roman" panose="02020603050405020304" pitchFamily="18" charset="0"/>
              </a:rPr>
              <a:t> Lê </a:t>
            </a:r>
            <a:r>
              <a:rPr lang="en-US" sz="3200" dirty="0" err="1">
                <a:latin typeface="Times New Roman" panose="02020603050405020304" pitchFamily="18" charset="0"/>
                <a:ea typeface="Times New Roman" panose="02020603050405020304" pitchFamily="18" charset="0"/>
              </a:rPr>
              <a:t>Chiêu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Thống</a:t>
            </a:r>
            <a:endParaRPr lang="en-US" sz="28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3200" dirty="0">
                <a:latin typeface="Times New Roman" panose="02020603050405020304" pitchFamily="18" charset="0"/>
                <a:ea typeface="Times New Roman" panose="02020603050405020304" pitchFamily="18" charset="0"/>
              </a:rPr>
              <a:t>D. </a:t>
            </a:r>
            <a:r>
              <a:rPr lang="en-US" sz="3200" dirty="0" err="1">
                <a:latin typeface="Times New Roman" panose="02020603050405020304" pitchFamily="18" charset="0"/>
                <a:ea typeface="Times New Roman" panose="02020603050405020304" pitchFamily="18" charset="0"/>
              </a:rPr>
              <a:t>Cả</a:t>
            </a:r>
            <a:r>
              <a:rPr lang="en-US" sz="3200" dirty="0">
                <a:latin typeface="Times New Roman" panose="02020603050405020304" pitchFamily="18" charset="0"/>
                <a:ea typeface="Times New Roman" panose="02020603050405020304" pitchFamily="18" charset="0"/>
              </a:rPr>
              <a:t> A, B, C </a:t>
            </a:r>
            <a:r>
              <a:rPr lang="en-US" sz="3200" dirty="0" err="1">
                <a:latin typeface="Times New Roman" panose="02020603050405020304" pitchFamily="18" charset="0"/>
                <a:ea typeface="Times New Roman" panose="02020603050405020304" pitchFamily="18" charset="0"/>
              </a:rPr>
              <a:t>đều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đúng</a:t>
            </a:r>
            <a:endParaRPr lang="en-US" sz="2800" dirty="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7. </a:t>
            </a:r>
            <a:r>
              <a:rPr lang="en-US" sz="3200" dirty="0" err="1">
                <a:latin typeface="Times New Roman" panose="02020603050405020304" pitchFamily="18" charset="0"/>
                <a:ea typeface="Times New Roman" panose="02020603050405020304" pitchFamily="18" charset="0"/>
              </a:rPr>
              <a:t>Phương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Bắc</a:t>
            </a:r>
            <a:r>
              <a:rPr lang="en-US" sz="3200" dirty="0">
                <a:latin typeface="Times New Roman" panose="02020603050405020304" pitchFamily="18" charset="0"/>
                <a:ea typeface="Times New Roman" panose="02020603050405020304" pitchFamily="18" charset="0"/>
              </a:rPr>
              <a:t> được </a:t>
            </a:r>
            <a:r>
              <a:rPr lang="en-US" sz="3200" dirty="0" err="1">
                <a:latin typeface="Times New Roman" panose="02020603050405020304" pitchFamily="18" charset="0"/>
                <a:ea typeface="Times New Roman" panose="02020603050405020304" pitchFamily="18" charset="0"/>
              </a:rPr>
              <a:t>nhắc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nào</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544830" marR="30480" indent="-514350" algn="just">
              <a:spcBef>
                <a:spcPts val="0"/>
              </a:spcBef>
              <a:spcAft>
                <a:spcPts val="0"/>
              </a:spcAft>
              <a:buAutoNum type="alphaUcPeriod"/>
            </a:pPr>
            <a:r>
              <a:rPr lang="en-US" sz="3200" dirty="0" err="1">
                <a:latin typeface="Times New Roman" panose="02020603050405020304" pitchFamily="18" charset="0"/>
                <a:ea typeface="Times New Roman" panose="02020603050405020304" pitchFamily="18" charset="0"/>
              </a:rPr>
              <a:t>Nhật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rPr>
              <a:t>					B. </a:t>
            </a:r>
            <a:r>
              <a:rPr lang="en-US" sz="3200" dirty="0" err="1">
                <a:latin typeface="Times New Roman" panose="02020603050405020304" pitchFamily="18" charset="0"/>
                <a:ea typeface="Times New Roman" panose="02020603050405020304" pitchFamily="18" charset="0"/>
              </a:rPr>
              <a:t>Hàn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Quốc</a:t>
            </a:r>
            <a:r>
              <a:rPr lang="en-US" sz="3200" dirty="0">
                <a:latin typeface="Times New Roman" panose="02020603050405020304" pitchFamily="18" charset="0"/>
                <a:ea typeface="Times New Roman" panose="02020603050405020304" pitchFamily="18" charset="0"/>
              </a:rPr>
              <a:t>		</a:t>
            </a:r>
          </a:p>
          <a:p>
            <a:pPr marL="544830" marR="30480" indent="-514350" algn="just">
              <a:spcBef>
                <a:spcPts val="0"/>
              </a:spcBef>
              <a:spcAft>
                <a:spcPts val="0"/>
              </a:spcAft>
              <a:buAutoNum type="alphaUcPeriod"/>
            </a:pPr>
            <a:r>
              <a:rPr lang="en-US" sz="3200" dirty="0">
                <a:latin typeface="Times New Roman" panose="02020603050405020304" pitchFamily="18" charset="0"/>
                <a:ea typeface="Times New Roman" panose="02020603050405020304" pitchFamily="18" charset="0"/>
              </a:rPr>
              <a:t>C. </a:t>
            </a:r>
            <a:r>
              <a:rPr lang="en-US" sz="3200" dirty="0" err="1">
                <a:latin typeface="Times New Roman" panose="02020603050405020304" pitchFamily="18" charset="0"/>
                <a:ea typeface="Times New Roman" panose="02020603050405020304" pitchFamily="18" charset="0"/>
              </a:rPr>
              <a:t>Trung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Quốc</a:t>
            </a:r>
            <a:r>
              <a:rPr lang="en-US" sz="3200" dirty="0">
                <a:latin typeface="Times New Roman" panose="02020603050405020304" pitchFamily="18" charset="0"/>
                <a:ea typeface="Times New Roman" panose="02020603050405020304" pitchFamily="18" charset="0"/>
              </a:rPr>
              <a:t>				D. </a:t>
            </a:r>
            <a:r>
              <a:rPr lang="en-US" sz="3200" dirty="0" err="1">
                <a:latin typeface="Times New Roman" panose="02020603050405020304" pitchFamily="18" charset="0"/>
                <a:ea typeface="Times New Roman" panose="02020603050405020304" pitchFamily="18" charset="0"/>
              </a:rPr>
              <a:t>Mỹ</a:t>
            </a:r>
            <a:endParaRPr lang="en-US"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4028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ppt_x</p:attrName>
                                        </p:attrNameLst>
                                      </p:cBhvr>
                                      <p:tavLst>
                                        <p:tav tm="0">
                                          <p:val>
                                            <p:strVal val="#ppt_x-.2"/>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1" dur="500"/>
                                        <p:tgtEl>
                                          <p:spTgt spid="10"/>
                                        </p:tgtEl>
                                      </p:cBhvr>
                                    </p:animEffect>
                                  </p:childTnLst>
                                </p:cTn>
                              </p:par>
                            </p:childTnLst>
                          </p:cTn>
                        </p:par>
                        <p:par>
                          <p:cTn id="22" fill="hold">
                            <p:stCondLst>
                              <p:cond delay="1500"/>
                            </p:stCondLst>
                            <p:childTnLst>
                              <p:par>
                                <p:cTn id="23" presetID="5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Scale>
                                      <p:cBhvr>
                                        <p:cTn id="25"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9"/>
                                        </p:tgtEl>
                                        <p:attrNameLst>
                                          <p:attrName>ppt_x</p:attrName>
                                          <p:attrName>ppt_y</p:attrName>
                                        </p:attrNameLst>
                                      </p:cBhvr>
                                    </p:animMotion>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5" cstate="print"/>
          <a:stretch>
            <a:fillRect/>
          </a:stretch>
        </p:blipFill>
        <p:spPr>
          <a:xfrm rot="21000000">
            <a:off x="7725720" y="2558532"/>
            <a:ext cx="4251960" cy="2428875"/>
          </a:xfrm>
          <a:prstGeom prst="rect">
            <a:avLst/>
          </a:prstGeom>
        </p:spPr>
      </p:pic>
      <p:pic>
        <p:nvPicPr>
          <p:cNvPr id="4" name="图片 3" descr="桃枝"/>
          <p:cNvPicPr>
            <a:picLocks noChangeAspect="1"/>
          </p:cNvPicPr>
          <p:nvPr/>
        </p:nvPicPr>
        <p:blipFill>
          <a:blip r:embed="rId6"/>
          <a:stretch>
            <a:fillRect/>
          </a:stretch>
        </p:blipFill>
        <p:spPr>
          <a:xfrm>
            <a:off x="0" y="3364113"/>
            <a:ext cx="3210560" cy="3155315"/>
          </a:xfrm>
          <a:prstGeom prst="rect">
            <a:avLst/>
          </a:prstGeom>
        </p:spPr>
      </p:pic>
      <p:pic>
        <p:nvPicPr>
          <p:cNvPr id="5" name="图片 4" descr="桃枝2"/>
          <p:cNvPicPr>
            <a:picLocks noChangeAspect="1"/>
          </p:cNvPicPr>
          <p:nvPr/>
        </p:nvPicPr>
        <p:blipFill>
          <a:blip r:embed="rId7"/>
          <a:stretch>
            <a:fillRect/>
          </a:stretch>
        </p:blipFill>
        <p:spPr>
          <a:xfrm>
            <a:off x="9232900" y="-48260"/>
            <a:ext cx="2948940" cy="2896235"/>
          </a:xfrm>
          <a:prstGeom prst="rect">
            <a:avLst/>
          </a:prstGeom>
        </p:spPr>
      </p:pic>
      <p:pic>
        <p:nvPicPr>
          <p:cNvPr id="9" name="图片 8" descr="花瓣"/>
          <p:cNvPicPr>
            <a:picLocks noChangeAspect="1"/>
          </p:cNvPicPr>
          <p:nvPr/>
        </p:nvPicPr>
        <p:blipFill>
          <a:blip r:embed="rId8" cstate="print"/>
          <a:stretch>
            <a:fillRect/>
          </a:stretch>
        </p:blipFill>
        <p:spPr>
          <a:xfrm>
            <a:off x="10428922" y="4940355"/>
            <a:ext cx="527050" cy="452755"/>
          </a:xfrm>
          <a:prstGeom prst="rect">
            <a:avLst/>
          </a:prstGeom>
        </p:spPr>
      </p:pic>
      <p:pic>
        <p:nvPicPr>
          <p:cNvPr id="12" name="图片 11" descr="蝴蝶"/>
          <p:cNvPicPr>
            <a:picLocks noChangeAspect="1"/>
          </p:cNvPicPr>
          <p:nvPr/>
        </p:nvPicPr>
        <p:blipFill>
          <a:blip r:embed="rId9" cstate="print"/>
          <a:stretch>
            <a:fillRect/>
          </a:stretch>
        </p:blipFill>
        <p:spPr>
          <a:xfrm rot="5400000">
            <a:off x="10118090" y="1323340"/>
            <a:ext cx="621665" cy="631190"/>
          </a:xfrm>
          <a:prstGeom prst="rect">
            <a:avLst/>
          </a:prstGeom>
        </p:spPr>
      </p:pic>
      <p:sp>
        <p:nvSpPr>
          <p:cNvPr id="3" name="TextBox 2">
            <a:extLst>
              <a:ext uri="{FF2B5EF4-FFF2-40B4-BE49-F238E27FC236}">
                <a16:creationId xmlns:a16="http://schemas.microsoft.com/office/drawing/2014/main" id="{E0E7DDC3-1E65-4E44-A9A4-EED853F8E23B}"/>
              </a:ext>
            </a:extLst>
          </p:cNvPr>
          <p:cNvSpPr txBox="1"/>
          <p:nvPr/>
        </p:nvSpPr>
        <p:spPr>
          <a:xfrm>
            <a:off x="1927654" y="-1186249"/>
            <a:ext cx="7401697" cy="1477328"/>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pPr lvl="0">
              <a:defRPr/>
            </a:pPr>
            <a:endParaRPr lang="en-US" dirty="0">
              <a:solidFill>
                <a:prstClr val="black"/>
              </a:solidFill>
              <a:ea typeface="微软雅黑"/>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37BC9820-2F4B-4885-8D9B-072C29FD03C4}"/>
              </a:ext>
            </a:extLst>
          </p:cNvPr>
          <p:cNvSpPr txBox="1"/>
          <p:nvPr/>
        </p:nvSpPr>
        <p:spPr>
          <a:xfrm>
            <a:off x="-197983" y="20443"/>
            <a:ext cx="119635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2" name="TextBox 1">
            <a:extLst>
              <a:ext uri="{FF2B5EF4-FFF2-40B4-BE49-F238E27FC236}">
                <a16:creationId xmlns:a16="http://schemas.microsoft.com/office/drawing/2014/main" id="{FD277D49-5577-438E-A807-FF56DA635032}"/>
              </a:ext>
            </a:extLst>
          </p:cNvPr>
          <p:cNvSpPr txBox="1"/>
          <p:nvPr/>
        </p:nvSpPr>
        <p:spPr>
          <a:xfrm>
            <a:off x="103900" y="1949768"/>
            <a:ext cx="8564794" cy="4832092"/>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a</a:t>
            </a:r>
            <a:r>
              <a:rPr lang="vi-VN" sz="2800" b="1" dirty="0">
                <a:solidFill>
                  <a:prstClr val="black"/>
                </a:solidFill>
                <a:latin typeface="Times New Roman" panose="02020603050405020304" pitchFamily="18" charset="0"/>
                <a:cs typeface="Times New Roman" panose="02020603050405020304" pitchFamily="18" charset="0"/>
              </a:rPr>
              <a:t>. Nhan đề</a:t>
            </a:r>
            <a:r>
              <a:rPr lang="vi-VN" sz="2800"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Hoàng Lê nhất thống chí</a:t>
            </a:r>
            <a:r>
              <a:rPr lang="vi-VN" sz="2800" dirty="0">
                <a:solidFill>
                  <a:prstClr val="black"/>
                </a:solidFill>
                <a:latin typeface="Times New Roman" panose="02020603050405020304" pitchFamily="18" charset="0"/>
                <a:cs typeface="Times New Roman" panose="02020603050405020304" pitchFamily="18" charset="0"/>
              </a:rPr>
              <a:t>” viết bằng chữ Hán ghi chép về sự thống nhất của vương triều nhà Lê vào thời điểm Tây Sơn diệt Trịnh, trả lại Bắc Hà cho vua Lê. Nó không chỉ dừng lại ở sự thống nhất của vương triều nhà Lê, mà còn được viết tiếp, tái hiện một giai đoạn lịch sử đầy biến động của xã hội phong kiến Việt Nam vào 30 năm cuối thế kỷ XVIII và mấy năm đầu thế kỷ XIX. Cuốn tiểu thuyết có tất cả 17 hồi.</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b="1" dirty="0">
                <a:solidFill>
                  <a:prstClr val="black"/>
                </a:solidFill>
                <a:latin typeface="Times New Roman" panose="02020603050405020304" pitchFamily="18" charset="0"/>
                <a:cs typeface="Times New Roman" panose="02020603050405020304" pitchFamily="18" charset="0"/>
              </a:rPr>
              <a:t>b</a:t>
            </a:r>
            <a:r>
              <a:rPr lang="vi-VN" sz="2800" b="1" dirty="0">
                <a:solidFill>
                  <a:prstClr val="black"/>
                </a:solidFill>
                <a:latin typeface="Times New Roman" panose="02020603050405020304" pitchFamily="18" charset="0"/>
                <a:cs typeface="Times New Roman" panose="02020603050405020304" pitchFamily="18" charset="0"/>
              </a:rPr>
              <a:t>. Thể loại</a:t>
            </a:r>
            <a:r>
              <a:rPr lang="vi-VN" sz="2800" dirty="0">
                <a:solidFill>
                  <a:prstClr val="black"/>
                </a:solidFill>
                <a:latin typeface="Times New Roman" panose="02020603050405020304" pitchFamily="18" charset="0"/>
                <a:cs typeface="Times New Roman" panose="02020603050405020304" pitchFamily="18" charset="0"/>
              </a:rPr>
              <a:t>: (chí là một lối văn ghi chép sự vật, sự việc).</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Cũng có thể xem Hoàng Lê nhất thống chí là một cuốn tiểu thuyết lịch sử viết theo lối chương hồi.</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0825793-97E3-4D89-806E-3944AF80044A}"/>
              </a:ext>
            </a:extLst>
          </p:cNvPr>
          <p:cNvPicPr>
            <a:picLocks noChangeAspect="1"/>
          </p:cNvPicPr>
          <p:nvPr/>
        </p:nvPicPr>
        <p:blipFill>
          <a:blip r:embed="rId10"/>
          <a:stretch>
            <a:fillRect/>
          </a:stretch>
        </p:blipFill>
        <p:spPr>
          <a:xfrm>
            <a:off x="8787216" y="1283883"/>
            <a:ext cx="3293573" cy="4536750"/>
          </a:xfrm>
          <a:prstGeom prst="rect">
            <a:avLst/>
          </a:prstGeom>
        </p:spPr>
      </p:pic>
      <p:sp>
        <p:nvSpPr>
          <p:cNvPr id="14" name="TextBox 13">
            <a:extLst>
              <a:ext uri="{FF2B5EF4-FFF2-40B4-BE49-F238E27FC236}">
                <a16:creationId xmlns:a16="http://schemas.microsoft.com/office/drawing/2014/main" id="{48BCF1BB-4C68-4C9F-A289-6A8E63110E15}"/>
              </a:ext>
            </a:extLst>
          </p:cNvPr>
          <p:cNvSpPr txBox="1"/>
          <p:nvPr/>
        </p:nvSpPr>
        <p:spPr>
          <a:xfrm>
            <a:off x="103900" y="1220772"/>
            <a:ext cx="5852057" cy="707886"/>
          </a:xfrm>
          <a:prstGeom prst="rect">
            <a:avLst/>
          </a:prstGeom>
          <a:noFill/>
        </p:spPr>
        <p:txBody>
          <a:bodyPr wrap="square" rtlCol="0">
            <a:spAutoFit/>
          </a:bodyPr>
          <a:lstStyle/>
          <a:p>
            <a:pPr lvl="0"/>
            <a:r>
              <a:rPr lang="en-US" sz="4000" b="1" dirty="0">
                <a:solidFill>
                  <a:srgbClr val="00B050"/>
                </a:solidFill>
                <a:latin typeface="Times New Roman" panose="02020603050405020304" pitchFamily="18" charset="0"/>
                <a:cs typeface="Times New Roman" panose="02020603050405020304" pitchFamily="18" charset="0"/>
              </a:rPr>
              <a:t>2</a:t>
            </a:r>
            <a:r>
              <a:rPr lang="vi-VN" sz="4000" b="1" dirty="0">
                <a:solidFill>
                  <a:srgbClr val="00B050"/>
                </a:solidFill>
                <a:latin typeface="Times New Roman" panose="02020603050405020304" pitchFamily="18" charset="0"/>
                <a:cs typeface="Times New Roman" panose="02020603050405020304" pitchFamily="18" charset="0"/>
              </a:rPr>
              <a:t>. </a:t>
            </a:r>
            <a:r>
              <a:rPr lang="en-US" sz="4000" b="1" dirty="0">
                <a:solidFill>
                  <a:srgbClr val="00B050"/>
                </a:solidFill>
                <a:latin typeface="Times New Roman" panose="02020603050405020304" pitchFamily="18" charset="0"/>
                <a:cs typeface="Times New Roman" panose="02020603050405020304" pitchFamily="18" charset="0"/>
              </a:rPr>
              <a:t>T</a:t>
            </a:r>
            <a:r>
              <a:rPr lang="vi-VN" sz="4000" b="1" dirty="0">
                <a:solidFill>
                  <a:srgbClr val="00B050"/>
                </a:solidFill>
                <a:latin typeface="Times New Roman" panose="02020603050405020304" pitchFamily="18" charset="0"/>
                <a:cs typeface="Times New Roman" panose="02020603050405020304" pitchFamily="18" charset="0"/>
              </a:rPr>
              <a:t>ác phẩm</a:t>
            </a:r>
            <a:endParaRPr lang="en-US" sz="4000" dirty="0">
              <a:solidFill>
                <a:srgbClr val="00B050"/>
              </a:solidFill>
              <a:latin typeface="Times New Roman" panose="02020603050405020304" pitchFamily="18" charset="0"/>
              <a:cs typeface="Times New Roman" panose="02020603050405020304" pitchFamily="18" charset="0"/>
            </a:endParaRPr>
          </a:p>
        </p:txBody>
      </p:sp>
      <p:pic>
        <p:nvPicPr>
          <p:cNvPr id="13" name="5c0000510af53">
            <a:hlinkClick r:id="" action="ppaction://media"/>
            <a:extLst>
              <a:ext uri="{FF2B5EF4-FFF2-40B4-BE49-F238E27FC236}">
                <a16:creationId xmlns:a16="http://schemas.microsoft.com/office/drawing/2014/main" id="{E333BBAF-F167-4435-825D-AFF682A4F6C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41951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23" repeatCount="indefinite" fill="hold" display="0">
                  <p:stCondLst>
                    <p:cond delay="indefinite"/>
                  </p:stCondLst>
                  <p:endCondLst>
                    <p:cond evt="onStopAudio" delay="0">
                      <p:tgtEl>
                        <p:sldTgt/>
                      </p:tgtEl>
                    </p:cond>
                  </p:endCondLst>
                </p:cTn>
                <p:tgtEl>
                  <p:spTgt spid="13"/>
                </p:tgtEl>
              </p:cMediaNode>
            </p:audio>
          </p:childTnLst>
        </p:cTn>
      </p:par>
    </p:tnLst>
    <p:bldLst>
      <p:bldP spid="2"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9" name="Google Shape;3219;p42"/>
          <p:cNvGrpSpPr/>
          <p:nvPr/>
        </p:nvGrpSpPr>
        <p:grpSpPr>
          <a:xfrm>
            <a:off x="11174900" y="-1"/>
            <a:ext cx="1120096" cy="1344021"/>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2" name="Google Shape;3222;p42"/>
          <p:cNvGrpSpPr/>
          <p:nvPr/>
        </p:nvGrpSpPr>
        <p:grpSpPr>
          <a:xfrm>
            <a:off x="152387" y="5639071"/>
            <a:ext cx="924163" cy="1139083"/>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5" name="Google Shape;3225;p42"/>
          <p:cNvGrpSpPr/>
          <p:nvPr/>
        </p:nvGrpSpPr>
        <p:grpSpPr>
          <a:xfrm>
            <a:off x="9699026" y="5841371"/>
            <a:ext cx="2172829" cy="841485"/>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30" name="Google Shape;3230;p42"/>
          <p:cNvGrpSpPr/>
          <p:nvPr/>
        </p:nvGrpSpPr>
        <p:grpSpPr>
          <a:xfrm>
            <a:off x="152719" y="179277"/>
            <a:ext cx="1311020" cy="1067575"/>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9ECD2144-B0C2-469A-B0FB-5EFE4CA10948}"/>
              </a:ext>
            </a:extLst>
          </p:cNvPr>
          <p:cNvSpPr txBox="1"/>
          <p:nvPr/>
        </p:nvSpPr>
        <p:spPr>
          <a:xfrm>
            <a:off x="0" y="-9839"/>
            <a:ext cx="1203928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3" name="TextBox 2">
            <a:extLst>
              <a:ext uri="{FF2B5EF4-FFF2-40B4-BE49-F238E27FC236}">
                <a16:creationId xmlns:a16="http://schemas.microsoft.com/office/drawing/2014/main" id="{16D7C0F6-5C8C-4C13-BCA4-AFB9CE3C46DE}"/>
              </a:ext>
            </a:extLst>
          </p:cNvPr>
          <p:cNvSpPr txBox="1"/>
          <p:nvPr/>
        </p:nvSpPr>
        <p:spPr>
          <a:xfrm>
            <a:off x="1299308" y="-1112108"/>
            <a:ext cx="98755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6" name="Rectangle 5">
            <a:extLst>
              <a:ext uri="{FF2B5EF4-FFF2-40B4-BE49-F238E27FC236}">
                <a16:creationId xmlns:a16="http://schemas.microsoft.com/office/drawing/2014/main" id="{18C68293-005F-467C-8604-648E65E38B0C}"/>
              </a:ext>
            </a:extLst>
          </p:cNvPr>
          <p:cNvSpPr/>
          <p:nvPr/>
        </p:nvSpPr>
        <p:spPr>
          <a:xfrm>
            <a:off x="609601" y="934580"/>
            <a:ext cx="11164852" cy="5016758"/>
          </a:xfrm>
          <a:prstGeom prst="rect">
            <a:avLst/>
          </a:prstGeom>
        </p:spPr>
        <p:txBody>
          <a:bodyPr wrap="square">
            <a:spAutoFit/>
          </a:bodyPr>
          <a:lstStyle/>
          <a:p>
            <a:pPr lvl="0" algn="just"/>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8</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Đoạn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trích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nội</a:t>
            </a:r>
            <a:r>
              <a:rPr lang="en-US" sz="3200" dirty="0">
                <a:solidFill>
                  <a:prstClr val="black"/>
                </a:solidFill>
                <a:latin typeface="Times New Roman" panose="02020603050405020304" pitchFamily="18" charset="0"/>
                <a:cs typeface="Times New Roman" panose="02020603050405020304" pitchFamily="18" charset="0"/>
              </a:rPr>
              <a:t> dung </a:t>
            </a:r>
            <a:r>
              <a:rPr lang="en-US" sz="3200" dirty="0" err="1">
                <a:solidFill>
                  <a:prstClr val="black"/>
                </a:solidFill>
                <a:latin typeface="Times New Roman" panose="02020603050405020304" pitchFamily="18" charset="0"/>
                <a:cs typeface="Times New Roman" panose="02020603050405020304" pitchFamily="18" charset="0"/>
              </a:rPr>
              <a:t>gì</a:t>
            </a:r>
            <a:r>
              <a:rPr lang="en-US" sz="3200" dirty="0">
                <a:solidFill>
                  <a:prstClr val="black"/>
                </a:solidFill>
                <a:latin typeface="Times New Roman" panose="02020603050405020304" pitchFamily="18" charset="0"/>
                <a:cs typeface="Times New Roman" panose="02020603050405020304" pitchFamily="18" charset="0"/>
              </a:rPr>
              <a:t>?</a:t>
            </a:r>
          </a:p>
          <a:p>
            <a:pPr lvl="0" algn="just"/>
            <a:r>
              <a:rPr lang="en-US"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Khẳng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định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chủ</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quyền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gọi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đấu</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en-US" sz="3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Ngợi</a:t>
            </a:r>
            <a:r>
              <a:rPr lang="en-US" sz="3200" dirty="0">
                <a:solidFill>
                  <a:prstClr val="black"/>
                </a:solidFill>
                <a:latin typeface="Times New Roman" panose="02020603050405020304" pitchFamily="18" charset="0"/>
                <a:cs typeface="Times New Roman" panose="02020603050405020304" pitchFamily="18" charset="0"/>
              </a:rPr>
              <a:t> ca </a:t>
            </a:r>
            <a:r>
              <a:rPr lang="en-US" sz="3200" dirty="0" err="1">
                <a:solidFill>
                  <a:prstClr val="black"/>
                </a:solidFill>
                <a:latin typeface="Times New Roman" panose="02020603050405020304" pitchFamily="18" charset="0"/>
                <a:cs typeface="Times New Roman" panose="02020603050405020304" pitchFamily="18" charset="0"/>
              </a:rPr>
              <a:t>vẻ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đẹp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non </a:t>
            </a:r>
            <a:r>
              <a:rPr lang="en-US" sz="3200" dirty="0" err="1">
                <a:solidFill>
                  <a:prstClr val="black"/>
                </a:solidFill>
                <a:latin typeface="Times New Roman" panose="02020603050405020304" pitchFamily="18" charset="0"/>
                <a:cs typeface="Times New Roman" panose="02020603050405020304" pitchFamily="18" charset="0"/>
              </a:rPr>
              <a:t>sông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gấm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vóc</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Kêu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gọi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toàn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đấu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en-US" sz="3200" dirty="0">
                <a:solidFill>
                  <a:prstClr val="black"/>
                </a:solidFill>
                <a:latin typeface="Times New Roman" panose="02020603050405020304" pitchFamily="18" charset="0"/>
                <a:cs typeface="Times New Roman" panose="02020603050405020304" pitchFamily="18" charset="0"/>
              </a:rPr>
              <a:t>D. </a:t>
            </a:r>
            <a:r>
              <a:rPr lang="en-US" sz="3200" dirty="0" err="1">
                <a:solidFill>
                  <a:prstClr val="black"/>
                </a:solidFill>
                <a:latin typeface="Times New Roman" panose="02020603050405020304" pitchFamily="18" charset="0"/>
                <a:cs typeface="Times New Roman" panose="02020603050405020304" pitchFamily="18" charset="0"/>
              </a:rPr>
              <a:t>Nêu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tấm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tộc</a:t>
            </a:r>
            <a:endParaRPr lang="en-US" sz="3200" dirty="0">
              <a:solidFill>
                <a:prstClr val="black"/>
              </a:solidFill>
              <a:latin typeface="Times New Roman" panose="02020603050405020304" pitchFamily="18" charset="0"/>
              <a:cs typeface="Times New Roman" panose="02020603050405020304" pitchFamily="18" charset="0"/>
            </a:endParaRPr>
          </a:p>
          <a:p>
            <a:pPr lvl="0" algn="just"/>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9.</a:t>
            </a:r>
            <a:r>
              <a:rPr lang="en-US" sz="3200" dirty="0">
                <a:solidFill>
                  <a:prstClr val="black"/>
                </a:solidFill>
                <a:latin typeface="Times New Roman" panose="02020603050405020304" pitchFamily="18" charset="0"/>
                <a:cs typeface="Times New Roman" panose="02020603050405020304" pitchFamily="18" charset="0"/>
              </a:rPr>
              <a:t> Qua </a:t>
            </a:r>
            <a:r>
              <a:rPr lang="en-US" sz="3200" dirty="0" err="1">
                <a:solidFill>
                  <a:prstClr val="black"/>
                </a:solidFill>
                <a:latin typeface="Times New Roman" panose="02020603050405020304" pitchFamily="18" charset="0"/>
                <a:cs typeface="Times New Roman" panose="02020603050405020304" pitchFamily="18" charset="0"/>
              </a:rPr>
              <a:t>đoạn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trích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thấy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vua</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Trung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a:t>
            </a:r>
          </a:p>
          <a:p>
            <a:pPr lvl="0" algn="just"/>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10.</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đoạn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trích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hãy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đoạn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theo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diễn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dịch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khoảng</a:t>
            </a:r>
            <a:r>
              <a:rPr lang="en-US" sz="3200" dirty="0">
                <a:solidFill>
                  <a:prstClr val="black"/>
                </a:solidFill>
                <a:latin typeface="Times New Roman" panose="02020603050405020304" pitchFamily="18" charset="0"/>
                <a:cs typeface="Times New Roman" panose="02020603050405020304" pitchFamily="18" charset="0"/>
              </a:rPr>
              <a:t> 10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suy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vấn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Tuổi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Việt</a:t>
            </a:r>
            <a:r>
              <a:rPr lang="en-US" sz="3200" dirty="0">
                <a:solidFill>
                  <a:prstClr val="black"/>
                </a:solidFill>
                <a:latin typeface="Times New Roman" panose="02020603050405020304" pitchFamily="18" charset="0"/>
                <a:cs typeface="Times New Roman" panose="02020603050405020304" pitchFamily="18" charset="0"/>
              </a:rPr>
              <a:t> Nam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nay </a:t>
            </a:r>
            <a:r>
              <a:rPr lang="en-US" sz="3200" dirty="0" err="1">
                <a:solidFill>
                  <a:prstClr val="black"/>
                </a:solidFill>
                <a:latin typeface="Times New Roman" panose="02020603050405020304" pitchFamily="18" charset="0"/>
                <a:cs typeface="Times New Roman" panose="02020603050405020304" pitchFamily="18" charset="0"/>
              </a:rPr>
              <a:t>cần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lòng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2820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9420116" y="340958"/>
            <a:ext cx="3040826" cy="3006368"/>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3" name="TextBox 2">
            <a:extLst>
              <a:ext uri="{FF2B5EF4-FFF2-40B4-BE49-F238E27FC236}">
                <a16:creationId xmlns:a16="http://schemas.microsoft.com/office/drawing/2014/main" id="{AFB35624-1745-4202-8435-154AEE3BD187}"/>
              </a:ext>
            </a:extLst>
          </p:cNvPr>
          <p:cNvSpPr txBox="1"/>
          <p:nvPr/>
        </p:nvSpPr>
        <p:spPr>
          <a:xfrm>
            <a:off x="0" y="6463381"/>
            <a:ext cx="8353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2" name="TextBox 1">
            <a:extLst>
              <a:ext uri="{FF2B5EF4-FFF2-40B4-BE49-F238E27FC236}">
                <a16:creationId xmlns:a16="http://schemas.microsoft.com/office/drawing/2014/main" id="{2A4281DE-ED88-4A8D-B80F-ADB22CE19720}"/>
              </a:ext>
            </a:extLst>
          </p:cNvPr>
          <p:cNvSpPr txBox="1"/>
          <p:nvPr/>
        </p:nvSpPr>
        <p:spPr>
          <a:xfrm>
            <a:off x="852616" y="1272746"/>
            <a:ext cx="8760941" cy="830997"/>
          </a:xfrm>
          <a:prstGeom prst="rect">
            <a:avLst/>
          </a:prstGeom>
          <a:noFill/>
        </p:spPr>
        <p:txBody>
          <a:bodyPr wrap="square" rtlCol="0">
            <a:spAutoFit/>
          </a:bodyPr>
          <a:lstStyle/>
          <a:p>
            <a:pPr algn="ctr"/>
            <a:r>
              <a:rPr lang="en-US" sz="4800" dirty="0" err="1">
                <a:solidFill>
                  <a:srgbClr val="7030A0"/>
                </a:solidFill>
                <a:latin typeface="#9Slide05 Fourth Medium" panose="00000600000000000000" pitchFamily="2" charset="0"/>
              </a:rPr>
              <a:t>Gợi</a:t>
            </a:r>
            <a:r>
              <a:rPr lang="en-US" sz="4800" dirty="0">
                <a:solidFill>
                  <a:srgbClr val="7030A0"/>
                </a:solidFill>
                <a:latin typeface="#9Slide05 Fourth Medium" panose="00000600000000000000" pitchFamily="2" charset="0"/>
              </a:rPr>
              <a:t> ý trả </a:t>
            </a:r>
            <a:r>
              <a:rPr lang="en-US" sz="4800" dirty="0" err="1">
                <a:solidFill>
                  <a:srgbClr val="7030A0"/>
                </a:solidFill>
                <a:latin typeface="#9Slide05 Fourth Medium" panose="00000600000000000000" pitchFamily="2" charset="0"/>
              </a:rPr>
              <a:t>lời</a:t>
            </a:r>
            <a:endParaRPr lang="en-US" sz="4800" dirty="0">
              <a:solidFill>
                <a:srgbClr val="7030A0"/>
              </a:solidFill>
              <a:latin typeface="#9Slide05 Fourth Medium" panose="00000600000000000000" pitchFamily="2" charset="0"/>
            </a:endParaRPr>
          </a:p>
        </p:txBody>
      </p:sp>
      <p:graphicFrame>
        <p:nvGraphicFramePr>
          <p:cNvPr id="11" name="Table 10">
            <a:extLst>
              <a:ext uri="{FF2B5EF4-FFF2-40B4-BE49-F238E27FC236}">
                <a16:creationId xmlns:a16="http://schemas.microsoft.com/office/drawing/2014/main" id="{B3E7D083-F12B-4296-8D60-6BC1166F2066}"/>
              </a:ext>
            </a:extLst>
          </p:cNvPr>
          <p:cNvGraphicFramePr>
            <a:graphicFrameLocks noGrp="1"/>
          </p:cNvGraphicFramePr>
          <p:nvPr>
            <p:extLst>
              <p:ext uri="{D42A27DB-BD31-4B8C-83A1-F6EECF244321}">
                <p14:modId xmlns:p14="http://schemas.microsoft.com/office/powerpoint/2010/main" val="1653770891"/>
              </p:ext>
            </p:extLst>
          </p:nvPr>
        </p:nvGraphicFramePr>
        <p:xfrm>
          <a:off x="370703" y="2337377"/>
          <a:ext cx="11405283" cy="973328"/>
        </p:xfrm>
        <a:graphic>
          <a:graphicData uri="http://schemas.openxmlformats.org/drawingml/2006/table">
            <a:tbl>
              <a:tblPr firstRow="1" firstCol="1" bandRow="1"/>
              <a:tblGrid>
                <a:gridCol w="1482811">
                  <a:extLst>
                    <a:ext uri="{9D8B030D-6E8A-4147-A177-3AD203B41FA5}">
                      <a16:colId xmlns:a16="http://schemas.microsoft.com/office/drawing/2014/main" val="1791211164"/>
                    </a:ext>
                  </a:extLst>
                </a:gridCol>
                <a:gridCol w="1334529">
                  <a:extLst>
                    <a:ext uri="{9D8B030D-6E8A-4147-A177-3AD203B41FA5}">
                      <a16:colId xmlns:a16="http://schemas.microsoft.com/office/drawing/2014/main" val="3653351370"/>
                    </a:ext>
                  </a:extLst>
                </a:gridCol>
                <a:gridCol w="1260389">
                  <a:extLst>
                    <a:ext uri="{9D8B030D-6E8A-4147-A177-3AD203B41FA5}">
                      <a16:colId xmlns:a16="http://schemas.microsoft.com/office/drawing/2014/main" val="1618563014"/>
                    </a:ext>
                  </a:extLst>
                </a:gridCol>
                <a:gridCol w="1297460">
                  <a:extLst>
                    <a:ext uri="{9D8B030D-6E8A-4147-A177-3AD203B41FA5}">
                      <a16:colId xmlns:a16="http://schemas.microsoft.com/office/drawing/2014/main" val="8526570"/>
                    </a:ext>
                  </a:extLst>
                </a:gridCol>
                <a:gridCol w="1050324">
                  <a:extLst>
                    <a:ext uri="{9D8B030D-6E8A-4147-A177-3AD203B41FA5}">
                      <a16:colId xmlns:a16="http://schemas.microsoft.com/office/drawing/2014/main" val="2580834653"/>
                    </a:ext>
                  </a:extLst>
                </a:gridCol>
                <a:gridCol w="1177285">
                  <a:extLst>
                    <a:ext uri="{9D8B030D-6E8A-4147-A177-3AD203B41FA5}">
                      <a16:colId xmlns:a16="http://schemas.microsoft.com/office/drawing/2014/main" val="1219973126"/>
                    </a:ext>
                  </a:extLst>
                </a:gridCol>
                <a:gridCol w="1267133">
                  <a:extLst>
                    <a:ext uri="{9D8B030D-6E8A-4147-A177-3AD203B41FA5}">
                      <a16:colId xmlns:a16="http://schemas.microsoft.com/office/drawing/2014/main" val="3388833264"/>
                    </a:ext>
                  </a:extLst>
                </a:gridCol>
                <a:gridCol w="1267133">
                  <a:extLst>
                    <a:ext uri="{9D8B030D-6E8A-4147-A177-3AD203B41FA5}">
                      <a16:colId xmlns:a16="http://schemas.microsoft.com/office/drawing/2014/main" val="522428711"/>
                    </a:ext>
                  </a:extLst>
                </a:gridCol>
                <a:gridCol w="1268219">
                  <a:extLst>
                    <a:ext uri="{9D8B030D-6E8A-4147-A177-3AD203B41FA5}">
                      <a16:colId xmlns:a16="http://schemas.microsoft.com/office/drawing/2014/main" val="1897161966"/>
                    </a:ext>
                  </a:extLst>
                </a:gridCol>
              </a:tblGrid>
              <a:tr h="175185">
                <a:tc>
                  <a:txBody>
                    <a:bodyPr/>
                    <a:lstStyle/>
                    <a:p>
                      <a:pPr marL="0" marR="0" algn="just">
                        <a:lnSpc>
                          <a:spcPct val="107000"/>
                        </a:lnSpc>
                        <a:spcBef>
                          <a:spcPts val="0"/>
                        </a:spcBef>
                        <a:spcAft>
                          <a:spcPts val="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7197079"/>
                  </a:ext>
                </a:extLst>
              </a:tr>
              <a:tr h="175185">
                <a:tc>
                  <a:txBody>
                    <a:bodyPr/>
                    <a:lstStyle/>
                    <a:p>
                      <a:pPr marL="0" marR="0" algn="just">
                        <a:lnSpc>
                          <a:spcPct val="107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4753576"/>
                  </a:ext>
                </a:extLst>
              </a:tr>
            </a:tbl>
          </a:graphicData>
        </a:graphic>
      </p:graphicFrame>
      <p:sp>
        <p:nvSpPr>
          <p:cNvPr id="7" name="TextBox 6">
            <a:extLst>
              <a:ext uri="{FF2B5EF4-FFF2-40B4-BE49-F238E27FC236}">
                <a16:creationId xmlns:a16="http://schemas.microsoft.com/office/drawing/2014/main" id="{5B816FC3-4C7D-41F3-8976-C900434F9D3D}"/>
              </a:ext>
            </a:extLst>
          </p:cNvPr>
          <p:cNvSpPr txBox="1"/>
          <p:nvPr/>
        </p:nvSpPr>
        <p:spPr>
          <a:xfrm>
            <a:off x="1727200" y="-1605184"/>
            <a:ext cx="6516914"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71731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3" name="TextBox 2">
            <a:extLst>
              <a:ext uri="{FF2B5EF4-FFF2-40B4-BE49-F238E27FC236}">
                <a16:creationId xmlns:a16="http://schemas.microsoft.com/office/drawing/2014/main" id="{AFB35624-1745-4202-8435-154AEE3BD187}"/>
              </a:ext>
            </a:extLst>
          </p:cNvPr>
          <p:cNvSpPr txBox="1"/>
          <p:nvPr/>
        </p:nvSpPr>
        <p:spPr>
          <a:xfrm>
            <a:off x="0" y="6463381"/>
            <a:ext cx="8353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2" name="TextBox 1">
            <a:extLst>
              <a:ext uri="{FF2B5EF4-FFF2-40B4-BE49-F238E27FC236}">
                <a16:creationId xmlns:a16="http://schemas.microsoft.com/office/drawing/2014/main" id="{2A4281DE-ED88-4A8D-B80F-ADB22CE19720}"/>
              </a:ext>
            </a:extLst>
          </p:cNvPr>
          <p:cNvSpPr txBox="1"/>
          <p:nvPr/>
        </p:nvSpPr>
        <p:spPr>
          <a:xfrm>
            <a:off x="1037968" y="771856"/>
            <a:ext cx="87609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9Slide05 Fourth Medium" panose="00000600000000000000" pitchFamily="2" charset="0"/>
                <a:ea typeface="+mn-ea"/>
                <a:cs typeface="+mn-cs"/>
              </a:rPr>
              <a:t>Gợi</a:t>
            </a:r>
            <a:r>
              <a:rPr kumimoji="0" lang="en-US" sz="48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rPr>
              <a:t> ý trả </a:t>
            </a:r>
            <a:r>
              <a:rPr kumimoji="0" lang="en-US" sz="4800" b="0" i="0" u="none" strike="noStrike" kern="1200" cap="none" spc="0" normalizeH="0" baseline="0" noProof="0" dirty="0" err="1">
                <a:ln>
                  <a:noFill/>
                </a:ln>
                <a:solidFill>
                  <a:srgbClr val="7030A0"/>
                </a:solidFill>
                <a:effectLst/>
                <a:uLnTx/>
                <a:uFillTx/>
                <a:latin typeface="#9Slide05 Fourth Medium" panose="00000600000000000000" pitchFamily="2" charset="0"/>
                <a:ea typeface="+mn-ea"/>
                <a:cs typeface="+mn-cs"/>
              </a:rPr>
              <a:t>lời</a:t>
            </a:r>
            <a:endParaRPr kumimoji="0" lang="en-US" sz="48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endParaRPr>
          </a:p>
        </p:txBody>
      </p:sp>
      <p:sp>
        <p:nvSpPr>
          <p:cNvPr id="7" name="TextBox 6">
            <a:extLst>
              <a:ext uri="{FF2B5EF4-FFF2-40B4-BE49-F238E27FC236}">
                <a16:creationId xmlns:a16="http://schemas.microsoft.com/office/drawing/2014/main" id="{A090992F-3931-4784-9292-1EC47FEA8B91}"/>
              </a:ext>
            </a:extLst>
          </p:cNvPr>
          <p:cNvSpPr txBox="1"/>
          <p:nvPr/>
        </p:nvSpPr>
        <p:spPr>
          <a:xfrm>
            <a:off x="-1" y="1415410"/>
            <a:ext cx="12097266" cy="51090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Nghe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suốt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Thanh do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kéo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suốt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tướng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DECFD977-538F-4C36-944C-451BFA50DE83}"/>
              </a:ext>
            </a:extLst>
          </p:cNvPr>
          <p:cNvSpPr txBox="1"/>
          <p:nvPr/>
        </p:nvSpPr>
        <p:spPr>
          <a:xfrm>
            <a:off x="2365829" y="-1605184"/>
            <a:ext cx="572672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342945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3" name="TextBox 2">
            <a:extLst>
              <a:ext uri="{FF2B5EF4-FFF2-40B4-BE49-F238E27FC236}">
                <a16:creationId xmlns:a16="http://schemas.microsoft.com/office/drawing/2014/main" id="{AFB35624-1745-4202-8435-154AEE3BD187}"/>
              </a:ext>
            </a:extLst>
          </p:cNvPr>
          <p:cNvSpPr txBox="1"/>
          <p:nvPr/>
        </p:nvSpPr>
        <p:spPr>
          <a:xfrm>
            <a:off x="0" y="6463381"/>
            <a:ext cx="8353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9" name="TextBox 8">
            <a:extLst>
              <a:ext uri="{FF2B5EF4-FFF2-40B4-BE49-F238E27FC236}">
                <a16:creationId xmlns:a16="http://schemas.microsoft.com/office/drawing/2014/main" id="{D158CE8A-E446-4C61-AC95-197DF6E882BE}"/>
              </a:ext>
            </a:extLst>
          </p:cNvPr>
          <p:cNvSpPr txBox="1"/>
          <p:nvPr/>
        </p:nvSpPr>
        <p:spPr>
          <a:xfrm>
            <a:off x="157162" y="1010315"/>
            <a:ext cx="11877675" cy="5509200"/>
          </a:xfrm>
          <a:prstGeom prst="rect">
            <a:avLst/>
          </a:prstGeom>
          <a:noFill/>
        </p:spPr>
        <p:txBody>
          <a:bodyPr wrap="square" rtlCol="0">
            <a:spAutoFit/>
          </a:bodyPr>
          <a:lstStyle/>
          <a:p>
            <a:pPr lvl="0" algn="just"/>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10.</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Tuổi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Việt</a:t>
            </a:r>
            <a:r>
              <a:rPr lang="en-US" sz="3200" dirty="0">
                <a:solidFill>
                  <a:prstClr val="black"/>
                </a:solidFill>
                <a:latin typeface="Times New Roman" panose="02020603050405020304" pitchFamily="18" charset="0"/>
                <a:cs typeface="Times New Roman" panose="02020603050405020304" pitchFamily="18" charset="0"/>
              </a:rPr>
              <a:t> Nam </a:t>
            </a:r>
            <a:r>
              <a:rPr lang="en-US" sz="3200" dirty="0" err="1">
                <a:solidFill>
                  <a:prstClr val="black"/>
                </a:solidFill>
                <a:latin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lòng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a:t>
            </a:r>
          </a:p>
          <a:p>
            <a:pPr lvl="0" algn="just"/>
            <a:r>
              <a:rPr lang="en-US" sz="3200" dirty="0" err="1">
                <a:solidFill>
                  <a:prstClr val="black"/>
                </a:solidFill>
                <a:latin typeface="Times New Roman" panose="02020603050405020304" pitchFamily="18" charset="0"/>
                <a:cs typeface="Times New Roman" panose="02020603050405020304" pitchFamily="18" charset="0"/>
              </a:rPr>
              <a:t>Tuổi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đóng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trò</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trọng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việc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mệnh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lai</a:t>
            </a:r>
            <a:r>
              <a:rPr lang="en-US" sz="3200" dirty="0">
                <a:solidFill>
                  <a:prstClr val="black"/>
                </a:solidFill>
                <a:latin typeface="Times New Roman" panose="02020603050405020304" pitchFamily="18" charset="0"/>
                <a:cs typeface="Times New Roman" panose="02020603050405020304" pitchFamily="18" charset="0"/>
              </a:rPr>
              <a:t> non </a:t>
            </a:r>
            <a:r>
              <a:rPr lang="en-US" sz="3200" dirty="0" err="1">
                <a:solidFill>
                  <a:prstClr val="black"/>
                </a:solidFill>
                <a:latin typeface="Times New Roman" panose="02020603050405020304" pitchFamily="18" charset="0"/>
                <a:cs typeface="Times New Roman" panose="02020603050405020304" pitchFamily="18" charset="0"/>
              </a:rPr>
              <a:t>sông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vì</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tuổi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hiểu</a:t>
            </a:r>
            <a:r>
              <a:rPr lang="en-US" sz="3200" dirty="0">
                <a:solidFill>
                  <a:prstClr val="black"/>
                </a:solidFill>
                <a:latin typeface="Times New Roman" panose="02020603050405020304" pitchFamily="18" charset="0"/>
                <a:cs typeface="Times New Roman" panose="02020603050405020304" pitchFamily="18" charset="0"/>
              </a:rPr>
              <a:t> được </a:t>
            </a:r>
            <a:r>
              <a:rPr lang="en-US" sz="3200" dirty="0" err="1">
                <a:solidFill>
                  <a:prstClr val="black"/>
                </a:solidFill>
                <a:latin typeface="Times New Roman" panose="02020603050405020304" pitchFamily="18" charset="0"/>
                <a:cs typeface="Times New Roman" panose="02020603050405020304" pitchFamily="18" charset="0"/>
              </a:rPr>
              <a:t>vị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trọng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mình</a:t>
            </a:r>
            <a:r>
              <a:rPr lang="en-US" sz="3200" dirty="0">
                <a:solidFill>
                  <a:prstClr val="black"/>
                </a:solidFill>
                <a:latin typeface="Times New Roman" panose="02020603050405020304" pitchFamily="18" charset="0"/>
                <a:cs typeface="Times New Roman" panose="02020603050405020304" pitchFamily="18" charset="0"/>
              </a:rPr>
              <a:t>.</a:t>
            </a:r>
          </a:p>
          <a:p>
            <a:pPr lvl="0" algn="just"/>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Vốn</a:t>
            </a:r>
            <a:r>
              <a:rPr lang="en-US" sz="3200" dirty="0">
                <a:solidFill>
                  <a:prstClr val="black"/>
                </a:solidFill>
                <a:latin typeface="Times New Roman" panose="02020603050405020304" pitchFamily="18" charset="0"/>
                <a:cs typeface="Times New Roman" panose="02020603050405020304" pitchFamily="18" charset="0"/>
              </a:rPr>
              <a:t> tri </a:t>
            </a:r>
            <a:r>
              <a:rPr lang="en-US" sz="3200" dirty="0" err="1">
                <a:solidFill>
                  <a:prstClr val="black"/>
                </a:solidFill>
                <a:latin typeface="Times New Roman" panose="02020603050405020304" pitchFamily="18" charset="0"/>
                <a:cs typeface="Times New Roman" panose="02020603050405020304" pitchFamily="18" charset="0"/>
              </a:rPr>
              <a:t>thức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đức</a:t>
            </a:r>
            <a:r>
              <a:rPr lang="en-US" sz="3200" dirty="0">
                <a:solidFill>
                  <a:prstClr val="black"/>
                </a:solidFill>
                <a:latin typeface="Times New Roman" panose="02020603050405020304" pitchFamily="18" charset="0"/>
                <a:cs typeface="Times New Roman" panose="02020603050405020304" pitchFamily="18" charset="0"/>
              </a:rPr>
              <a:t> được </a:t>
            </a:r>
            <a:r>
              <a:rPr lang="en-US" sz="3200" dirty="0" err="1">
                <a:solidFill>
                  <a:prstClr val="black"/>
                </a:solidFill>
                <a:latin typeface="Times New Roman" panose="02020603050405020304" pitchFamily="18" charset="0"/>
                <a:cs typeface="Times New Roman" panose="02020603050405020304" pitchFamily="18" charset="0"/>
              </a:rPr>
              <a:t>rèn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luyện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thực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sống</a:t>
            </a:r>
            <a:r>
              <a:rPr lang="en-US" sz="3200" dirty="0">
                <a:solidFill>
                  <a:prstClr val="black"/>
                </a:solidFill>
                <a:latin typeface="Times New Roman" panose="02020603050405020304" pitchFamily="18" charset="0"/>
                <a:cs typeface="Times New Roman" panose="02020603050405020304" pitchFamily="18" charset="0"/>
              </a:rPr>
              <a:t>.</a:t>
            </a:r>
          </a:p>
          <a:p>
            <a:pPr lvl="0" algn="just"/>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Tuổi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nỗ</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lực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ngừng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hỏi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triển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khoa </a:t>
            </a:r>
            <a:r>
              <a:rPr lang="en-US" sz="3200" dirty="0" err="1">
                <a:solidFill>
                  <a:prstClr val="black"/>
                </a:solidFill>
                <a:latin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bắt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kịp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triển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a:t>
            </a:r>
          </a:p>
          <a:p>
            <a:pPr lvl="0" algn="just"/>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Tuổi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nuôi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dưỡng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quê</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niềm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tộc</a:t>
            </a:r>
            <a:r>
              <a:rPr lang="en-US" sz="3200" dirty="0">
                <a:solidFill>
                  <a:prstClr val="black"/>
                </a:solidFill>
                <a:latin typeface="Times New Roman" panose="02020603050405020304" pitchFamily="18" charset="0"/>
                <a:cs typeface="Times New Roman" panose="02020603050405020304" pitchFamily="18" charset="0"/>
              </a:rPr>
              <a:t>.</a:t>
            </a:r>
          </a:p>
          <a:p>
            <a:pPr lvl="0" algn="just"/>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Cần</a:t>
            </a:r>
            <a:r>
              <a:rPr lang="en-US" sz="3200" dirty="0">
                <a:solidFill>
                  <a:prstClr val="black"/>
                </a:solidFill>
                <a:latin typeface="Times New Roman" panose="02020603050405020304" pitchFamily="18" charset="0"/>
                <a:cs typeface="Times New Roman" panose="02020603050405020304" pitchFamily="18" charset="0"/>
              </a:rPr>
              <a:t> ý </a:t>
            </a:r>
            <a:r>
              <a:rPr lang="en-US" sz="3200" dirty="0" err="1">
                <a:solidFill>
                  <a:prstClr val="black"/>
                </a:solidFill>
                <a:latin typeface="Times New Roman" panose="02020603050405020304" pitchFamily="18" charset="0"/>
                <a:cs typeface="Times New Roman" panose="02020603050405020304" pitchFamily="18" charset="0"/>
              </a:rPr>
              <a:t>thức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việc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dồi</a:t>
            </a:r>
            <a:r>
              <a:rPr lang="en-US" sz="3200" dirty="0">
                <a:solidFill>
                  <a:prstClr val="black"/>
                </a:solidFill>
                <a:latin typeface="Times New Roman" panose="02020603050405020304" pitchFamily="18" charset="0"/>
                <a:cs typeface="Times New Roman" panose="02020603050405020304" pitchFamily="18" charset="0"/>
              </a:rPr>
              <a:t> tri </a:t>
            </a:r>
            <a:r>
              <a:rPr lang="en-US" sz="3200" dirty="0" err="1">
                <a:solidFill>
                  <a:prstClr val="black"/>
                </a:solidFill>
                <a:latin typeface="Times New Roman" panose="02020603050405020304" pitchFamily="18" charset="0"/>
                <a:cs typeface="Times New Roman" panose="02020603050405020304" pitchFamily="18" charset="0"/>
              </a:rPr>
              <a:t>thức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ngay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còn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trẻ</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7E72114E-B657-481A-AD9C-1E85ECBC5FEB}"/>
              </a:ext>
            </a:extLst>
          </p:cNvPr>
          <p:cNvSpPr txBox="1"/>
          <p:nvPr/>
        </p:nvSpPr>
        <p:spPr>
          <a:xfrm>
            <a:off x="2785984" y="-1451429"/>
            <a:ext cx="647413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2652748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3" cstate="print"/>
          <a:stretch>
            <a:fillRect/>
          </a:stretch>
        </p:blipFill>
        <p:spPr>
          <a:xfrm rot="21000000">
            <a:off x="7725720" y="2558532"/>
            <a:ext cx="4251960" cy="2428875"/>
          </a:xfrm>
          <a:prstGeom prst="rect">
            <a:avLst/>
          </a:prstGeom>
        </p:spPr>
      </p:pic>
      <p:pic>
        <p:nvPicPr>
          <p:cNvPr id="4" name="图片 3" descr="桃枝"/>
          <p:cNvPicPr>
            <a:picLocks noChangeAspect="1"/>
          </p:cNvPicPr>
          <p:nvPr/>
        </p:nvPicPr>
        <p:blipFill>
          <a:blip r:embed="rId4"/>
          <a:stretch>
            <a:fillRect/>
          </a:stretch>
        </p:blipFill>
        <p:spPr>
          <a:xfrm>
            <a:off x="-47375" y="4709681"/>
            <a:ext cx="2452914" cy="1366857"/>
          </a:xfrm>
          <a:prstGeom prst="rect">
            <a:avLst/>
          </a:prstGeom>
        </p:spPr>
      </p:pic>
      <p:pic>
        <p:nvPicPr>
          <p:cNvPr id="5" name="图片 4" descr="桃枝2"/>
          <p:cNvPicPr>
            <a:picLocks noChangeAspect="1"/>
          </p:cNvPicPr>
          <p:nvPr/>
        </p:nvPicPr>
        <p:blipFill>
          <a:blip r:embed="rId5"/>
          <a:stretch>
            <a:fillRect/>
          </a:stretch>
        </p:blipFill>
        <p:spPr>
          <a:xfrm>
            <a:off x="9232900" y="-48260"/>
            <a:ext cx="2948940" cy="2896235"/>
          </a:xfrm>
          <a:prstGeom prst="rect">
            <a:avLst/>
          </a:prstGeom>
        </p:spPr>
      </p:pic>
      <p:pic>
        <p:nvPicPr>
          <p:cNvPr id="9" name="图片 8" descr="花瓣"/>
          <p:cNvPicPr>
            <a:picLocks noChangeAspect="1"/>
          </p:cNvPicPr>
          <p:nvPr/>
        </p:nvPicPr>
        <p:blipFill>
          <a:blip r:embed="rId6" cstate="print"/>
          <a:stretch>
            <a:fillRect/>
          </a:stretch>
        </p:blipFill>
        <p:spPr>
          <a:xfrm>
            <a:off x="10428922" y="4940355"/>
            <a:ext cx="527050" cy="452755"/>
          </a:xfrm>
          <a:prstGeom prst="rect">
            <a:avLst/>
          </a:prstGeom>
        </p:spPr>
      </p:pic>
      <p:pic>
        <p:nvPicPr>
          <p:cNvPr id="12" name="图片 11" descr="蝴蝶"/>
          <p:cNvPicPr>
            <a:picLocks noChangeAspect="1"/>
          </p:cNvPicPr>
          <p:nvPr/>
        </p:nvPicPr>
        <p:blipFill>
          <a:blip r:embed="rId7" cstate="print"/>
          <a:stretch>
            <a:fillRect/>
          </a:stretch>
        </p:blipFill>
        <p:spPr>
          <a:xfrm rot="5400000">
            <a:off x="10118090" y="1323340"/>
            <a:ext cx="621665" cy="631190"/>
          </a:xfrm>
          <a:prstGeom prst="rect">
            <a:avLst/>
          </a:prstGeom>
        </p:spPr>
      </p:pic>
      <p:sp>
        <p:nvSpPr>
          <p:cNvPr id="3" name="TextBox 2">
            <a:extLst>
              <a:ext uri="{FF2B5EF4-FFF2-40B4-BE49-F238E27FC236}">
                <a16:creationId xmlns:a16="http://schemas.microsoft.com/office/drawing/2014/main" id="{E0E7DDC3-1E65-4E44-A9A4-EED853F8E23B}"/>
              </a:ext>
            </a:extLst>
          </p:cNvPr>
          <p:cNvSpPr txBox="1"/>
          <p:nvPr/>
        </p:nvSpPr>
        <p:spPr>
          <a:xfrm>
            <a:off x="1927654" y="-1186249"/>
            <a:ext cx="74016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37BC9820-2F4B-4885-8D9B-072C29FD03C4}"/>
              </a:ext>
            </a:extLst>
          </p:cNvPr>
          <p:cNvSpPr txBox="1"/>
          <p:nvPr/>
        </p:nvSpPr>
        <p:spPr>
          <a:xfrm>
            <a:off x="-197983" y="20443"/>
            <a:ext cx="119635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7" name="Rectangle 6">
            <a:extLst>
              <a:ext uri="{FF2B5EF4-FFF2-40B4-BE49-F238E27FC236}">
                <a16:creationId xmlns:a16="http://schemas.microsoft.com/office/drawing/2014/main" id="{8E205271-5C20-4A1B-8814-8A220295B898}"/>
              </a:ext>
            </a:extLst>
          </p:cNvPr>
          <p:cNvSpPr/>
          <p:nvPr/>
        </p:nvSpPr>
        <p:spPr>
          <a:xfrm>
            <a:off x="133981" y="1220772"/>
            <a:ext cx="11924038" cy="4832092"/>
          </a:xfrm>
          <a:prstGeom prst="rect">
            <a:avLst/>
          </a:prstGeom>
        </p:spPr>
        <p:txBody>
          <a:bodyPr wrap="square">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ĐỀ 2: </a:t>
            </a:r>
            <a:r>
              <a:rPr lang="en-US" sz="2800" b="1" dirty="0" err="1">
                <a:solidFill>
                  <a:prstClr val="black"/>
                </a:solidFill>
                <a:latin typeface="Times New Roman" panose="02020603050405020304" pitchFamily="18" charset="0"/>
                <a:cs typeface="Times New Roman" panose="02020603050405020304" pitchFamily="18" charset="0"/>
              </a:rPr>
              <a:t>Đọc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trích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sau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trả </a:t>
            </a:r>
            <a:r>
              <a:rPr lang="en-US" sz="2800" b="1" dirty="0" err="1">
                <a:solidFill>
                  <a:prstClr val="black"/>
                </a:solidFill>
                <a:latin typeface="Times New Roman" panose="02020603050405020304" pitchFamily="18" charset="0"/>
                <a:cs typeface="Times New Roman" panose="02020603050405020304" pitchFamily="18" charset="0"/>
              </a:rPr>
              <a:t>lời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hỏi</a:t>
            </a:r>
            <a:r>
              <a:rPr lang="en-US" sz="2800" b="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i="1" dirty="0">
                <a:solidFill>
                  <a:prstClr val="black"/>
                </a:solidFill>
                <a:latin typeface="Times New Roman" panose="02020603050405020304" pitchFamily="18" charset="0"/>
                <a:cs typeface="Times New Roman" panose="02020603050405020304" pitchFamily="18" charset="0"/>
              </a:rPr>
              <a:t>“</a:t>
            </a:r>
            <a:r>
              <a:rPr lang="en-US" sz="2800" i="1" dirty="0" err="1">
                <a:solidFill>
                  <a:prstClr val="black"/>
                </a:solidFill>
                <a:latin typeface="Times New Roman" panose="02020603050405020304" pitchFamily="18" charset="0"/>
                <a:cs typeface="Times New Roman" panose="02020603050405020304" pitchFamily="18" charset="0"/>
              </a:rPr>
              <a:t>Buổi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ấy</a:t>
            </a:r>
            <a:r>
              <a:rPr lang="en-US" sz="2800" i="1" dirty="0">
                <a:solidFill>
                  <a:prstClr val="black"/>
                </a:solidFill>
                <a:latin typeface="Times New Roman" panose="02020603050405020304" pitchFamily="18" charset="0"/>
                <a:cs typeface="Times New Roman" panose="02020603050405020304" pitchFamily="18" charset="0"/>
              </a:rPr>
              <a:t>, bao </a:t>
            </a:r>
            <a:r>
              <a:rPr lang="en-US" sz="2800" i="1" dirty="0" err="1">
                <a:solidFill>
                  <a:prstClr val="black"/>
                </a:solidFill>
                <a:latin typeface="Times New Roman" panose="02020603050405020304" pitchFamily="18" charset="0"/>
                <a:cs typeface="Times New Roman" panose="02020603050405020304" pitchFamily="18" charset="0"/>
              </a:rPr>
              <a:t>nhiêu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những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loài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cầm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dị</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thú</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cổ</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thạch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chậu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cây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cảnh</a:t>
            </a:r>
            <a:r>
              <a:rPr lang="en-US" sz="2800" i="1" dirty="0">
                <a:solidFill>
                  <a:prstClr val="black"/>
                </a:solidFill>
                <a:latin typeface="Times New Roman" panose="02020603050405020304" pitchFamily="18" charset="0"/>
                <a:cs typeface="Times New Roman" panose="02020603050405020304" pitchFamily="18" charset="0"/>
              </a:rPr>
              <a:t> ở </a:t>
            </a:r>
            <a:r>
              <a:rPr lang="en-US" sz="2800" i="1" dirty="0" err="1">
                <a:solidFill>
                  <a:prstClr val="black"/>
                </a:solidFill>
                <a:latin typeface="Times New Roman" panose="02020603050405020304" pitchFamily="18" charset="0"/>
                <a:cs typeface="Times New Roman" panose="02020603050405020304" pitchFamily="18" charset="0"/>
              </a:rPr>
              <a:t>chốn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gian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Chúa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đều</a:t>
            </a:r>
            <a:r>
              <a:rPr lang="en-US" sz="2800" i="1" dirty="0">
                <a:solidFill>
                  <a:prstClr val="black"/>
                </a:solidFill>
                <a:latin typeface="Times New Roman" panose="02020603050405020304" pitchFamily="18" charset="0"/>
                <a:cs typeface="Times New Roman" panose="02020603050405020304" pitchFamily="18" charset="0"/>
              </a:rPr>
              <a:t> ra </a:t>
            </a:r>
            <a:r>
              <a:rPr lang="en-US" sz="2800" i="1" dirty="0" err="1">
                <a:solidFill>
                  <a:prstClr val="black"/>
                </a:solidFill>
                <a:latin typeface="Times New Roman" panose="02020603050405020304" pitchFamily="18" charset="0"/>
                <a:cs typeface="Times New Roman" panose="02020603050405020304" pitchFamily="18" charset="0"/>
              </a:rPr>
              <a:t>sức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lấy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thiếu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thứ</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gì</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lấy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cả</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cây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đa</a:t>
            </a:r>
            <a:r>
              <a:rPr lang="en-US" sz="2800" i="1" dirty="0">
                <a:solidFill>
                  <a:prstClr val="black"/>
                </a:solidFill>
                <a:latin typeface="Times New Roman" panose="02020603050405020304" pitchFamily="18" charset="0"/>
                <a:cs typeface="Times New Roman" panose="02020603050405020304" pitchFamily="18" charset="0"/>
              </a:rPr>
              <a:t> to, </a:t>
            </a:r>
            <a:r>
              <a:rPr lang="en-US" sz="2800" i="1" dirty="0" err="1">
                <a:solidFill>
                  <a:prstClr val="black"/>
                </a:solidFill>
                <a:latin typeface="Times New Roman" panose="02020603050405020304" pitchFamily="18" charset="0"/>
                <a:cs typeface="Times New Roman" panose="02020603050405020304" pitchFamily="18" charset="0"/>
              </a:rPr>
              <a:t>cành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rườm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từ</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bắc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chở</a:t>
            </a:r>
            <a:r>
              <a:rPr lang="en-US" sz="2800" i="1" dirty="0">
                <a:solidFill>
                  <a:prstClr val="black"/>
                </a:solidFill>
                <a:latin typeface="Times New Roman" panose="02020603050405020304" pitchFamily="18" charset="0"/>
                <a:cs typeface="Times New Roman" panose="02020603050405020304" pitchFamily="18" charset="0"/>
              </a:rPr>
              <a:t> qua </a:t>
            </a:r>
            <a:r>
              <a:rPr lang="en-US" sz="2800" i="1" dirty="0" err="1">
                <a:solidFill>
                  <a:prstClr val="black"/>
                </a:solidFill>
                <a:latin typeface="Times New Roman" panose="02020603050405020304" pitchFamily="18" charset="0"/>
                <a:cs typeface="Times New Roman" panose="02020603050405020304" pitchFamily="18" charset="0"/>
              </a:rPr>
              <a:t>sông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đem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về</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giống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cây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cổ</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thụ</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mọc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đầu</a:t>
            </a:r>
            <a:r>
              <a:rPr lang="en-US" sz="2800" i="1" dirty="0">
                <a:solidFill>
                  <a:prstClr val="black"/>
                </a:solidFill>
                <a:latin typeface="Times New Roman" panose="02020603050405020304" pitchFamily="18" charset="0"/>
                <a:cs typeface="Times New Roman" panose="02020603050405020304" pitchFamily="18" charset="0"/>
              </a:rPr>
              <a:t> non </a:t>
            </a:r>
            <a:r>
              <a:rPr lang="en-US" sz="2800" i="1" dirty="0" err="1">
                <a:solidFill>
                  <a:prstClr val="black"/>
                </a:solidFill>
                <a:latin typeface="Times New Roman" panose="02020603050405020304" pitchFamily="18" charset="0"/>
                <a:cs typeface="Times New Roman" panose="02020603050405020304" pitchFamily="18" charset="0"/>
              </a:rPr>
              <a:t>hốc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rễ</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dài</a:t>
            </a:r>
            <a:r>
              <a:rPr lang="en-US" sz="2800" i="1" dirty="0">
                <a:solidFill>
                  <a:prstClr val="black"/>
                </a:solidFill>
                <a:latin typeface="Times New Roman" panose="02020603050405020304" pitchFamily="18" charset="0"/>
                <a:cs typeface="Times New Roman" panose="02020603050405020304" pitchFamily="18" charset="0"/>
              </a:rPr>
              <a:t> ra </a:t>
            </a:r>
            <a:r>
              <a:rPr lang="en-US" sz="2800" i="1" dirty="0" err="1">
                <a:solidFill>
                  <a:prstClr val="black"/>
                </a:solidFill>
                <a:latin typeface="Times New Roman" panose="02020603050405020304" pitchFamily="18" charset="0"/>
                <a:cs typeface="Times New Roman" panose="02020603050405020304" pitchFamily="18" charset="0"/>
              </a:rPr>
              <a:t>đến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vài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trượng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phải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binh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khiêng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nổi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bốn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kèm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đều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cầm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gươm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đánh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thanh</a:t>
            </a:r>
            <a:r>
              <a:rPr lang="en-US" sz="2800" i="1" dirty="0">
                <a:solidFill>
                  <a:prstClr val="black"/>
                </a:solidFill>
                <a:latin typeface="Times New Roman" panose="02020603050405020304" pitchFamily="18" charset="0"/>
                <a:cs typeface="Times New Roman" panose="02020603050405020304" pitchFamily="18" charset="0"/>
              </a:rPr>
              <a:t> la </a:t>
            </a:r>
            <a:r>
              <a:rPr lang="en-US" sz="2800" i="1" dirty="0" err="1">
                <a:solidFill>
                  <a:prstClr val="black"/>
                </a:solidFill>
                <a:latin typeface="Times New Roman" panose="02020603050405020304" pitchFamily="18" charset="0"/>
                <a:cs typeface="Times New Roman" panose="02020603050405020304" pitchFamily="18" charset="0"/>
              </a:rPr>
              <a:t>đốc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thúc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lính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khiêng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đều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tay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Trong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phủ</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tùy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chỗ</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điểm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xuyết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bày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vẽ</a:t>
            </a:r>
            <a:r>
              <a:rPr lang="en-US" sz="2800" i="1" dirty="0">
                <a:solidFill>
                  <a:prstClr val="black"/>
                </a:solidFill>
                <a:latin typeface="Times New Roman" panose="02020603050405020304" pitchFamily="18" charset="0"/>
                <a:cs typeface="Times New Roman" panose="02020603050405020304" pitchFamily="18" charset="0"/>
              </a:rPr>
              <a:t> ra </a:t>
            </a:r>
            <a:r>
              <a:rPr lang="en-US" sz="2800" i="1" dirty="0" err="1">
                <a:solidFill>
                  <a:prstClr val="black"/>
                </a:solidFill>
                <a:latin typeface="Times New Roman" panose="02020603050405020304" pitchFamily="18" charset="0"/>
                <a:cs typeface="Times New Roman" panose="02020603050405020304" pitchFamily="18" charset="0"/>
              </a:rPr>
              <a:t>hình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núi</a:t>
            </a:r>
            <a:r>
              <a:rPr lang="en-US" sz="2800" i="1" dirty="0">
                <a:solidFill>
                  <a:prstClr val="black"/>
                </a:solidFill>
                <a:latin typeface="Times New Roman" panose="02020603050405020304" pitchFamily="18" charset="0"/>
                <a:cs typeface="Times New Roman" panose="02020603050405020304" pitchFamily="18" charset="0"/>
              </a:rPr>
              <a:t> non </a:t>
            </a:r>
            <a:r>
              <a:rPr lang="en-US" sz="2800" i="1" dirty="0" err="1">
                <a:solidFill>
                  <a:prstClr val="black"/>
                </a:solidFill>
                <a:latin typeface="Times New Roman" panose="02020603050405020304" pitchFamily="18" charset="0"/>
                <a:cs typeface="Times New Roman" panose="02020603050405020304" pitchFamily="18" charset="0"/>
              </a:rPr>
              <a:t>bộ</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bến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bể</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đầu</a:t>
            </a:r>
            <a:r>
              <a:rPr lang="en-US" sz="2800" i="1" dirty="0">
                <a:solidFill>
                  <a:prstClr val="black"/>
                </a:solidFill>
                <a:latin typeface="Times New Roman" panose="02020603050405020304" pitchFamily="18" charset="0"/>
                <a:cs typeface="Times New Roman" panose="02020603050405020304" pitchFamily="18" charset="0"/>
              </a:rPr>
              <a:t> non. </a:t>
            </a:r>
            <a:r>
              <a:rPr lang="en-US" sz="2800" i="1" dirty="0" err="1">
                <a:solidFill>
                  <a:prstClr val="black"/>
                </a:solidFill>
                <a:latin typeface="Times New Roman" panose="02020603050405020304" pitchFamily="18" charset="0"/>
                <a:cs typeface="Times New Roman" panose="02020603050405020304" pitchFamily="18" charset="0"/>
              </a:rPr>
              <a:t>Mỗi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đêm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thanh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vắng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tiếng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chim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kêu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vượn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hót</a:t>
            </a:r>
            <a:r>
              <a:rPr lang="en-US" sz="2800" i="1" dirty="0">
                <a:solidFill>
                  <a:prstClr val="black"/>
                </a:solidFill>
                <a:latin typeface="Times New Roman" panose="02020603050405020304" pitchFamily="18" charset="0"/>
                <a:cs typeface="Times New Roman" panose="02020603050405020304" pitchFamily="18" charset="0"/>
              </a:rPr>
              <a:t> ran </a:t>
            </a:r>
            <a:r>
              <a:rPr lang="en-US" sz="2800" i="1" dirty="0" err="1">
                <a:solidFill>
                  <a:prstClr val="black"/>
                </a:solidFill>
                <a:latin typeface="Times New Roman" panose="02020603050405020304" pitchFamily="18" charset="0"/>
                <a:cs typeface="Times New Roman" panose="02020603050405020304" pitchFamily="18" charset="0"/>
              </a:rPr>
              <a:t>khắp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bốn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bề</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hoặc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nửa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đêm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ồn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ào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trận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mưa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táp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tổ</a:t>
            </a:r>
            <a:r>
              <a:rPr lang="en-US" sz="2800" i="1" dirty="0">
                <a:solidFill>
                  <a:prstClr val="black"/>
                </a:solidFill>
                <a:latin typeface="Times New Roman" panose="02020603050405020304" pitchFamily="18" charset="0"/>
                <a:cs typeface="Times New Roman" panose="02020603050405020304" pitchFamily="18" charset="0"/>
              </a:rPr>
              <a:t> tan </a:t>
            </a:r>
            <a:r>
              <a:rPr lang="en-US" sz="2800" i="1" dirty="0" err="1">
                <a:solidFill>
                  <a:prstClr val="black"/>
                </a:solidFill>
                <a:latin typeface="Times New Roman" panose="02020603050405020304" pitchFamily="18" charset="0"/>
                <a:cs typeface="Times New Roman" panose="02020603050405020304" pitchFamily="18" charset="0"/>
              </a:rPr>
              <a:t>đàn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kẻ</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thức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giả</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biết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triệu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bất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thường</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Trích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chuyện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cũ</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trong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phủ</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chúa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Trịnh</a:t>
            </a:r>
            <a:r>
              <a:rPr lang="en-US" sz="2800" i="1" dirty="0">
                <a:solidFill>
                  <a:prstClr val="black"/>
                </a:solidFill>
                <a:latin typeface="Times New Roman" panose="02020603050405020304" pitchFamily="18" charset="0"/>
                <a:cs typeface="Times New Roman" panose="02020603050405020304" pitchFamily="18" charset="0"/>
              </a:rPr>
              <a:t> - </a:t>
            </a:r>
            <a:r>
              <a:rPr lang="en-US" sz="2800" i="1" dirty="0" err="1">
                <a:solidFill>
                  <a:prstClr val="black"/>
                </a:solidFill>
                <a:latin typeface="Times New Roman" panose="02020603050405020304" pitchFamily="18" charset="0"/>
                <a:cs typeface="Times New Roman" panose="02020603050405020304" pitchFamily="18" charset="0"/>
              </a:rPr>
              <a:t>Vũ</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Trung</a:t>
            </a:r>
            <a:r>
              <a:rPr lang="en-US" sz="2800" i="1"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762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ppt_x</p:attrName>
                                        </p:attrNameLst>
                                      </p:cBhvr>
                                      <p:tavLst>
                                        <p:tav tm="0">
                                          <p:val>
                                            <p:strVal val="#ppt_x-.2"/>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1" dur="500"/>
                                        <p:tgtEl>
                                          <p:spTgt spid="10"/>
                                        </p:tgtEl>
                                      </p:cBhvr>
                                    </p:animEffect>
                                  </p:childTnLst>
                                </p:cTn>
                              </p:par>
                            </p:childTnLst>
                          </p:cTn>
                        </p:par>
                        <p:par>
                          <p:cTn id="22" fill="hold">
                            <p:stCondLst>
                              <p:cond delay="1500"/>
                            </p:stCondLst>
                            <p:childTnLst>
                              <p:par>
                                <p:cTn id="23" presetID="5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Scale>
                                      <p:cBhvr>
                                        <p:cTn id="25"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9"/>
                                        </p:tgtEl>
                                        <p:attrNameLst>
                                          <p:attrName>ppt_x</p:attrName>
                                          <p:attrName>ppt_y</p:attrName>
                                        </p:attrNameLst>
                                      </p:cBhvr>
                                    </p:animMotion>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9" name="Google Shape;3219;p42"/>
          <p:cNvGrpSpPr/>
          <p:nvPr/>
        </p:nvGrpSpPr>
        <p:grpSpPr>
          <a:xfrm>
            <a:off x="11174900" y="-1"/>
            <a:ext cx="1120096" cy="1344021"/>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2" name="Google Shape;3222;p42"/>
          <p:cNvGrpSpPr/>
          <p:nvPr/>
        </p:nvGrpSpPr>
        <p:grpSpPr>
          <a:xfrm>
            <a:off x="152387" y="5639071"/>
            <a:ext cx="924163" cy="1139083"/>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5" name="Google Shape;3225;p42"/>
          <p:cNvGrpSpPr/>
          <p:nvPr/>
        </p:nvGrpSpPr>
        <p:grpSpPr>
          <a:xfrm>
            <a:off x="9699026" y="5841371"/>
            <a:ext cx="2172829" cy="841485"/>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30" name="Google Shape;3230;p42"/>
          <p:cNvGrpSpPr/>
          <p:nvPr/>
        </p:nvGrpSpPr>
        <p:grpSpPr>
          <a:xfrm>
            <a:off x="152719" y="179277"/>
            <a:ext cx="1311020" cy="1067575"/>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9ECD2144-B0C2-469A-B0FB-5EFE4CA10948}"/>
              </a:ext>
            </a:extLst>
          </p:cNvPr>
          <p:cNvSpPr txBox="1"/>
          <p:nvPr/>
        </p:nvSpPr>
        <p:spPr>
          <a:xfrm>
            <a:off x="0" y="-9839"/>
            <a:ext cx="1203928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3" name="TextBox 2">
            <a:extLst>
              <a:ext uri="{FF2B5EF4-FFF2-40B4-BE49-F238E27FC236}">
                <a16:creationId xmlns:a16="http://schemas.microsoft.com/office/drawing/2014/main" id="{16D7C0F6-5C8C-4C13-BCA4-AFB9CE3C46DE}"/>
              </a:ext>
            </a:extLst>
          </p:cNvPr>
          <p:cNvSpPr txBox="1"/>
          <p:nvPr/>
        </p:nvSpPr>
        <p:spPr>
          <a:xfrm>
            <a:off x="1299308" y="-1112108"/>
            <a:ext cx="98755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5" name="TextBox 4">
            <a:extLst>
              <a:ext uri="{FF2B5EF4-FFF2-40B4-BE49-F238E27FC236}">
                <a16:creationId xmlns:a16="http://schemas.microsoft.com/office/drawing/2014/main" id="{98DD6900-4F70-492F-8EDB-DDBA83508CFC}"/>
              </a:ext>
            </a:extLst>
          </p:cNvPr>
          <p:cNvSpPr txBox="1"/>
          <p:nvPr/>
        </p:nvSpPr>
        <p:spPr>
          <a:xfrm>
            <a:off x="493486" y="1077697"/>
            <a:ext cx="11455648" cy="4893647"/>
          </a:xfrm>
          <a:prstGeom prst="rect">
            <a:avLst/>
          </a:prstGeom>
          <a:noFill/>
        </p:spPr>
        <p:txBody>
          <a:bodyPr wrap="square" rtlCol="0">
            <a:spAutoFit/>
          </a:bodyPr>
          <a:lstStyle/>
          <a:p>
            <a:pPr lvl="0">
              <a:defRPr/>
            </a:pPr>
            <a:r>
              <a:rPr lang="en-US" sz="2400" b="1">
                <a:solidFill>
                  <a:prstClr val="black"/>
                </a:solidFill>
                <a:latin typeface="Times New Roman" panose="02020603050405020304" pitchFamily="18" charset="0"/>
                <a:cs typeface="Times New Roman" panose="02020603050405020304" pitchFamily="18" charset="0"/>
              </a:rPr>
              <a:t>Câu 1:</a:t>
            </a:r>
            <a:r>
              <a:rPr lang="en-US" sz="2400">
                <a:solidFill>
                  <a:prstClr val="black"/>
                </a:solidFill>
                <a:latin typeface="Times New Roman" panose="02020603050405020304" pitchFamily="18" charset="0"/>
                <a:cs typeface="Times New Roman" panose="02020603050405020304" pitchFamily="18" charset="0"/>
              </a:rPr>
              <a:t> Chuyện cũ trong phủ chúa Trịnh thuộc thể loại nào?	</a:t>
            </a:r>
          </a:p>
          <a:p>
            <a:pPr lvl="0">
              <a:defRPr/>
            </a:pPr>
            <a:r>
              <a:rPr lang="en-US" sz="2400">
                <a:solidFill>
                  <a:prstClr val="black"/>
                </a:solidFill>
                <a:latin typeface="Times New Roman" panose="02020603050405020304" pitchFamily="18" charset="0"/>
                <a:cs typeface="Times New Roman" panose="02020603050405020304" pitchFamily="18" charset="0"/>
              </a:rPr>
              <a:t>A. Truyện truyền kì 						B. Truyện truyền thuyết</a:t>
            </a:r>
          </a:p>
          <a:p>
            <a:pPr lvl="0">
              <a:defRPr/>
            </a:pPr>
            <a:r>
              <a:rPr lang="en-US" sz="2400">
                <a:solidFill>
                  <a:prstClr val="black"/>
                </a:solidFill>
                <a:latin typeface="Times New Roman" panose="02020603050405020304" pitchFamily="18" charset="0"/>
                <a:cs typeface="Times New Roman" panose="02020603050405020304" pitchFamily="18" charset="0"/>
              </a:rPr>
              <a:t>C. Tùy bút 							D. Truyện cổ tích</a:t>
            </a:r>
          </a:p>
          <a:p>
            <a:pPr lvl="0">
              <a:defRPr/>
            </a:pPr>
            <a:r>
              <a:rPr lang="en-US" sz="2400" b="1">
                <a:solidFill>
                  <a:prstClr val="black"/>
                </a:solidFill>
                <a:latin typeface="Times New Roman" panose="02020603050405020304" pitchFamily="18" charset="0"/>
                <a:cs typeface="Times New Roman" panose="02020603050405020304" pitchFamily="18" charset="0"/>
              </a:rPr>
              <a:t>Câu 2:</a:t>
            </a:r>
            <a:r>
              <a:rPr lang="en-US" sz="2400">
                <a:solidFill>
                  <a:prstClr val="black"/>
                </a:solidFill>
                <a:latin typeface="Times New Roman" panose="02020603050405020304" pitchFamily="18" charset="0"/>
                <a:cs typeface="Times New Roman" panose="02020603050405020304" pitchFamily="18" charset="0"/>
              </a:rPr>
              <a:t> Thói ăn chơi của chúa Trịnh được miêu tả thông qua chi tiết nào?</a:t>
            </a:r>
          </a:p>
          <a:p>
            <a:pPr lvl="0">
              <a:defRPr/>
            </a:pPr>
            <a:r>
              <a:rPr lang="en-US" sz="2400">
                <a:solidFill>
                  <a:prstClr val="black"/>
                </a:solidFill>
                <a:latin typeface="Times New Roman" panose="02020603050405020304" pitchFamily="18" charset="0"/>
                <a:cs typeface="Times New Roman" panose="02020603050405020304" pitchFamily="18" charset="0"/>
              </a:rPr>
              <a:t>A. Xây dựng đình đài, cung điện, thú vui ngao du vô độ</a:t>
            </a:r>
          </a:p>
          <a:p>
            <a:pPr lvl="0">
              <a:defRPr/>
            </a:pPr>
            <a:r>
              <a:rPr lang="en-US" sz="2400">
                <a:solidFill>
                  <a:prstClr val="black"/>
                </a:solidFill>
                <a:latin typeface="Times New Roman" panose="02020603050405020304" pitchFamily="18" charset="0"/>
                <a:cs typeface="Times New Roman" panose="02020603050405020304" pitchFamily="18" charset="0"/>
              </a:rPr>
              <a:t>B. Cách bài trí phủ chúa không thiếu gì những thứ bên ngoài</a:t>
            </a:r>
          </a:p>
          <a:p>
            <a:pPr lvl="0">
              <a:defRPr/>
            </a:pPr>
            <a:r>
              <a:rPr lang="en-US" sz="2400">
                <a:solidFill>
                  <a:prstClr val="black"/>
                </a:solidFill>
                <a:latin typeface="Times New Roman" panose="02020603050405020304" pitchFamily="18" charset="0"/>
                <a:cs typeface="Times New Roman" panose="02020603050405020304" pitchFamily="18" charset="0"/>
              </a:rPr>
              <a:t>C. Việc thu sản vật quý, thứ quý bày vẽ trang trí trong phủ gây nhiều tốn kém, phiền nhiễu</a:t>
            </a:r>
          </a:p>
          <a:p>
            <a:pPr lvl="0">
              <a:defRPr/>
            </a:pPr>
            <a:r>
              <a:rPr lang="en-US" sz="2400">
                <a:solidFill>
                  <a:prstClr val="black"/>
                </a:solidFill>
                <a:latin typeface="Times New Roman" panose="02020603050405020304" pitchFamily="18" charset="0"/>
                <a:cs typeface="Times New Roman" panose="02020603050405020304" pitchFamily="18" charset="0"/>
              </a:rPr>
              <a:t>D. Tất cả các ý trên</a:t>
            </a:r>
          </a:p>
          <a:p>
            <a:pPr lvl="0">
              <a:defRPr/>
            </a:pPr>
            <a:r>
              <a:rPr lang="en-US" sz="2400" b="1">
                <a:solidFill>
                  <a:prstClr val="black"/>
                </a:solidFill>
                <a:latin typeface="Times New Roman" panose="02020603050405020304" pitchFamily="18" charset="0"/>
                <a:cs typeface="Times New Roman" panose="02020603050405020304" pitchFamily="18" charset="0"/>
              </a:rPr>
              <a:t>Câu 3:</a:t>
            </a:r>
            <a:r>
              <a:rPr lang="en-US" sz="2400">
                <a:solidFill>
                  <a:prstClr val="black"/>
                </a:solidFill>
                <a:latin typeface="Times New Roman" panose="02020603050405020304" pitchFamily="18" charset="0"/>
                <a:cs typeface="Times New Roman" panose="02020603050405020304" pitchFamily="18" charset="0"/>
              </a:rPr>
              <a:t> Bọn hầu cận trong phủ chúa làm càn, tác oai tác quái trong dân chúng thế nào?</a:t>
            </a:r>
          </a:p>
          <a:p>
            <a:pPr lvl="0">
              <a:defRPr/>
            </a:pPr>
            <a:r>
              <a:rPr lang="en-US" sz="2400">
                <a:solidFill>
                  <a:prstClr val="black"/>
                </a:solidFill>
                <a:latin typeface="Times New Roman" panose="02020603050405020304" pitchFamily="18" charset="0"/>
                <a:cs typeface="Times New Roman" panose="02020603050405020304" pitchFamily="18" charset="0"/>
              </a:rPr>
              <a:t>A. Thủ đoạn vừa ăn cắp vừa la làng</a:t>
            </a:r>
          </a:p>
          <a:p>
            <a:pPr lvl="0">
              <a:defRPr/>
            </a:pPr>
            <a:r>
              <a:rPr lang="en-US" sz="2400">
                <a:solidFill>
                  <a:prstClr val="black"/>
                </a:solidFill>
                <a:latin typeface="Times New Roman" panose="02020603050405020304" pitchFamily="18" charset="0"/>
                <a:cs typeface="Times New Roman" panose="02020603050405020304" pitchFamily="18" charset="0"/>
              </a:rPr>
              <a:t>B. Ngang nhiên, trắng trợn cướp bóc của dân chúng</a:t>
            </a:r>
          </a:p>
          <a:p>
            <a:pPr lvl="0">
              <a:defRPr/>
            </a:pPr>
            <a:r>
              <a:rPr lang="en-US" sz="2400">
                <a:solidFill>
                  <a:prstClr val="black"/>
                </a:solidFill>
                <a:latin typeface="Times New Roman" panose="02020603050405020304" pitchFamily="18" charset="0"/>
                <a:cs typeface="Times New Roman" panose="02020603050405020304" pitchFamily="18" charset="0"/>
              </a:rPr>
              <a:t>C. Nửa đêm đem quân lính lấy phăng đồ đi rồi vu họa tội giấu vật cung phụng</a:t>
            </a:r>
          </a:p>
          <a:p>
            <a:pPr lvl="0">
              <a:defRPr/>
            </a:pPr>
            <a:r>
              <a:rPr lang="en-US" sz="2400">
                <a:solidFill>
                  <a:prstClr val="black"/>
                </a:solidFill>
                <a:latin typeface="Times New Roman" panose="02020603050405020304" pitchFamily="18" charset="0"/>
                <a:cs typeface="Times New Roman" panose="02020603050405020304" pitchFamily="18" charset="0"/>
              </a:rPr>
              <a:t>D. Tất cả 3 đáp án trên</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8708286"/>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3" name="TextBox 2">
            <a:extLst>
              <a:ext uri="{FF2B5EF4-FFF2-40B4-BE49-F238E27FC236}">
                <a16:creationId xmlns:a16="http://schemas.microsoft.com/office/drawing/2014/main" id="{AFB35624-1745-4202-8435-154AEE3BD187}"/>
              </a:ext>
            </a:extLst>
          </p:cNvPr>
          <p:cNvSpPr txBox="1"/>
          <p:nvPr/>
        </p:nvSpPr>
        <p:spPr>
          <a:xfrm>
            <a:off x="0" y="6463381"/>
            <a:ext cx="83534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2" name="TextBox 1">
            <a:extLst>
              <a:ext uri="{FF2B5EF4-FFF2-40B4-BE49-F238E27FC236}">
                <a16:creationId xmlns:a16="http://schemas.microsoft.com/office/drawing/2014/main" id="{7E72114E-B657-481A-AD9C-1E85ECBC5FEB}"/>
              </a:ext>
            </a:extLst>
          </p:cNvPr>
          <p:cNvSpPr txBox="1"/>
          <p:nvPr/>
        </p:nvSpPr>
        <p:spPr>
          <a:xfrm>
            <a:off x="2785984" y="-1451429"/>
            <a:ext cx="64741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838404A-107F-4857-993A-098A9E43CF3F}"/>
              </a:ext>
            </a:extLst>
          </p:cNvPr>
          <p:cNvSpPr/>
          <p:nvPr/>
        </p:nvSpPr>
        <p:spPr>
          <a:xfrm>
            <a:off x="0" y="828958"/>
            <a:ext cx="12240751" cy="6001643"/>
          </a:xfrm>
          <a:prstGeom prst="rect">
            <a:avLst/>
          </a:prstGeom>
        </p:spPr>
        <p:txBody>
          <a:bodyPr wrap="square">
            <a:spAutoFit/>
          </a:bodyPr>
          <a:lstStyle/>
          <a:p>
            <a:pPr lvl="0"/>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4:</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Cụm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đêm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tiếng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vượn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hót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râm</a:t>
            </a:r>
            <a:r>
              <a:rPr lang="en-US" sz="3200" dirty="0">
                <a:solidFill>
                  <a:prstClr val="black"/>
                </a:solidFill>
                <a:latin typeface="Times New Roman" panose="02020603050405020304" pitchFamily="18" charset="0"/>
                <a:cs typeface="Times New Roman" panose="02020603050405020304" pitchFamily="18" charset="0"/>
              </a:rPr>
              <a:t> ran </a:t>
            </a:r>
            <a:r>
              <a:rPr lang="en-US" sz="3200" dirty="0" err="1">
                <a:solidFill>
                  <a:prstClr val="black"/>
                </a:solidFill>
                <a:latin typeface="Times New Roman" panose="02020603050405020304" pitchFamily="18" charset="0"/>
                <a:cs typeface="Times New Roman" panose="02020603050405020304" pitchFamily="18" charset="0"/>
              </a:rPr>
              <a:t>khắp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bốn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nửa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đêm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ồn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mưa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táp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tổ</a:t>
            </a:r>
            <a:r>
              <a:rPr lang="en-US" sz="3200" dirty="0">
                <a:solidFill>
                  <a:prstClr val="black"/>
                </a:solidFill>
                <a:latin typeface="Times New Roman" panose="02020603050405020304" pitchFamily="18" charset="0"/>
                <a:cs typeface="Times New Roman" panose="02020603050405020304" pitchFamily="18" charset="0"/>
              </a:rPr>
              <a:t> tan </a:t>
            </a:r>
            <a:r>
              <a:rPr lang="en-US" sz="3200" dirty="0" err="1">
                <a:solidFill>
                  <a:prstClr val="black"/>
                </a:solidFill>
                <a:latin typeface="Times New Roman" panose="02020603050405020304" pitchFamily="18" charset="0"/>
                <a:cs typeface="Times New Roman" panose="02020603050405020304" pitchFamily="18" charset="0"/>
              </a:rPr>
              <a:t>đàn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kẻ</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nghĩa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gì</a:t>
            </a:r>
            <a:r>
              <a:rPr lang="en-US" sz="3200" dirty="0">
                <a:solidFill>
                  <a:prstClr val="black"/>
                </a:solidFill>
                <a:latin typeface="Times New Roman" panose="02020603050405020304" pitchFamily="18" charset="0"/>
                <a:cs typeface="Times New Roman" panose="02020603050405020304" pitchFamily="18" charset="0"/>
              </a:rPr>
              <a:t>?</a:t>
            </a:r>
          </a:p>
          <a:p>
            <a:pPr lvl="0"/>
            <a:r>
              <a:rPr lang="en-US"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Dấu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điềm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gở</a:t>
            </a:r>
            <a:r>
              <a:rPr lang="en-US" sz="3200" dirty="0">
                <a:solidFill>
                  <a:prstClr val="black"/>
                </a:solidFill>
                <a:latin typeface="Times New Roman" panose="02020603050405020304" pitchFamily="18" charset="0"/>
                <a:cs typeface="Times New Roman" panose="02020603050405020304" pitchFamily="18" charset="0"/>
              </a:rPr>
              <a:t>			B. </a:t>
            </a:r>
            <a:r>
              <a:rPr lang="en-US" sz="3200" dirty="0" err="1">
                <a:solidFill>
                  <a:prstClr val="black"/>
                </a:solidFill>
                <a:latin typeface="Times New Roman" panose="02020603050405020304" pitchFamily="18" charset="0"/>
                <a:cs typeface="Times New Roman" panose="02020603050405020304" pitchFamily="18" charset="0"/>
              </a:rPr>
              <a:t>Điềm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lành</a:t>
            </a:r>
            <a:r>
              <a:rPr lang="en-US" sz="3200" dirty="0">
                <a:solidFill>
                  <a:prstClr val="black"/>
                </a:solidFill>
                <a:latin typeface="Times New Roman" panose="02020603050405020304" pitchFamily="18" charset="0"/>
                <a:cs typeface="Times New Roman" panose="02020603050405020304" pitchFamily="18" charset="0"/>
              </a:rPr>
              <a:t>, tin </a:t>
            </a:r>
            <a:r>
              <a:rPr lang="en-US" sz="3200" dirty="0" err="1">
                <a:solidFill>
                  <a:prstClr val="black"/>
                </a:solidFill>
                <a:latin typeface="Times New Roman" panose="02020603050405020304" pitchFamily="18" charset="0"/>
                <a:cs typeface="Times New Roman" panose="02020603050405020304" pitchFamily="18" charset="0"/>
              </a:rPr>
              <a:t>vui</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gì</a:t>
            </a:r>
            <a:r>
              <a:rPr lang="en-US" sz="3200" dirty="0">
                <a:solidFill>
                  <a:prstClr val="black"/>
                </a:solidFill>
                <a:latin typeface="Times New Roman" panose="02020603050405020304" pitchFamily="18" charset="0"/>
                <a:cs typeface="Times New Roman" panose="02020603050405020304" pitchFamily="18" charset="0"/>
              </a:rPr>
              <a:t>					D. </a:t>
            </a:r>
            <a:r>
              <a:rPr lang="en-US" sz="3200" dirty="0" err="1">
                <a:solidFill>
                  <a:prstClr val="black"/>
                </a:solidFill>
                <a:latin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nhiên</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5:</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thực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vua</a:t>
            </a:r>
            <a:r>
              <a:rPr lang="en-US" sz="3200" dirty="0">
                <a:solidFill>
                  <a:prstClr val="black"/>
                </a:solidFill>
                <a:latin typeface="Times New Roman" panose="02020603050405020304" pitchFamily="18" charset="0"/>
                <a:cs typeface="Times New Roman" panose="02020603050405020304" pitchFamily="18" charset="0"/>
              </a:rPr>
              <a:t> Lê </a:t>
            </a:r>
            <a:r>
              <a:rPr lang="en-US" sz="3200" dirty="0" err="1">
                <a:solidFill>
                  <a:prstClr val="black"/>
                </a:solidFill>
                <a:latin typeface="Times New Roman" panose="02020603050405020304" pitchFamily="18" charset="0"/>
                <a:cs typeface="Times New Roman" panose="02020603050405020304" pitchFamily="18" charset="0"/>
              </a:rPr>
              <a:t>chúa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Trịnh</a:t>
            </a:r>
            <a:r>
              <a:rPr lang="en-US" sz="3200" dirty="0">
                <a:solidFill>
                  <a:prstClr val="black"/>
                </a:solidFill>
                <a:latin typeface="Times New Roman" panose="02020603050405020304" pitchFamily="18" charset="0"/>
                <a:cs typeface="Times New Roman" panose="02020603050405020304" pitchFamily="18" charset="0"/>
              </a:rPr>
              <a:t> được </a:t>
            </a:r>
            <a:r>
              <a:rPr lang="en-US" sz="3200" dirty="0" err="1">
                <a:solidFill>
                  <a:prstClr val="black"/>
                </a:solidFill>
                <a:latin typeface="Times New Roman" panose="02020603050405020304" pitchFamily="18" charset="0"/>
                <a:cs typeface="Times New Roman" panose="02020603050405020304" pitchFamily="18" charset="0"/>
              </a:rPr>
              <a:t>khắc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họa</a:t>
            </a:r>
            <a:r>
              <a:rPr lang="en-US" sz="3200" dirty="0">
                <a:solidFill>
                  <a:prstClr val="black"/>
                </a:solidFill>
                <a:latin typeface="Times New Roman" panose="02020603050405020304" pitchFamily="18" charset="0"/>
                <a:cs typeface="Times New Roman" panose="02020603050405020304" pitchFamily="18" charset="0"/>
              </a:rPr>
              <a:t> qua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a:t>
            </a:r>
          </a:p>
          <a:p>
            <a:pPr lvl="0"/>
            <a:r>
              <a:rPr lang="en-US"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Thối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mục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ruỗng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đầy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công</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Thời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rực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huy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hoàng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êm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ấm</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C. Quan </a:t>
            </a:r>
            <a:r>
              <a:rPr lang="en-US" sz="3200" dirty="0" err="1">
                <a:solidFill>
                  <a:prstClr val="black"/>
                </a:solidFill>
                <a:latin typeface="Times New Roman" panose="02020603050405020304" pitchFamily="18" charset="0"/>
                <a:cs typeface="Times New Roman" panose="02020603050405020304" pitchFamily="18" charset="0"/>
              </a:rPr>
              <a:t>lại</a:t>
            </a:r>
            <a:r>
              <a:rPr lang="en-US" sz="3200" dirty="0">
                <a:solidFill>
                  <a:prstClr val="black"/>
                </a:solidFill>
                <a:latin typeface="Times New Roman" panose="02020603050405020304" pitchFamily="18" charset="0"/>
                <a:cs typeface="Times New Roman" panose="02020603050405020304" pitchFamily="18" charset="0"/>
              </a:rPr>
              <a:t> lo </a:t>
            </a:r>
            <a:r>
              <a:rPr lang="en-US" sz="3200" dirty="0" err="1">
                <a:solidFill>
                  <a:prstClr val="black"/>
                </a:solidFill>
                <a:latin typeface="Times New Roman" panose="02020603050405020304" pitchFamily="18" charset="0"/>
                <a:cs typeface="Times New Roman" panose="02020603050405020304" pitchFamily="18" charset="0"/>
              </a:rPr>
              <a:t>hưởng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cướp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bóc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chúng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khổ</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cực</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D. </a:t>
            </a:r>
            <a:r>
              <a:rPr lang="en-US" sz="3200" dirty="0" err="1">
                <a:solidFill>
                  <a:prstClr val="black"/>
                </a:solidFill>
                <a:latin typeface="Times New Roman" panose="02020603050405020304" pitchFamily="18" charset="0"/>
                <a:cs typeface="Times New Roman" panose="02020603050405020304" pitchFamily="18" charset="0"/>
              </a:rPr>
              <a:t>Cả</a:t>
            </a:r>
            <a:r>
              <a:rPr lang="en-US" sz="3200" dirty="0">
                <a:solidFill>
                  <a:prstClr val="black"/>
                </a:solidFill>
                <a:latin typeface="Times New Roman" panose="02020603050405020304" pitchFamily="18" charset="0"/>
                <a:cs typeface="Times New Roman" panose="02020603050405020304" pitchFamily="18" charset="0"/>
              </a:rPr>
              <a:t> 3 </a:t>
            </a:r>
            <a:r>
              <a:rPr lang="en-US" sz="3200" dirty="0" err="1">
                <a:solidFill>
                  <a:prstClr val="black"/>
                </a:solidFill>
                <a:latin typeface="Times New Roman" panose="02020603050405020304" pitchFamily="18" charset="0"/>
                <a:cs typeface="Times New Roman" panose="02020603050405020304" pitchFamily="18" charset="0"/>
              </a:rPr>
              <a:t>đáp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trên</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2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花瓣2"/>
          <p:cNvPicPr>
            <a:picLocks noChangeAspect="1"/>
          </p:cNvPicPr>
          <p:nvPr/>
        </p:nvPicPr>
        <p:blipFill>
          <a:blip r:embed="rId3" cstate="print"/>
          <a:stretch>
            <a:fillRect/>
          </a:stretch>
        </p:blipFill>
        <p:spPr>
          <a:xfrm rot="21000000">
            <a:off x="7725720" y="2558532"/>
            <a:ext cx="4251960" cy="2428875"/>
          </a:xfrm>
          <a:prstGeom prst="rect">
            <a:avLst/>
          </a:prstGeom>
        </p:spPr>
      </p:pic>
      <p:pic>
        <p:nvPicPr>
          <p:cNvPr id="4" name="图片 3" descr="桃枝"/>
          <p:cNvPicPr>
            <a:picLocks noChangeAspect="1"/>
          </p:cNvPicPr>
          <p:nvPr/>
        </p:nvPicPr>
        <p:blipFill>
          <a:blip r:embed="rId4"/>
          <a:stretch>
            <a:fillRect/>
          </a:stretch>
        </p:blipFill>
        <p:spPr>
          <a:xfrm>
            <a:off x="0" y="3364113"/>
            <a:ext cx="3210560" cy="3155315"/>
          </a:xfrm>
          <a:prstGeom prst="rect">
            <a:avLst/>
          </a:prstGeom>
        </p:spPr>
      </p:pic>
      <p:pic>
        <p:nvPicPr>
          <p:cNvPr id="5" name="图片 4" descr="桃枝2"/>
          <p:cNvPicPr>
            <a:picLocks noChangeAspect="1"/>
          </p:cNvPicPr>
          <p:nvPr/>
        </p:nvPicPr>
        <p:blipFill>
          <a:blip r:embed="rId5"/>
          <a:stretch>
            <a:fillRect/>
          </a:stretch>
        </p:blipFill>
        <p:spPr>
          <a:xfrm>
            <a:off x="9232900" y="-48260"/>
            <a:ext cx="2948940" cy="2896235"/>
          </a:xfrm>
          <a:prstGeom prst="rect">
            <a:avLst/>
          </a:prstGeom>
        </p:spPr>
      </p:pic>
      <p:pic>
        <p:nvPicPr>
          <p:cNvPr id="9" name="图片 8" descr="花瓣"/>
          <p:cNvPicPr>
            <a:picLocks noChangeAspect="1"/>
          </p:cNvPicPr>
          <p:nvPr/>
        </p:nvPicPr>
        <p:blipFill>
          <a:blip r:embed="rId6" cstate="print"/>
          <a:stretch>
            <a:fillRect/>
          </a:stretch>
        </p:blipFill>
        <p:spPr>
          <a:xfrm>
            <a:off x="10428922" y="4940355"/>
            <a:ext cx="527050" cy="452755"/>
          </a:xfrm>
          <a:prstGeom prst="rect">
            <a:avLst/>
          </a:prstGeom>
        </p:spPr>
      </p:pic>
      <p:pic>
        <p:nvPicPr>
          <p:cNvPr id="12" name="图片 11" descr="蝴蝶"/>
          <p:cNvPicPr>
            <a:picLocks noChangeAspect="1"/>
          </p:cNvPicPr>
          <p:nvPr/>
        </p:nvPicPr>
        <p:blipFill>
          <a:blip r:embed="rId7" cstate="print"/>
          <a:stretch>
            <a:fillRect/>
          </a:stretch>
        </p:blipFill>
        <p:spPr>
          <a:xfrm rot="5400000">
            <a:off x="10118090" y="1323340"/>
            <a:ext cx="621665" cy="631190"/>
          </a:xfrm>
          <a:prstGeom prst="rect">
            <a:avLst/>
          </a:prstGeom>
        </p:spPr>
      </p:pic>
      <p:sp>
        <p:nvSpPr>
          <p:cNvPr id="3" name="TextBox 2">
            <a:extLst>
              <a:ext uri="{FF2B5EF4-FFF2-40B4-BE49-F238E27FC236}">
                <a16:creationId xmlns:a16="http://schemas.microsoft.com/office/drawing/2014/main" id="{E0E7DDC3-1E65-4E44-A9A4-EED853F8E23B}"/>
              </a:ext>
            </a:extLst>
          </p:cNvPr>
          <p:cNvSpPr txBox="1"/>
          <p:nvPr/>
        </p:nvSpPr>
        <p:spPr>
          <a:xfrm>
            <a:off x="1927654" y="-1186249"/>
            <a:ext cx="74016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37BC9820-2F4B-4885-8D9B-072C29FD03C4}"/>
              </a:ext>
            </a:extLst>
          </p:cNvPr>
          <p:cNvSpPr txBox="1"/>
          <p:nvPr/>
        </p:nvSpPr>
        <p:spPr>
          <a:xfrm>
            <a:off x="-197983" y="20443"/>
            <a:ext cx="119635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1: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Ôn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tập</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bản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Quang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Trung</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đại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quân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Thanh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Ngô</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Gia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văn</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5 Fourth Medium" panose="00000600000000000000" pitchFamily="2" charset="0"/>
                <a:ea typeface="+mn-ea"/>
                <a:cs typeface="+mn-cs"/>
              </a:rPr>
              <a:t>Phái</a:t>
            </a:r>
            <a:r>
              <a:rPr kumimoji="0" lang="en-US" sz="36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rPr>
              <a:t>)</a:t>
            </a:r>
            <a:endParaRPr kumimoji="0" lang="en-US" sz="1800" b="0" i="0" u="none" strike="noStrike" kern="1200" cap="none" spc="0" normalizeH="0" baseline="0" noProof="0" dirty="0">
              <a:ln>
                <a:noFill/>
              </a:ln>
              <a:solidFill>
                <a:srgbClr val="FF0000"/>
              </a:solidFill>
              <a:effectLst/>
              <a:uLnTx/>
              <a:uFillTx/>
              <a:latin typeface="#9Slide05 Fourth Medium" panose="00000600000000000000" pitchFamily="2" charset="0"/>
              <a:ea typeface="+mn-ea"/>
              <a:cs typeface="+mn-cs"/>
            </a:endParaRPr>
          </a:p>
        </p:txBody>
      </p:sp>
      <p:sp>
        <p:nvSpPr>
          <p:cNvPr id="7" name="Rectangle 6">
            <a:extLst>
              <a:ext uri="{FF2B5EF4-FFF2-40B4-BE49-F238E27FC236}">
                <a16:creationId xmlns:a16="http://schemas.microsoft.com/office/drawing/2014/main" id="{9F50072D-B1C5-4C3E-86C9-938F1D14ED6F}"/>
              </a:ext>
            </a:extLst>
          </p:cNvPr>
          <p:cNvSpPr/>
          <p:nvPr/>
        </p:nvSpPr>
        <p:spPr>
          <a:xfrm>
            <a:off x="17415" y="1747868"/>
            <a:ext cx="12120534" cy="4524315"/>
          </a:xfrm>
          <a:prstGeom prst="rect">
            <a:avLst/>
          </a:prstGeom>
        </p:spPr>
        <p:txBody>
          <a:bodyPr wrap="square">
            <a:spAutoFit/>
          </a:bodyPr>
          <a:lstStyle/>
          <a:p>
            <a:pPr lvl="0"/>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6:</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Cụm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ý </a:t>
            </a:r>
            <a:r>
              <a:rPr lang="en-US" sz="3200" dirty="0" err="1">
                <a:solidFill>
                  <a:prstClr val="black"/>
                </a:solidFill>
                <a:latin typeface="Times New Roman" panose="02020603050405020304" pitchFamily="18" charset="0"/>
                <a:cs typeface="Times New Roman" panose="02020603050405020304" pitchFamily="18" charset="0"/>
              </a:rPr>
              <a:t>nghĩa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gì</a:t>
            </a:r>
            <a:r>
              <a:rPr lang="en-US" sz="3200" dirty="0">
                <a:solidFill>
                  <a:prstClr val="black"/>
                </a:solidFill>
                <a:latin typeface="Times New Roman" panose="02020603050405020304" pitchFamily="18" charset="0"/>
                <a:cs typeface="Times New Roman" panose="02020603050405020304" pitchFamily="18" charset="0"/>
              </a:rPr>
              <a:t>?</a:t>
            </a:r>
          </a:p>
          <a:p>
            <a:pPr lvl="0"/>
            <a:r>
              <a:rPr lang="en-US"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Dấu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điềm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gở</a:t>
            </a:r>
            <a:r>
              <a:rPr lang="en-US" sz="3200" dirty="0">
                <a:solidFill>
                  <a:prstClr val="black"/>
                </a:solidFill>
                <a:latin typeface="Times New Roman" panose="02020603050405020304" pitchFamily="18" charset="0"/>
                <a:cs typeface="Times New Roman" panose="02020603050405020304" pitchFamily="18" charset="0"/>
              </a:rPr>
              <a:t>	    B.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gì</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Điềm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lành</a:t>
            </a:r>
            <a:r>
              <a:rPr lang="en-US" sz="3200" dirty="0">
                <a:solidFill>
                  <a:prstClr val="black"/>
                </a:solidFill>
                <a:latin typeface="Times New Roman" panose="02020603050405020304" pitchFamily="18" charset="0"/>
                <a:cs typeface="Times New Roman" panose="02020603050405020304" pitchFamily="18" charset="0"/>
              </a:rPr>
              <a:t>, tin </a:t>
            </a:r>
            <a:r>
              <a:rPr lang="en-US" sz="3200" dirty="0" err="1">
                <a:solidFill>
                  <a:prstClr val="black"/>
                </a:solidFill>
                <a:latin typeface="Times New Roman" panose="02020603050405020304" pitchFamily="18" charset="0"/>
                <a:cs typeface="Times New Roman" panose="02020603050405020304" pitchFamily="18" charset="0"/>
              </a:rPr>
              <a:t>vui</a:t>
            </a:r>
            <a:r>
              <a:rPr lang="en-US" sz="3200" dirty="0">
                <a:solidFill>
                  <a:prstClr val="black"/>
                </a:solidFill>
                <a:latin typeface="Times New Roman" panose="02020603050405020304" pitchFamily="18" charset="0"/>
                <a:cs typeface="Times New Roman" panose="02020603050405020304" pitchFamily="18" charset="0"/>
              </a:rPr>
              <a:t>			    D. </a:t>
            </a:r>
            <a:r>
              <a:rPr lang="en-US" sz="3200" dirty="0" err="1">
                <a:solidFill>
                  <a:prstClr val="black"/>
                </a:solidFill>
                <a:latin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nhiên</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7:</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định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đúng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thói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xỉ</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vô</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chúa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Trịnh</a:t>
            </a:r>
            <a:r>
              <a:rPr lang="en-US" sz="3200" dirty="0">
                <a:solidFill>
                  <a:prstClr val="black"/>
                </a:solidFill>
                <a:latin typeface="Times New Roman" panose="02020603050405020304" pitchFamily="18" charset="0"/>
                <a:cs typeface="Times New Roman" panose="02020603050405020304" pitchFamily="18" charset="0"/>
              </a:rPr>
              <a:t>?</a:t>
            </a:r>
          </a:p>
          <a:p>
            <a:pPr lvl="0"/>
            <a:r>
              <a:rPr lang="en-US"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đưa</a:t>
            </a:r>
            <a:r>
              <a:rPr lang="en-US" sz="3200" dirty="0">
                <a:solidFill>
                  <a:prstClr val="black"/>
                </a:solidFill>
                <a:latin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việc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Sử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liệt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kê</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tỉ</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mỉ</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biểu</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xen </a:t>
            </a:r>
            <a:r>
              <a:rPr lang="en-US" sz="3200" dirty="0" err="1">
                <a:solidFill>
                  <a:prstClr val="black"/>
                </a:solidFill>
                <a:latin typeface="Times New Roman" panose="02020603050405020304" pitchFamily="18" charset="0"/>
                <a:cs typeface="Times New Roman" panose="02020603050405020304" pitchFamily="18" charset="0"/>
              </a:rPr>
              <a:t>tới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giả</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D. </a:t>
            </a:r>
            <a:r>
              <a:rPr lang="en-US" sz="3200" dirty="0" err="1">
                <a:solidFill>
                  <a:prstClr val="black"/>
                </a:solidFill>
                <a:latin typeface="Times New Roman" panose="02020603050405020304" pitchFamily="18" charset="0"/>
                <a:cs typeface="Times New Roman" panose="02020603050405020304" pitchFamily="18" charset="0"/>
              </a:rPr>
              <a:t>Cả</a:t>
            </a:r>
            <a:r>
              <a:rPr lang="en-US" sz="3200" dirty="0">
                <a:solidFill>
                  <a:prstClr val="black"/>
                </a:solidFill>
                <a:latin typeface="Times New Roman" panose="02020603050405020304" pitchFamily="18" charset="0"/>
                <a:cs typeface="Times New Roman" panose="02020603050405020304" pitchFamily="18" charset="0"/>
              </a:rPr>
              <a:t> A, B, C </a:t>
            </a:r>
            <a:r>
              <a:rPr lang="en-US" sz="3200" dirty="0" err="1">
                <a:solidFill>
                  <a:prstClr val="black"/>
                </a:solidFill>
                <a:latin typeface="Times New Roman" panose="02020603050405020304" pitchFamily="18" charset="0"/>
                <a:cs typeface="Times New Roman" panose="02020603050405020304" pitchFamily="18" charset="0"/>
              </a:rPr>
              <a:t>đều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đúng</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00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9"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ppt_x</p:attrName>
                                        </p:attrNameLst>
                                      </p:cBhvr>
                                      <p:tavLst>
                                        <p:tav tm="0">
                                          <p:val>
                                            <p:strVal val="#ppt_x-.2"/>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1" dur="500"/>
                                        <p:tgtEl>
                                          <p:spTgt spid="10"/>
                                        </p:tgtEl>
                                      </p:cBhvr>
                                    </p:animEffect>
                                  </p:childTnLst>
                                </p:cTn>
                              </p:par>
                            </p:childTnLst>
                          </p:cTn>
                        </p:par>
                        <p:par>
                          <p:cTn id="22" fill="hold">
                            <p:stCondLst>
                              <p:cond delay="1500"/>
                            </p:stCondLst>
                            <p:childTnLst>
                              <p:par>
                                <p:cTn id="23" presetID="5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Scale>
                                      <p:cBhvr>
                                        <p:cTn id="25"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9"/>
                                        </p:tgtEl>
                                        <p:attrNameLst>
                                          <p:attrName>ppt_x</p:attrName>
                                          <p:attrName>ppt_y</p:attrName>
                                        </p:attrNameLst>
                                      </p:cBhvr>
                                    </p:animMotion>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9" name="Google Shape;3219;p42"/>
          <p:cNvGrpSpPr/>
          <p:nvPr/>
        </p:nvGrpSpPr>
        <p:grpSpPr>
          <a:xfrm>
            <a:off x="11174900" y="-1"/>
            <a:ext cx="1120096" cy="1344021"/>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2" name="Google Shape;3222;p42"/>
          <p:cNvGrpSpPr/>
          <p:nvPr/>
        </p:nvGrpSpPr>
        <p:grpSpPr>
          <a:xfrm>
            <a:off x="152387" y="5639071"/>
            <a:ext cx="924163" cy="1139083"/>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25" name="Google Shape;3225;p42"/>
          <p:cNvGrpSpPr/>
          <p:nvPr/>
        </p:nvGrpSpPr>
        <p:grpSpPr>
          <a:xfrm>
            <a:off x="9699026" y="5841371"/>
            <a:ext cx="2172829" cy="841485"/>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30" name="Google Shape;3230;p42"/>
          <p:cNvGrpSpPr/>
          <p:nvPr/>
        </p:nvGrpSpPr>
        <p:grpSpPr>
          <a:xfrm>
            <a:off x="152719" y="179277"/>
            <a:ext cx="1311020" cy="1067575"/>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9ECD2144-B0C2-469A-B0FB-5EFE4CA10948}"/>
              </a:ext>
            </a:extLst>
          </p:cNvPr>
          <p:cNvSpPr txBox="1"/>
          <p:nvPr/>
        </p:nvSpPr>
        <p:spPr>
          <a:xfrm>
            <a:off x="0" y="-9839"/>
            <a:ext cx="1203928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3" name="TextBox 2">
            <a:extLst>
              <a:ext uri="{FF2B5EF4-FFF2-40B4-BE49-F238E27FC236}">
                <a16:creationId xmlns:a16="http://schemas.microsoft.com/office/drawing/2014/main" id="{16D7C0F6-5C8C-4C13-BCA4-AFB9CE3C46DE}"/>
              </a:ext>
            </a:extLst>
          </p:cNvPr>
          <p:cNvSpPr txBox="1"/>
          <p:nvPr/>
        </p:nvSpPr>
        <p:spPr>
          <a:xfrm>
            <a:off x="2419405" y="-1243992"/>
            <a:ext cx="98755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190B"/>
              </a:solidFill>
              <a:effectLst/>
              <a:uLnTx/>
              <a:uFillTx/>
              <a:latin typeface="Arial"/>
              <a:ea typeface="+mn-ea"/>
              <a:cs typeface="+mn-cs"/>
            </a:endParaRPr>
          </a:p>
        </p:txBody>
      </p:sp>
      <p:sp>
        <p:nvSpPr>
          <p:cNvPr id="6" name="TextBox 5">
            <a:extLst>
              <a:ext uri="{FF2B5EF4-FFF2-40B4-BE49-F238E27FC236}">
                <a16:creationId xmlns:a16="http://schemas.microsoft.com/office/drawing/2014/main" id="{54E0E4D2-9F25-43F9-97CA-3458B1955602}"/>
              </a:ext>
            </a:extLst>
          </p:cNvPr>
          <p:cNvSpPr txBox="1"/>
          <p:nvPr/>
        </p:nvSpPr>
        <p:spPr>
          <a:xfrm>
            <a:off x="152394" y="705067"/>
            <a:ext cx="11718789" cy="6001643"/>
          </a:xfrm>
          <a:prstGeom prst="rect">
            <a:avLst/>
          </a:prstGeom>
          <a:noFill/>
        </p:spPr>
        <p:txBody>
          <a:bodyPr wrap="square" rtlCol="0">
            <a:spAutoFit/>
          </a:bodyPr>
          <a:lstStyle/>
          <a:p>
            <a:pPr lvl="0" algn="just"/>
            <a:r>
              <a:rPr lang="en-US" sz="3200" b="1">
                <a:solidFill>
                  <a:prstClr val="black"/>
                </a:solidFill>
                <a:latin typeface="Times New Roman" panose="02020603050405020304" pitchFamily="18" charset="0"/>
                <a:cs typeface="Times New Roman" panose="02020603050405020304" pitchFamily="18" charset="0"/>
              </a:rPr>
              <a:t>Câu 8:</a:t>
            </a:r>
            <a:r>
              <a:rPr lang="en-US" sz="3200">
                <a:solidFill>
                  <a:prstClr val="black"/>
                </a:solidFill>
                <a:latin typeface="Times New Roman" panose="02020603050405020304" pitchFamily="18" charset="0"/>
                <a:cs typeface="Times New Roman" panose="02020603050405020304" pitchFamily="18" charset="0"/>
              </a:rPr>
              <a:t> Biện pháp nghệ thuật nào không được sử dụng trong câu văn sau?</a:t>
            </a:r>
          </a:p>
          <a:p>
            <a:pPr lvl="0" algn="just"/>
            <a:r>
              <a:rPr lang="en-US" sz="3200">
                <a:solidFill>
                  <a:prstClr val="black"/>
                </a:solidFill>
                <a:latin typeface="Times New Roman" panose="02020603050405020304" pitchFamily="18" charset="0"/>
                <a:cs typeface="Times New Roman" panose="02020603050405020304" pitchFamily="18" charset="0"/>
              </a:rPr>
              <a:t>Mỗi khi đêm thanh cảnh vắng, tiếng chim kêu vượn hót râm ran khắp bốn bề, hoặc nửa đêm ồn ào như trận mưa sa gió táp, vỡ tổ tan đàn, kẻ thức giả biết đó là triệu bất tường.</a:t>
            </a:r>
          </a:p>
          <a:p>
            <a:pPr lvl="0" algn="just"/>
            <a:r>
              <a:rPr lang="en-US" sz="3200">
                <a:solidFill>
                  <a:prstClr val="black"/>
                </a:solidFill>
                <a:latin typeface="Times New Roman" panose="02020603050405020304" pitchFamily="18" charset="0"/>
                <a:cs typeface="Times New Roman" panose="02020603050405020304" pitchFamily="18" charset="0"/>
              </a:rPr>
              <a:t>A. Phép so sánh						B. Phép lặp từ ngữ </a:t>
            </a:r>
          </a:p>
          <a:p>
            <a:pPr lvl="0" algn="just"/>
            <a:r>
              <a:rPr lang="en-US" sz="3200">
                <a:solidFill>
                  <a:prstClr val="black"/>
                </a:solidFill>
                <a:latin typeface="Times New Roman" panose="02020603050405020304" pitchFamily="18" charset="0"/>
                <a:cs typeface="Times New Roman" panose="02020603050405020304" pitchFamily="18" charset="0"/>
              </a:rPr>
              <a:t>C. Phép liệt kê						D. Phép đối			</a:t>
            </a:r>
          </a:p>
          <a:p>
            <a:pPr lvl="0" algn="just"/>
            <a:r>
              <a:rPr lang="en-US" sz="3200" b="1">
                <a:solidFill>
                  <a:prstClr val="black"/>
                </a:solidFill>
                <a:latin typeface="Times New Roman" panose="02020603050405020304" pitchFamily="18" charset="0"/>
                <a:cs typeface="Times New Roman" panose="02020603050405020304" pitchFamily="18" charset="0"/>
              </a:rPr>
              <a:t>Câu 9</a:t>
            </a:r>
            <a:r>
              <a:rPr lang="en-US" sz="3200">
                <a:solidFill>
                  <a:prstClr val="black"/>
                </a:solidFill>
                <a:latin typeface="Times New Roman" panose="02020603050405020304" pitchFamily="18" charset="0"/>
                <a:cs typeface="Times New Roman" panose="02020603050405020304" pitchFamily="18" charset="0"/>
              </a:rPr>
              <a:t>. Qua đoạn trích em cảm nhận về tình trạng nước ta thời vua Lê - Trịnh thế nào?</a:t>
            </a:r>
          </a:p>
          <a:p>
            <a:pPr lvl="0" algn="just"/>
            <a:r>
              <a:rPr lang="en-US" sz="3200" b="1">
                <a:solidFill>
                  <a:prstClr val="black"/>
                </a:solidFill>
                <a:latin typeface="Times New Roman" panose="02020603050405020304" pitchFamily="18" charset="0"/>
                <a:cs typeface="Times New Roman" panose="02020603050405020304" pitchFamily="18" charset="0"/>
              </a:rPr>
              <a:t>Câu 10.</a:t>
            </a:r>
            <a:r>
              <a:rPr lang="en-US" sz="3200">
                <a:solidFill>
                  <a:prstClr val="black"/>
                </a:solidFill>
                <a:latin typeface="Times New Roman" panose="02020603050405020304" pitchFamily="18" charset="0"/>
                <a:cs typeface="Times New Roman" panose="02020603050405020304" pitchFamily="18" charset="0"/>
              </a:rPr>
              <a:t> Cảm nhận về tình trạng của đất nước thời vua Lê - chúa Trịnh.</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9590300"/>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2" name="TextBox 1">
            <a:extLst>
              <a:ext uri="{FF2B5EF4-FFF2-40B4-BE49-F238E27FC236}">
                <a16:creationId xmlns:a16="http://schemas.microsoft.com/office/drawing/2014/main" id="{4C7ECFB3-B424-41DD-9337-6149A7D22B0E}"/>
              </a:ext>
            </a:extLst>
          </p:cNvPr>
          <p:cNvSpPr txBox="1"/>
          <p:nvPr/>
        </p:nvSpPr>
        <p:spPr>
          <a:xfrm>
            <a:off x="2265405" y="1051036"/>
            <a:ext cx="7661189" cy="769441"/>
          </a:xfrm>
          <a:prstGeom prst="rect">
            <a:avLst/>
          </a:prstGeom>
          <a:noFill/>
        </p:spPr>
        <p:txBody>
          <a:bodyPr wrap="square" rtlCol="0">
            <a:spAutoFit/>
          </a:bodyPr>
          <a:lstStyle/>
          <a:p>
            <a:pPr algn="ctr"/>
            <a:r>
              <a:rPr lang="en-US" sz="4400" dirty="0" err="1">
                <a:solidFill>
                  <a:srgbClr val="7030A0"/>
                </a:solidFill>
                <a:latin typeface="#9Slide05 Fourth Medium" panose="00000600000000000000" pitchFamily="2" charset="0"/>
              </a:rPr>
              <a:t>Gợi</a:t>
            </a:r>
            <a:r>
              <a:rPr lang="en-US" sz="4400" dirty="0">
                <a:solidFill>
                  <a:srgbClr val="7030A0"/>
                </a:solidFill>
                <a:latin typeface="#9Slide05 Fourth Medium" panose="00000600000000000000" pitchFamily="2" charset="0"/>
              </a:rPr>
              <a:t> ý trả </a:t>
            </a:r>
            <a:r>
              <a:rPr lang="en-US" sz="4400" dirty="0" err="1">
                <a:solidFill>
                  <a:srgbClr val="7030A0"/>
                </a:solidFill>
                <a:latin typeface="#9Slide05 Fourth Medium" panose="00000600000000000000" pitchFamily="2" charset="0"/>
              </a:rPr>
              <a:t>lời</a:t>
            </a:r>
            <a:endParaRPr lang="en-US" sz="4400" dirty="0">
              <a:solidFill>
                <a:srgbClr val="7030A0"/>
              </a:solidFill>
              <a:latin typeface="#9Slide05 Fourth Medium" panose="00000600000000000000" pitchFamily="2" charset="0"/>
            </a:endParaRPr>
          </a:p>
        </p:txBody>
      </p:sp>
      <p:sp>
        <p:nvSpPr>
          <p:cNvPr id="9" name="TextBox 8">
            <a:extLst>
              <a:ext uri="{FF2B5EF4-FFF2-40B4-BE49-F238E27FC236}">
                <a16:creationId xmlns:a16="http://schemas.microsoft.com/office/drawing/2014/main" id="{94072665-E61F-41E5-8B7D-8AC18491514F}"/>
              </a:ext>
            </a:extLst>
          </p:cNvPr>
          <p:cNvSpPr txBox="1"/>
          <p:nvPr/>
        </p:nvSpPr>
        <p:spPr>
          <a:xfrm>
            <a:off x="1099751" y="-1186249"/>
            <a:ext cx="8229600"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graphicFrame>
        <p:nvGraphicFramePr>
          <p:cNvPr id="11" name="Table 10">
            <a:extLst>
              <a:ext uri="{FF2B5EF4-FFF2-40B4-BE49-F238E27FC236}">
                <a16:creationId xmlns:a16="http://schemas.microsoft.com/office/drawing/2014/main" id="{93A5D163-906A-4F10-A0E3-BA434345223D}"/>
              </a:ext>
            </a:extLst>
          </p:cNvPr>
          <p:cNvGraphicFramePr>
            <a:graphicFrameLocks noGrp="1"/>
          </p:cNvGraphicFramePr>
          <p:nvPr>
            <p:extLst>
              <p:ext uri="{D42A27DB-BD31-4B8C-83A1-F6EECF244321}">
                <p14:modId xmlns:p14="http://schemas.microsoft.com/office/powerpoint/2010/main" val="3129115310"/>
              </p:ext>
            </p:extLst>
          </p:nvPr>
        </p:nvGraphicFramePr>
        <p:xfrm>
          <a:off x="197709" y="2560031"/>
          <a:ext cx="11679962" cy="973328"/>
        </p:xfrm>
        <a:graphic>
          <a:graphicData uri="http://schemas.openxmlformats.org/drawingml/2006/table">
            <a:tbl>
              <a:tblPr firstRow="1" firstCol="1" bandRow="1"/>
              <a:tblGrid>
                <a:gridCol w="1495167">
                  <a:extLst>
                    <a:ext uri="{9D8B030D-6E8A-4147-A177-3AD203B41FA5}">
                      <a16:colId xmlns:a16="http://schemas.microsoft.com/office/drawing/2014/main" val="527155360"/>
                    </a:ext>
                  </a:extLst>
                </a:gridCol>
                <a:gridCol w="1100133">
                  <a:extLst>
                    <a:ext uri="{9D8B030D-6E8A-4147-A177-3AD203B41FA5}">
                      <a16:colId xmlns:a16="http://schemas.microsoft.com/office/drawing/2014/main" val="2725537560"/>
                    </a:ext>
                  </a:extLst>
                </a:gridCol>
                <a:gridCol w="1297650">
                  <a:extLst>
                    <a:ext uri="{9D8B030D-6E8A-4147-A177-3AD203B41FA5}">
                      <a16:colId xmlns:a16="http://schemas.microsoft.com/office/drawing/2014/main" val="2699682012"/>
                    </a:ext>
                  </a:extLst>
                </a:gridCol>
                <a:gridCol w="1297650">
                  <a:extLst>
                    <a:ext uri="{9D8B030D-6E8A-4147-A177-3AD203B41FA5}">
                      <a16:colId xmlns:a16="http://schemas.microsoft.com/office/drawing/2014/main" val="2955817591"/>
                    </a:ext>
                  </a:extLst>
                </a:gridCol>
                <a:gridCol w="1297650">
                  <a:extLst>
                    <a:ext uri="{9D8B030D-6E8A-4147-A177-3AD203B41FA5}">
                      <a16:colId xmlns:a16="http://schemas.microsoft.com/office/drawing/2014/main" val="3687114142"/>
                    </a:ext>
                  </a:extLst>
                </a:gridCol>
                <a:gridCol w="1297650">
                  <a:extLst>
                    <a:ext uri="{9D8B030D-6E8A-4147-A177-3AD203B41FA5}">
                      <a16:colId xmlns:a16="http://schemas.microsoft.com/office/drawing/2014/main" val="3193389585"/>
                    </a:ext>
                  </a:extLst>
                </a:gridCol>
                <a:gridCol w="1297650">
                  <a:extLst>
                    <a:ext uri="{9D8B030D-6E8A-4147-A177-3AD203B41FA5}">
                      <a16:colId xmlns:a16="http://schemas.microsoft.com/office/drawing/2014/main" val="2868365310"/>
                    </a:ext>
                  </a:extLst>
                </a:gridCol>
                <a:gridCol w="1297650">
                  <a:extLst>
                    <a:ext uri="{9D8B030D-6E8A-4147-A177-3AD203B41FA5}">
                      <a16:colId xmlns:a16="http://schemas.microsoft.com/office/drawing/2014/main" val="2544408083"/>
                    </a:ext>
                  </a:extLst>
                </a:gridCol>
                <a:gridCol w="1298762">
                  <a:extLst>
                    <a:ext uri="{9D8B030D-6E8A-4147-A177-3AD203B41FA5}">
                      <a16:colId xmlns:a16="http://schemas.microsoft.com/office/drawing/2014/main" val="2201028540"/>
                    </a:ext>
                  </a:extLst>
                </a:gridCol>
              </a:tblGrid>
              <a:tr h="114071">
                <a:tc>
                  <a:txBody>
                    <a:bodyPr/>
                    <a:lstStyle/>
                    <a:p>
                      <a:pPr marL="0" marR="0" algn="just">
                        <a:lnSpc>
                          <a:spcPct val="107000"/>
                        </a:lnSpc>
                        <a:spcBef>
                          <a:spcPts val="0"/>
                        </a:spcBef>
                        <a:spcAft>
                          <a:spcPts val="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8888382"/>
                  </a:ext>
                </a:extLst>
              </a:tr>
              <a:tr h="175185">
                <a:tc>
                  <a:txBody>
                    <a:bodyPr/>
                    <a:lstStyle/>
                    <a:p>
                      <a:pPr marL="0" marR="0" algn="just">
                        <a:lnSpc>
                          <a:spcPct val="107000"/>
                        </a:lnSpc>
                        <a:spcBef>
                          <a:spcPts val="0"/>
                        </a:spcBef>
                        <a:spcAft>
                          <a:spcPts val="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10" marR="5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8290064"/>
                  </a:ext>
                </a:extLst>
              </a:tr>
            </a:tbl>
          </a:graphicData>
        </a:graphic>
      </p:graphicFrame>
    </p:spTree>
    <p:extLst>
      <p:ext uri="{BB962C8B-B14F-4D97-AF65-F5344CB8AC3E}">
        <p14:creationId xmlns:p14="http://schemas.microsoft.com/office/powerpoint/2010/main" val="336592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7" name="Google Shape;127;p4"/>
          <p:cNvSpPr/>
          <p:nvPr/>
        </p:nvSpPr>
        <p:spPr>
          <a:xfrm>
            <a:off x="3048000" y="-1255944"/>
            <a:ext cx="6096000" cy="1169511"/>
          </a:xfrm>
          <a:prstGeom prst="rect">
            <a:avLst/>
          </a:prstGeom>
          <a:noFill/>
          <a:ln>
            <a:noFill/>
          </a:ln>
        </p:spPr>
        <p:txBody>
          <a:bodyPr spcFirstLastPara="1" wrap="square" lIns="91425" tIns="45700" rIns="91425" bIns="45700" anchor="t" anchorCtr="0">
            <a:spAutoFit/>
          </a:bodyPr>
          <a:lstStyle/>
          <a:p>
            <a:pPr lvl="0">
              <a:defRPr/>
            </a:pPr>
            <a:r>
              <a:rPr lang="en-US" altLang="zh-CN" sz="1400"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sz="1400"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sz="1400" kern="0" dirty="0">
                <a:solidFill>
                  <a:srgbClr val="000000"/>
                </a:solidFill>
                <a:latin typeface="#9Slide05 Fourth Medium" panose="00000600000000000000" pitchFamily="2" charset="0"/>
                <a:cs typeface="Times New Roman" panose="02020603050405020304" pitchFamily="18" charset="0"/>
                <a:sym typeface="Arial"/>
              </a:rPr>
              <a:t> </a:t>
            </a:r>
          </a:p>
          <a:p>
            <a:pPr lvl="0">
              <a:defRPr/>
            </a:pPr>
            <a:endParaRPr lang="en-US" sz="1400" dirty="0">
              <a:solidFill>
                <a:prstClr val="black"/>
              </a:solidFill>
              <a:ea typeface="微软雅黑"/>
            </a:endParaRPr>
          </a:p>
          <a:p>
            <a:endParaRPr lang="en-US" sz="1400" dirty="0"/>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0EFE9C6D-57E9-4DF8-B7B4-A031806CEA9E}"/>
              </a:ext>
            </a:extLst>
          </p:cNvPr>
          <p:cNvSpPr txBox="1"/>
          <p:nvPr/>
        </p:nvSpPr>
        <p:spPr>
          <a:xfrm>
            <a:off x="901181" y="0"/>
            <a:ext cx="9515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Bài</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1: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Ôn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tập</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văn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bản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Quang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Trung</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đại</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phá</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quân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160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60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160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160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160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160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49190BE-436F-4AD0-A197-0FF735B63B63}"/>
              </a:ext>
            </a:extLst>
          </p:cNvPr>
          <p:cNvSpPr txBox="1"/>
          <p:nvPr/>
        </p:nvSpPr>
        <p:spPr>
          <a:xfrm>
            <a:off x="121298" y="634482"/>
            <a:ext cx="9022702" cy="4832092"/>
          </a:xfrm>
          <a:prstGeom prst="rect">
            <a:avLst/>
          </a:prstGeom>
          <a:noFill/>
        </p:spPr>
        <p:txBody>
          <a:bodyPr wrap="square" rtlCol="0">
            <a:spAutoFit/>
          </a:bodyPr>
          <a:lstStyle/>
          <a:p>
            <a:pPr lvl="0" algn="just"/>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Hoàn cảnh</a:t>
            </a:r>
            <a:r>
              <a:rPr lang="vi-VN" sz="2800"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H</a:t>
            </a:r>
            <a:r>
              <a:rPr lang="vi-VN" sz="2800" dirty="0">
                <a:solidFill>
                  <a:prstClr val="black"/>
                </a:solidFill>
                <a:latin typeface="Times New Roman" panose="02020603050405020304" pitchFamily="18" charset="0"/>
                <a:cs typeface="Times New Roman" panose="02020603050405020304" pitchFamily="18" charset="0"/>
              </a:rPr>
              <a:t>ồi thứ 14, viết về sự kiện Quang Trung đại phá quân Thanh.</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en-US" sz="2800" b="1" dirty="0">
                <a:solidFill>
                  <a:prstClr val="black"/>
                </a:solidFill>
                <a:latin typeface="Times New Roman" panose="02020603050405020304" pitchFamily="18" charset="0"/>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Khái quát nội dung và nghệ thuật</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Nội dung</a:t>
            </a:r>
            <a:r>
              <a:rPr lang="vi-VN" sz="2800" dirty="0">
                <a:solidFill>
                  <a:prstClr val="black"/>
                </a:solidFill>
                <a:latin typeface="Times New Roman" panose="02020603050405020304" pitchFamily="18" charset="0"/>
                <a:cs typeface="Times New Roman" panose="02020603050405020304" pitchFamily="18" charset="0"/>
              </a:rPr>
              <a:t>: Với quan điểm lịch sử đúng đắn và niềm tự hào dân tộc, các tác giả “</a:t>
            </a:r>
            <a:r>
              <a:rPr lang="vi-VN" sz="2800" i="1" dirty="0">
                <a:solidFill>
                  <a:prstClr val="black"/>
                </a:solidFill>
                <a:latin typeface="Times New Roman" panose="02020603050405020304" pitchFamily="18" charset="0"/>
                <a:cs typeface="Times New Roman" panose="02020603050405020304" pitchFamily="18" charset="0"/>
              </a:rPr>
              <a:t>Hoàng Lê nhất thống chí”</a:t>
            </a:r>
            <a:r>
              <a:rPr lang="vi-VN" sz="2800" dirty="0">
                <a:solidFill>
                  <a:prstClr val="black"/>
                </a:solidFill>
                <a:latin typeface="Times New Roman" panose="02020603050405020304" pitchFamily="18" charset="0"/>
                <a:cs typeface="Times New Roman" panose="02020603050405020304" pitchFamily="18" charset="0"/>
              </a:rPr>
              <a:t> đã tái hiện chân thực hình ảnh người anh hùng dân tộc Nguyễn Huệ qua chiến công thần tốc đại phá quân Thanh, sự thảm hại của quân tướng nhà Thanh và số phận bi đát của vua tôi Lê Chiêu Thống.</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Nghệ thuật</a:t>
            </a:r>
            <a:r>
              <a:rPr lang="vi-VN" sz="2800" dirty="0">
                <a:solidFill>
                  <a:prstClr val="black"/>
                </a:solidFill>
                <a:latin typeface="Times New Roman" panose="02020603050405020304" pitchFamily="18" charset="0"/>
                <a:cs typeface="Times New Roman" panose="02020603050405020304" pitchFamily="18" charset="0"/>
              </a:rPr>
              <a:t>: Kể chuyện xen kẽ miêu tả một cách sinh động cụ thể, gây được ấn tượng mạnh.</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38A2E36-3395-41A0-B6A9-A25B5BF6F242}"/>
              </a:ext>
            </a:extLst>
          </p:cNvPr>
          <p:cNvPicPr>
            <a:picLocks noChangeAspect="1"/>
          </p:cNvPicPr>
          <p:nvPr/>
        </p:nvPicPr>
        <p:blipFill>
          <a:blip r:embed="rId5"/>
          <a:stretch>
            <a:fillRect/>
          </a:stretch>
        </p:blipFill>
        <p:spPr>
          <a:xfrm>
            <a:off x="9358604" y="839755"/>
            <a:ext cx="2712098" cy="4516016"/>
          </a:xfrm>
          <a:prstGeom prst="rect">
            <a:avLst/>
          </a:prstGeom>
        </p:spPr>
      </p:pic>
      <p:pic>
        <p:nvPicPr>
          <p:cNvPr id="7" name="5c0000510af53">
            <a:hlinkClick r:id="" action="ppaction://media"/>
            <a:extLst>
              <a:ext uri="{FF2B5EF4-FFF2-40B4-BE49-F238E27FC236}">
                <a16:creationId xmlns:a16="http://schemas.microsoft.com/office/drawing/2014/main" id="{F803E4BA-E2EA-4E89-BCF5-683DCCFCF1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11875628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2" name="TextBox 1">
            <a:extLst>
              <a:ext uri="{FF2B5EF4-FFF2-40B4-BE49-F238E27FC236}">
                <a16:creationId xmlns:a16="http://schemas.microsoft.com/office/drawing/2014/main" id="{4C7ECFB3-B424-41DD-9337-6149A7D22B0E}"/>
              </a:ext>
            </a:extLst>
          </p:cNvPr>
          <p:cNvSpPr txBox="1"/>
          <p:nvPr/>
        </p:nvSpPr>
        <p:spPr>
          <a:xfrm>
            <a:off x="2265405" y="1051036"/>
            <a:ext cx="766118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030A0"/>
                </a:solidFill>
                <a:effectLst/>
                <a:uLnTx/>
                <a:uFillTx/>
                <a:latin typeface="#9Slide05 Fourth Medium" panose="00000600000000000000" pitchFamily="2" charset="0"/>
                <a:ea typeface="+mn-ea"/>
                <a:cs typeface="+mn-cs"/>
              </a:rPr>
              <a:t>Gợi</a:t>
            </a:r>
            <a:r>
              <a:rPr kumimoji="0" lang="en-US" sz="44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rPr>
              <a:t> ý trả </a:t>
            </a:r>
            <a:r>
              <a:rPr kumimoji="0" lang="en-US" sz="4400" b="0" i="0" u="none" strike="noStrike" kern="1200" cap="none" spc="0" normalizeH="0" baseline="0" noProof="0" dirty="0" err="1">
                <a:ln>
                  <a:noFill/>
                </a:ln>
                <a:solidFill>
                  <a:srgbClr val="7030A0"/>
                </a:solidFill>
                <a:effectLst/>
                <a:uLnTx/>
                <a:uFillTx/>
                <a:latin typeface="#9Slide05 Fourth Medium" panose="00000600000000000000" pitchFamily="2" charset="0"/>
                <a:ea typeface="+mn-ea"/>
                <a:cs typeface="+mn-cs"/>
              </a:rPr>
              <a:t>lời</a:t>
            </a:r>
            <a:endParaRPr kumimoji="0" lang="en-US" sz="44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endParaRPr>
          </a:p>
        </p:txBody>
      </p:sp>
      <p:sp>
        <p:nvSpPr>
          <p:cNvPr id="9" name="TextBox 8">
            <a:extLst>
              <a:ext uri="{FF2B5EF4-FFF2-40B4-BE49-F238E27FC236}">
                <a16:creationId xmlns:a16="http://schemas.microsoft.com/office/drawing/2014/main" id="{A04599AB-E147-4828-95B6-BD1A0B408559}"/>
              </a:ext>
            </a:extLst>
          </p:cNvPr>
          <p:cNvSpPr txBox="1"/>
          <p:nvPr/>
        </p:nvSpPr>
        <p:spPr>
          <a:xfrm>
            <a:off x="0" y="1758605"/>
            <a:ext cx="12192000" cy="5037276"/>
          </a:xfrm>
          <a:prstGeom prst="rect">
            <a:avLst/>
          </a:prstGeom>
          <a:noFill/>
        </p:spPr>
        <p:txBody>
          <a:bodyPr wrap="square" rtlCol="0">
            <a:spAutoFit/>
          </a:bodyPr>
          <a:lstStyle/>
          <a:p>
            <a:pPr algn="just"/>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9</a:t>
            </a:r>
            <a:r>
              <a:rPr lang="en-US" sz="2800" dirty="0">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vu </a:t>
            </a:r>
            <a:r>
              <a:rPr lang="en-US" sz="2800" dirty="0" err="1">
                <a:solidFill>
                  <a:srgbClr val="000000"/>
                </a:solidFill>
                <a:latin typeface="Times New Roman" panose="02020603050405020304" pitchFamily="18" charset="0"/>
                <a:ea typeface="Times New Roman" panose="02020603050405020304" pitchFamily="18" charset="0"/>
              </a:rPr>
              <a:t>oan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đòi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cướp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bọn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sai</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a:t>
            </a:r>
            <a:r>
              <a:rPr lang="en-US" sz="2800" dirty="0">
                <a:solidFill>
                  <a:srgbClr val="000000"/>
                </a:solidFill>
                <a:latin typeface="Times New Roman" panose="02020603050405020304" pitchFamily="18" charset="0"/>
                <a:ea typeface="Times New Roman" panose="02020603050405020304" pitchFamily="18" charset="0"/>
              </a:rPr>
              <a:t> vu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ra </a:t>
            </a:r>
            <a:r>
              <a:rPr lang="en-US" sz="2800" dirty="0" err="1">
                <a:solidFill>
                  <a:srgbClr val="000000"/>
                </a:solidFill>
                <a:latin typeface="Times New Roman" panose="02020603050405020304" pitchFamily="18" charset="0"/>
                <a:ea typeface="Times New Roman" panose="02020603050405020304" pitchFamily="18" charset="0"/>
              </a:rPr>
              <a:t>kêu</a:t>
            </a:r>
            <a:r>
              <a:rPr lang="en-US" sz="2800" dirty="0">
                <a:solidFill>
                  <a:srgbClr val="000000"/>
                </a:solidFill>
                <a:latin typeface="Times New Roman" panose="02020603050405020304" pitchFamily="18" charset="0"/>
                <a:ea typeface="Times New Roman" panose="02020603050405020304" pitchFamily="18" charset="0"/>
              </a:rPr>
              <a:t> van </a:t>
            </a:r>
            <a:r>
              <a:rPr lang="en-US" sz="2800" dirty="0" err="1">
                <a:solidFill>
                  <a:srgbClr val="000000"/>
                </a:solidFill>
                <a:latin typeface="Times New Roman" panose="02020603050405020304" pitchFamily="18" charset="0"/>
                <a:ea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8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10. </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Lê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ruỗng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cướp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hiếp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rPr>
              <a:t> ra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kịch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kém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tùng</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bởi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cướp</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800" dirty="0">
                <a:solidFill>
                  <a:srgbClr val="000000"/>
                </a:solidFill>
                <a:latin typeface="Times New Roman" panose="02020603050405020304" pitchFamily="18" charset="0"/>
                <a:ea typeface="Calibri" panose="020F0502020204030204" pitchFamily="34" charset="0"/>
              </a:rPr>
              <a:t>=&gt;</a:t>
            </a:r>
            <a:r>
              <a:rPr lang="en-US" sz="2800" dirty="0" err="1">
                <a:solidFill>
                  <a:srgbClr val="000000"/>
                </a:solidFill>
                <a:latin typeface="Times New Roman" panose="02020603050405020304" pitchFamily="18" charset="0"/>
                <a:ea typeface="Calibri" panose="020F0502020204030204" pitchFamily="34" charset="0"/>
              </a:rPr>
              <a:t>Triều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mục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riễng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tiền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triều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ấy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sụp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điều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tránh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khỏi</a:t>
            </a:r>
            <a:r>
              <a:rPr lang="en-US" sz="2800" dirty="0">
                <a:solidFill>
                  <a:srgbClr val="000000"/>
                </a:solidFill>
                <a:latin typeface="Times New Roman" panose="02020603050405020304" pitchFamily="18" charset="0"/>
                <a:ea typeface="Calibri" panose="020F0502020204030204" pitchFamily="34"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79EAF06-361B-4EE5-8E31-42FD8DD2A218}"/>
              </a:ext>
            </a:extLst>
          </p:cNvPr>
          <p:cNvSpPr txBox="1"/>
          <p:nvPr/>
        </p:nvSpPr>
        <p:spPr>
          <a:xfrm>
            <a:off x="1248032" y="-1482811"/>
            <a:ext cx="8353168" cy="923330"/>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p:txBody>
      </p:sp>
    </p:spTree>
    <p:extLst>
      <p:ext uri="{BB962C8B-B14F-4D97-AF65-F5344CB8AC3E}">
        <p14:creationId xmlns:p14="http://schemas.microsoft.com/office/powerpoint/2010/main" val="210733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48E5D-C456-014E-9841-1EB3826EE6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3082158"/>
            <a:ext cx="1473958" cy="3572463"/>
          </a:xfrm>
          <a:prstGeom prst="rect">
            <a:avLst/>
          </a:prstGeom>
        </p:spPr>
      </p:pic>
      <p:pic>
        <p:nvPicPr>
          <p:cNvPr id="7" name="5c0000510af53">
            <a:hlinkClick r:id="" action="ppaction://media"/>
            <a:extLst>
              <a:ext uri="{FF2B5EF4-FFF2-40B4-BE49-F238E27FC236}">
                <a16:creationId xmlns:a16="http://schemas.microsoft.com/office/drawing/2014/main" id="{653F4D56-1220-442A-9F61-B37F8D80B2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825" y="2352675"/>
            <a:ext cx="609600" cy="609600"/>
          </a:xfrm>
          <a:prstGeom prst="rect">
            <a:avLst/>
          </a:prstGeom>
        </p:spPr>
      </p:pic>
      <p:sp>
        <p:nvSpPr>
          <p:cNvPr id="5" name="TextBox 4">
            <a:extLst>
              <a:ext uri="{FF2B5EF4-FFF2-40B4-BE49-F238E27FC236}">
                <a16:creationId xmlns:a16="http://schemas.microsoft.com/office/drawing/2014/main" id="{78914689-A37F-4882-A51E-63EC0EBE6F24}"/>
              </a:ext>
            </a:extLst>
          </p:cNvPr>
          <p:cNvSpPr txBox="1"/>
          <p:nvPr/>
        </p:nvSpPr>
        <p:spPr>
          <a:xfrm>
            <a:off x="-139727" y="-25958"/>
            <a:ext cx="11739533" cy="1231106"/>
          </a:xfrm>
          <a:prstGeom prst="rect">
            <a:avLst/>
          </a:prstGeom>
          <a:noFill/>
        </p:spPr>
        <p:txBody>
          <a:bodyPr wrap="square" rtlCol="0">
            <a:spAutoFit/>
          </a:bodyPr>
          <a:lstStyle/>
          <a:p>
            <a:pPr lvl="0" algn="ctr">
              <a:defRPr/>
            </a:pPr>
            <a:r>
              <a:rPr lang="en-US" sz="2800" dirty="0" err="1">
                <a:solidFill>
                  <a:srgbClr val="FF0000"/>
                </a:solidFill>
                <a:latin typeface="#9Slide07 SVNUT Triumph Press" panose="00000500000000000000" pitchFamily="2" charset="0"/>
                <a:ea typeface="Times New Roman" panose="02020603050405020304" pitchFamily="18" charset="0"/>
              </a:rPr>
              <a:t>Bài</a:t>
            </a:r>
            <a:r>
              <a:rPr lang="en-US" sz="2800" dirty="0">
                <a:solidFill>
                  <a:srgbClr val="FF0000"/>
                </a:solidFill>
                <a:latin typeface="#9Slide07 SVNUT Triumph Press" panose="00000500000000000000" pitchFamily="2" charset="0"/>
                <a:ea typeface="Times New Roman" panose="02020603050405020304" pitchFamily="18" charset="0"/>
              </a:rPr>
              <a:t> 1: </a:t>
            </a:r>
            <a:r>
              <a:rPr lang="en-US" sz="2800" dirty="0" err="1">
                <a:solidFill>
                  <a:srgbClr val="FF0000"/>
                </a:solidFill>
                <a:latin typeface="#9Slide07 SVNUT Triumph Press" panose="00000500000000000000" pitchFamily="2" charset="0"/>
                <a:ea typeface="Times New Roman" panose="02020603050405020304" pitchFamily="18" charset="0"/>
              </a:rPr>
              <a:t>Ôn</a:t>
            </a:r>
            <a:r>
              <a:rPr lang="en-US" sz="2800" dirty="0">
                <a:solidFill>
                  <a:srgbClr val="FF0000"/>
                </a:solidFill>
                <a:latin typeface="#9Slide07 SVNUT Triumph Press" panose="00000500000000000000" pitchFamily="2" charset="0"/>
                <a:ea typeface="Times New Roman" panose="02020603050405020304" pitchFamily="18" charset="0"/>
              </a:rPr>
              <a:t> </a:t>
            </a:r>
            <a:r>
              <a:rPr lang="en-US" sz="2800" dirty="0" err="1">
                <a:solidFill>
                  <a:srgbClr val="FF0000"/>
                </a:solidFill>
                <a:latin typeface="#9Slide07 SVNUT Triumph Press" panose="00000500000000000000" pitchFamily="2" charset="0"/>
                <a:ea typeface="Times New Roman" panose="02020603050405020304" pitchFamily="18" charset="0"/>
              </a:rPr>
              <a:t>tập</a:t>
            </a:r>
            <a:r>
              <a:rPr lang="en-US" sz="2800" dirty="0">
                <a:solidFill>
                  <a:srgbClr val="FF0000"/>
                </a:solidFill>
                <a:latin typeface="#9Slide07 SVNUT Triumph Press" panose="00000500000000000000" pitchFamily="2" charset="0"/>
                <a:ea typeface="Times New Roman" panose="02020603050405020304" pitchFamily="18" charset="0"/>
              </a:rPr>
              <a:t> </a:t>
            </a:r>
            <a:r>
              <a:rPr lang="en-US" sz="2800" dirty="0" err="1">
                <a:solidFill>
                  <a:srgbClr val="FF0000"/>
                </a:solidFill>
                <a:latin typeface="#9Slide07 SVNUT Triumph Press" panose="00000500000000000000" pitchFamily="2" charset="0"/>
                <a:ea typeface="Times New Roman" panose="02020603050405020304" pitchFamily="18" charset="0"/>
              </a:rPr>
              <a:t>văn</a:t>
            </a:r>
            <a:r>
              <a:rPr lang="en-US" sz="2800" dirty="0">
                <a:solidFill>
                  <a:srgbClr val="FF0000"/>
                </a:solidFill>
                <a:latin typeface="#9Slide07 SVNUT Triumph Press" panose="00000500000000000000" pitchFamily="2" charset="0"/>
                <a:ea typeface="Times New Roman" panose="02020603050405020304" pitchFamily="18" charset="0"/>
              </a:rPr>
              <a:t> </a:t>
            </a:r>
            <a:r>
              <a:rPr lang="en-US" sz="2800" dirty="0" err="1">
                <a:solidFill>
                  <a:srgbClr val="FF0000"/>
                </a:solidFill>
                <a:latin typeface="#9Slide07 SVNUT Triumph Press" panose="00000500000000000000" pitchFamily="2" charset="0"/>
                <a:ea typeface="Times New Roman" panose="02020603050405020304" pitchFamily="18" charset="0"/>
              </a:rPr>
              <a:t>bản</a:t>
            </a:r>
            <a:r>
              <a:rPr lang="en-US" sz="2800" dirty="0">
                <a:solidFill>
                  <a:srgbClr val="FF0000"/>
                </a:solidFill>
                <a:latin typeface="#9Slide07 SVNUT Triumph Press" panose="00000500000000000000" pitchFamily="2" charset="0"/>
                <a:ea typeface="Times New Roman" panose="02020603050405020304" pitchFamily="18" charset="0"/>
              </a:rPr>
              <a:t>  Quang </a:t>
            </a:r>
            <a:r>
              <a:rPr lang="en-US" sz="2800" dirty="0" err="1">
                <a:solidFill>
                  <a:srgbClr val="FF0000"/>
                </a:solidFill>
                <a:latin typeface="#9Slide07 SVNUT Triumph Press" panose="00000500000000000000" pitchFamily="2" charset="0"/>
                <a:ea typeface="Times New Roman" panose="02020603050405020304" pitchFamily="18" charset="0"/>
              </a:rPr>
              <a:t>Trung</a:t>
            </a:r>
            <a:r>
              <a:rPr lang="en-US" sz="2800" dirty="0">
                <a:solidFill>
                  <a:srgbClr val="FF0000"/>
                </a:solidFill>
                <a:latin typeface="#9Slide07 SVNUT Triumph Press" panose="00000500000000000000" pitchFamily="2" charset="0"/>
                <a:ea typeface="Times New Roman" panose="02020603050405020304" pitchFamily="18" charset="0"/>
              </a:rPr>
              <a:t> </a:t>
            </a:r>
            <a:r>
              <a:rPr lang="en-US" sz="2800" dirty="0" err="1">
                <a:solidFill>
                  <a:srgbClr val="FF0000"/>
                </a:solidFill>
                <a:latin typeface="#9Slide07 SVNUT Triumph Press" panose="00000500000000000000" pitchFamily="2" charset="0"/>
                <a:ea typeface="Times New Roman" panose="02020603050405020304" pitchFamily="18" charset="0"/>
              </a:rPr>
              <a:t>đại</a:t>
            </a:r>
            <a:r>
              <a:rPr lang="en-US" sz="2800" dirty="0">
                <a:solidFill>
                  <a:srgbClr val="FF0000"/>
                </a:solidFill>
                <a:latin typeface="#9Slide07 SVNUT Triumph Press" panose="00000500000000000000" pitchFamily="2" charset="0"/>
                <a:ea typeface="Times New Roman" panose="02020603050405020304" pitchFamily="18" charset="0"/>
              </a:rPr>
              <a:t> </a:t>
            </a:r>
            <a:r>
              <a:rPr lang="en-US" sz="2800" dirty="0" err="1">
                <a:solidFill>
                  <a:srgbClr val="FF0000"/>
                </a:solidFill>
                <a:latin typeface="#9Slide07 SVNUT Triumph Press" panose="00000500000000000000" pitchFamily="2" charset="0"/>
                <a:ea typeface="Times New Roman" panose="02020603050405020304" pitchFamily="18" charset="0"/>
              </a:rPr>
              <a:t>phá</a:t>
            </a:r>
            <a:r>
              <a:rPr lang="en-US" sz="2800" dirty="0">
                <a:solidFill>
                  <a:srgbClr val="FF0000"/>
                </a:solidFill>
                <a:latin typeface="#9Slide07 SVNUT Triumph Press" panose="00000500000000000000" pitchFamily="2" charset="0"/>
                <a:ea typeface="Times New Roman" panose="02020603050405020304" pitchFamily="18" charset="0"/>
              </a:rPr>
              <a:t> </a:t>
            </a:r>
            <a:r>
              <a:rPr lang="en-US" sz="2800" dirty="0" err="1">
                <a:solidFill>
                  <a:srgbClr val="FF0000"/>
                </a:solidFill>
                <a:latin typeface="#9Slide07 SVNUT Triumph Press" panose="00000500000000000000" pitchFamily="2" charset="0"/>
                <a:ea typeface="Times New Roman" panose="02020603050405020304" pitchFamily="18" charset="0"/>
              </a:rPr>
              <a:t>quân</a:t>
            </a:r>
            <a:r>
              <a:rPr lang="en-US" sz="2800" dirty="0">
                <a:solidFill>
                  <a:srgbClr val="FF0000"/>
                </a:solidFill>
                <a:latin typeface="#9Slide07 SVNUT Triumph Press" panose="00000500000000000000" pitchFamily="2" charset="0"/>
                <a:ea typeface="Times New Roman" panose="02020603050405020304" pitchFamily="18" charset="0"/>
              </a:rPr>
              <a:t> Thanh</a:t>
            </a:r>
          </a:p>
          <a:p>
            <a:pPr lvl="0" algn="just">
              <a:defRPr/>
            </a:pPr>
            <a:r>
              <a:rPr lang="en-US" sz="2800" dirty="0">
                <a:solidFill>
                  <a:srgbClr val="FF0000"/>
                </a:solidFill>
                <a:latin typeface="#9Slide07 SVNUT Triumph Press" panose="00000500000000000000" pitchFamily="2" charset="0"/>
                <a:ea typeface="Times New Roman" panose="02020603050405020304" pitchFamily="18" charset="0"/>
              </a:rPr>
              <a:t>								</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Ngô</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Gia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FF0000"/>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F0CDBE6-4C81-498D-B406-76092E5137ED}"/>
              </a:ext>
            </a:extLst>
          </p:cNvPr>
          <p:cNvSpPr txBox="1"/>
          <p:nvPr/>
        </p:nvSpPr>
        <p:spPr>
          <a:xfrm>
            <a:off x="1760561" y="2019869"/>
            <a:ext cx="9689911" cy="882678"/>
          </a:xfrm>
          <a:prstGeom prst="rect">
            <a:avLst/>
          </a:prstGeom>
          <a:noFill/>
        </p:spPr>
        <p:txBody>
          <a:bodyPr wrap="square" rtlCol="0">
            <a:spAutoFit/>
          </a:bodyPr>
          <a:lstStyle/>
          <a:p>
            <a:pPr lvl="0" algn="ctr" fontAlgn="t">
              <a:lnSpc>
                <a:spcPct val="107000"/>
              </a:lnSpc>
            </a:pPr>
            <a:r>
              <a:rPr lang="en-US" sz="4800" b="1" dirty="0" err="1">
                <a:solidFill>
                  <a:srgbClr val="FFC000"/>
                </a:solidFill>
                <a:latin typeface="#9Slide05 Claudia" pitchFamily="2" charset="0"/>
                <a:ea typeface="Calibri" panose="020F0502020204030204" pitchFamily="34" charset="0"/>
              </a:rPr>
              <a:t>Viết</a:t>
            </a:r>
            <a:r>
              <a:rPr lang="en-US" sz="4800" b="1" dirty="0">
                <a:solidFill>
                  <a:srgbClr val="FFC000"/>
                </a:solidFill>
                <a:latin typeface="#9Slide05 Claudia" pitchFamily="2" charset="0"/>
                <a:ea typeface="Calibri" panose="020F0502020204030204" pitchFamily="34" charset="0"/>
              </a:rPr>
              <a:t> </a:t>
            </a:r>
            <a:r>
              <a:rPr lang="en-US" sz="4800" b="1" dirty="0" err="1">
                <a:solidFill>
                  <a:srgbClr val="FFC000"/>
                </a:solidFill>
                <a:latin typeface="#9Slide05 Claudia" pitchFamily="2" charset="0"/>
                <a:ea typeface="Calibri" panose="020F0502020204030204" pitchFamily="34" charset="0"/>
              </a:rPr>
              <a:t>kết</a:t>
            </a:r>
            <a:r>
              <a:rPr lang="en-US" sz="4800" b="1" dirty="0">
                <a:solidFill>
                  <a:srgbClr val="FFC000"/>
                </a:solidFill>
                <a:latin typeface="#9Slide05 Claudia" pitchFamily="2" charset="0"/>
                <a:ea typeface="Calibri" panose="020F0502020204030204" pitchFamily="34" charset="0"/>
              </a:rPr>
              <a:t> </a:t>
            </a:r>
            <a:r>
              <a:rPr lang="en-US" sz="4800" b="1" dirty="0" err="1">
                <a:solidFill>
                  <a:srgbClr val="FFC000"/>
                </a:solidFill>
                <a:latin typeface="#9Slide05 Claudia" pitchFamily="2" charset="0"/>
                <a:ea typeface="Calibri" panose="020F0502020204030204" pitchFamily="34" charset="0"/>
              </a:rPr>
              <a:t>nối</a:t>
            </a:r>
            <a:r>
              <a:rPr lang="en-US" sz="4800" b="1" dirty="0">
                <a:solidFill>
                  <a:srgbClr val="FFC000"/>
                </a:solidFill>
                <a:latin typeface="#9Slide05 Claudia" pitchFamily="2" charset="0"/>
                <a:ea typeface="Calibri" panose="020F0502020204030204" pitchFamily="34" charset="0"/>
              </a:rPr>
              <a:t> </a:t>
            </a:r>
            <a:r>
              <a:rPr lang="en-US" sz="4800" b="1" dirty="0" err="1">
                <a:solidFill>
                  <a:srgbClr val="FFC000"/>
                </a:solidFill>
                <a:latin typeface="#9Slide05 Claudia" pitchFamily="2" charset="0"/>
                <a:ea typeface="Calibri" panose="020F0502020204030204" pitchFamily="34" charset="0"/>
              </a:rPr>
              <a:t>với</a:t>
            </a:r>
            <a:r>
              <a:rPr lang="en-US" sz="4800" b="1" dirty="0">
                <a:solidFill>
                  <a:srgbClr val="FFC000"/>
                </a:solidFill>
                <a:latin typeface="#9Slide05 Claudia" pitchFamily="2" charset="0"/>
                <a:ea typeface="Calibri" panose="020F0502020204030204" pitchFamily="34" charset="0"/>
              </a:rPr>
              <a:t> </a:t>
            </a:r>
            <a:r>
              <a:rPr lang="en-US" sz="4800" b="1" dirty="0" err="1">
                <a:solidFill>
                  <a:srgbClr val="FFC000"/>
                </a:solidFill>
                <a:latin typeface="#9Slide05 Claudia" pitchFamily="2" charset="0"/>
                <a:ea typeface="Calibri" panose="020F0502020204030204" pitchFamily="34" charset="0"/>
              </a:rPr>
              <a:t>đọc</a:t>
            </a:r>
            <a:r>
              <a:rPr lang="en-US" sz="4800" b="1" dirty="0">
                <a:solidFill>
                  <a:srgbClr val="FFC000"/>
                </a:solidFill>
                <a:latin typeface="#9Slide05 Claudia" pitchFamily="2" charset="0"/>
                <a:ea typeface="Calibri" panose="020F0502020204030204" pitchFamily="34" charset="0"/>
              </a:rPr>
              <a:t> </a:t>
            </a:r>
            <a:endParaRPr kumimoji="0" lang="en-US" sz="4800" b="0" i="0" u="none" strike="noStrike" kern="1200" cap="none" spc="0" normalizeH="0" baseline="0" noProof="0" dirty="0">
              <a:ln>
                <a:noFill/>
              </a:ln>
              <a:solidFill>
                <a:srgbClr val="FFC000"/>
              </a:solidFill>
              <a:effectLst/>
              <a:uLnTx/>
              <a:uFillTx/>
              <a:latin typeface="#9Slide05 Claudia" pitchFamily="2" charset="0"/>
              <a:ea typeface="Calibri" panose="020F0502020204030204" pitchFamily="34" charset="0"/>
              <a:cs typeface="+mn-cs"/>
            </a:endParaRPr>
          </a:p>
        </p:txBody>
      </p:sp>
      <p:sp>
        <p:nvSpPr>
          <p:cNvPr id="8" name="TextBox 7">
            <a:extLst>
              <a:ext uri="{FF2B5EF4-FFF2-40B4-BE49-F238E27FC236}">
                <a16:creationId xmlns:a16="http://schemas.microsoft.com/office/drawing/2014/main" id="{2EF8924D-D116-4F00-8212-0526D58051F5}"/>
              </a:ext>
            </a:extLst>
          </p:cNvPr>
          <p:cNvSpPr txBox="1"/>
          <p:nvPr/>
        </p:nvSpPr>
        <p:spPr>
          <a:xfrm>
            <a:off x="976184" y="3082158"/>
            <a:ext cx="10367319" cy="2215991"/>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khoảng</a:t>
            </a:r>
            <a:r>
              <a:rPr lang="en-US" sz="4000" dirty="0">
                <a:latin typeface="Times New Roman" panose="02020603050405020304" pitchFamily="18" charset="0"/>
                <a:cs typeface="Times New Roman" panose="02020603050405020304" pitchFamily="18" charset="0"/>
              </a:rPr>
              <a:t> 7-9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chi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Quang </a:t>
            </a:r>
            <a:r>
              <a:rPr lang="en-US" sz="4000" i="1" dirty="0" err="1">
                <a:latin typeface="Times New Roman" panose="02020603050405020304" pitchFamily="18" charset="0"/>
                <a:cs typeface="Times New Roman" panose="02020603050405020304" pitchFamily="18" charset="0"/>
              </a:rPr>
              <a:t>Trung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quân</a:t>
            </a:r>
            <a:r>
              <a:rPr lang="en-US" sz="4000" i="1" dirty="0">
                <a:latin typeface="Times New Roman" panose="02020603050405020304" pitchFamily="18" charset="0"/>
                <a:cs typeface="Times New Roman" panose="02020603050405020304" pitchFamily="18" charset="0"/>
              </a:rPr>
              <a:t> Thanh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a:t>
            </a:r>
          </a:p>
          <a:p>
            <a:endParaRPr lang="en-US" dirty="0"/>
          </a:p>
        </p:txBody>
      </p:sp>
      <p:sp>
        <p:nvSpPr>
          <p:cNvPr id="10" name="TextBox 9">
            <a:extLst>
              <a:ext uri="{FF2B5EF4-FFF2-40B4-BE49-F238E27FC236}">
                <a16:creationId xmlns:a16="http://schemas.microsoft.com/office/drawing/2014/main" id="{0F7810D7-2A5F-4A1D-BEAB-83388D78651F}"/>
              </a:ext>
            </a:extLst>
          </p:cNvPr>
          <p:cNvSpPr txBox="1"/>
          <p:nvPr/>
        </p:nvSpPr>
        <p:spPr>
          <a:xfrm>
            <a:off x="2336800" y="-1524000"/>
            <a:ext cx="6734629" cy="1200329"/>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a:p>
            <a:endParaRPr lang="en-US" dirty="0"/>
          </a:p>
        </p:txBody>
      </p:sp>
    </p:spTree>
    <p:extLst>
      <p:ext uri="{BB962C8B-B14F-4D97-AF65-F5344CB8AC3E}">
        <p14:creationId xmlns:p14="http://schemas.microsoft.com/office/powerpoint/2010/main" val="2705112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9" repeatCount="indefinite" fill="hold" display="0">
                  <p:stCondLst>
                    <p:cond delay="indefinite"/>
                  </p:stCondLst>
                  <p:endCondLst>
                    <p:cond evt="onStopAudio" delay="0">
                      <p:tgtEl>
                        <p:sldTgt/>
                      </p:tgtEl>
                    </p:cond>
                  </p:endCondLst>
                </p:cTn>
                <p:tgtEl>
                  <p:spTgt spid="7"/>
                </p:tgtEl>
              </p:cMediaNode>
            </p:audio>
          </p:childTnLst>
        </p:cTn>
      </p:par>
    </p:tnLst>
    <p:bldLst>
      <p:bldP spid="6"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2" name="TextBox 1">
            <a:extLst>
              <a:ext uri="{FF2B5EF4-FFF2-40B4-BE49-F238E27FC236}">
                <a16:creationId xmlns:a16="http://schemas.microsoft.com/office/drawing/2014/main" id="{4C7ECFB3-B424-41DD-9337-6149A7D22B0E}"/>
              </a:ext>
            </a:extLst>
          </p:cNvPr>
          <p:cNvSpPr txBox="1"/>
          <p:nvPr/>
        </p:nvSpPr>
        <p:spPr>
          <a:xfrm>
            <a:off x="2018269" y="802634"/>
            <a:ext cx="766118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030A0"/>
                </a:solidFill>
                <a:effectLst/>
                <a:uLnTx/>
                <a:uFillTx/>
                <a:latin typeface="#9Slide05 Fourth Medium" panose="00000600000000000000" pitchFamily="2" charset="0"/>
                <a:ea typeface="+mn-ea"/>
                <a:cs typeface="+mn-cs"/>
              </a:rPr>
              <a:t>Đoạn</a:t>
            </a:r>
            <a:r>
              <a:rPr kumimoji="0" lang="en-US" sz="44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rPr>
              <a:t> </a:t>
            </a:r>
            <a:r>
              <a:rPr kumimoji="0" lang="en-US" sz="4400" b="0" i="0" u="none" strike="noStrike" kern="1200" cap="none" spc="0" normalizeH="0" baseline="0" noProof="0" dirty="0" err="1">
                <a:ln>
                  <a:noFill/>
                </a:ln>
                <a:solidFill>
                  <a:srgbClr val="7030A0"/>
                </a:solidFill>
                <a:effectLst/>
                <a:uLnTx/>
                <a:uFillTx/>
                <a:latin typeface="#9Slide05 Fourth Medium" panose="00000600000000000000" pitchFamily="2" charset="0"/>
                <a:ea typeface="+mn-ea"/>
                <a:cs typeface="+mn-cs"/>
              </a:rPr>
              <a:t>văn</a:t>
            </a:r>
            <a:r>
              <a:rPr kumimoji="0" lang="en-US" sz="44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rPr>
              <a:t> </a:t>
            </a:r>
            <a:r>
              <a:rPr kumimoji="0" lang="en-US" sz="4400" b="0" i="0" u="none" strike="noStrike" kern="1200" cap="none" spc="0" normalizeH="0" baseline="0" noProof="0" dirty="0" err="1">
                <a:ln>
                  <a:noFill/>
                </a:ln>
                <a:solidFill>
                  <a:srgbClr val="7030A0"/>
                </a:solidFill>
                <a:effectLst/>
                <a:uLnTx/>
                <a:uFillTx/>
                <a:latin typeface="#9Slide05 Fourth Medium" panose="00000600000000000000" pitchFamily="2" charset="0"/>
                <a:ea typeface="+mn-ea"/>
                <a:cs typeface="+mn-cs"/>
              </a:rPr>
              <a:t>tham</a:t>
            </a:r>
            <a:r>
              <a:rPr kumimoji="0" lang="en-US" sz="44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rPr>
              <a:t> </a:t>
            </a:r>
            <a:r>
              <a:rPr kumimoji="0" lang="en-US" sz="4400" b="0" i="0" u="none" strike="noStrike" kern="1200" cap="none" spc="0" normalizeH="0" baseline="0" noProof="0" dirty="0" err="1">
                <a:ln>
                  <a:noFill/>
                </a:ln>
                <a:solidFill>
                  <a:srgbClr val="7030A0"/>
                </a:solidFill>
                <a:effectLst/>
                <a:uLnTx/>
                <a:uFillTx/>
                <a:latin typeface="#9Slide05 Fourth Medium" panose="00000600000000000000" pitchFamily="2" charset="0"/>
                <a:ea typeface="+mn-ea"/>
                <a:cs typeface="+mn-cs"/>
              </a:rPr>
              <a:t>khảo</a:t>
            </a:r>
            <a:endParaRPr kumimoji="0" lang="en-US" sz="44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endParaRPr>
          </a:p>
        </p:txBody>
      </p:sp>
      <p:sp>
        <p:nvSpPr>
          <p:cNvPr id="3" name="TextBox 2">
            <a:extLst>
              <a:ext uri="{FF2B5EF4-FFF2-40B4-BE49-F238E27FC236}">
                <a16:creationId xmlns:a16="http://schemas.microsoft.com/office/drawing/2014/main" id="{6ED2D755-E0FB-44B3-8457-C4D161347503}"/>
              </a:ext>
            </a:extLst>
          </p:cNvPr>
          <p:cNvSpPr txBox="1"/>
          <p:nvPr/>
        </p:nvSpPr>
        <p:spPr>
          <a:xfrm>
            <a:off x="49427" y="1460079"/>
            <a:ext cx="12093146"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Qua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trích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Hoàng</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Lê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nhất</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thống</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chí</a:t>
            </a:r>
            <a:r>
              <a:rPr kumimoji="0" lang="en-US" sz="2800" b="0" i="1"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hồi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14,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Nguyễn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Huệ</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ngời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phẩm</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anh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hùng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mạng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quân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tài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ba</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Điều</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được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rõ</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nét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qua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hành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mạnh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mẽ</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quyết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đoán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trí</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tuệ</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suốt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sâu</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sắc</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nhạy</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bén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chí</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quyết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thắng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tầm</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nhìn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xa</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trông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rộng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tài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binh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thần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oai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phong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lẫm</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liệt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trận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đấu</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mọi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huống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Nguyễn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Huệ</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luôn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hành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xông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xáo</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nhanh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quyết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đoán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đích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quả</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quyết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vô</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cùng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Nghe tin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giặc</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đánh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chiếm</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tận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Thăng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Long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hề</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nao</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núng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thân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chinh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cầm</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quân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ngay</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Rồi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vòng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tháng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Nguyễn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Huệ</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được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lớn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còn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trí</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tuệ</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suốt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hơn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trí</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tuệ</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ấy</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được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xét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đoán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phân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tích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cuộc</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tương</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ta-</a:t>
            </a:r>
            <a:r>
              <a:rPr kumimoji="0" lang="en-US" sz="2800" b="0" i="0" u="none" strike="noStrike" kern="1200" cap="none" spc="0" normalizeH="0" baseline="0" noProof="0" dirty="0" err="1">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địch</a:t>
            </a:r>
            <a:r>
              <a:rPr kumimoji="0" lang="en-US" sz="28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9Slide05 Fourth Medium" panose="00000600000000000000" pitchFamily="2" charset="0"/>
              <a:ea typeface="微软雅黑"/>
              <a:cs typeface="+mn-cs"/>
            </a:endParaRPr>
          </a:p>
        </p:txBody>
      </p:sp>
      <p:sp>
        <p:nvSpPr>
          <p:cNvPr id="7" name="TextBox 6">
            <a:extLst>
              <a:ext uri="{FF2B5EF4-FFF2-40B4-BE49-F238E27FC236}">
                <a16:creationId xmlns:a16="http://schemas.microsoft.com/office/drawing/2014/main" id="{F1FDD730-C018-4013-9787-05A2D6BEEE98}"/>
              </a:ext>
            </a:extLst>
          </p:cNvPr>
          <p:cNvSpPr txBox="1"/>
          <p:nvPr/>
        </p:nvSpPr>
        <p:spPr>
          <a:xfrm>
            <a:off x="1260389" y="-1248032"/>
            <a:ext cx="75456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8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964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sp>
        <p:nvSpPr>
          <p:cNvPr id="5" name="TextBox 4">
            <a:extLst>
              <a:ext uri="{FF2B5EF4-FFF2-40B4-BE49-F238E27FC236}">
                <a16:creationId xmlns:a16="http://schemas.microsoft.com/office/drawing/2014/main" id="{3743C535-403F-40C6-9120-ED47EF268421}"/>
              </a:ext>
            </a:extLst>
          </p:cNvPr>
          <p:cNvSpPr txBox="1"/>
          <p:nvPr/>
        </p:nvSpPr>
        <p:spPr>
          <a:xfrm>
            <a:off x="0" y="56065"/>
            <a:ext cx="118776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2" name="TextBox 1">
            <a:extLst>
              <a:ext uri="{FF2B5EF4-FFF2-40B4-BE49-F238E27FC236}">
                <a16:creationId xmlns:a16="http://schemas.microsoft.com/office/drawing/2014/main" id="{4C7ECFB3-B424-41DD-9337-6149A7D22B0E}"/>
              </a:ext>
            </a:extLst>
          </p:cNvPr>
          <p:cNvSpPr txBox="1"/>
          <p:nvPr/>
        </p:nvSpPr>
        <p:spPr>
          <a:xfrm>
            <a:off x="2018269" y="802634"/>
            <a:ext cx="7661189" cy="769441"/>
          </a:xfrm>
          <a:prstGeom prst="rect">
            <a:avLst/>
          </a:prstGeom>
          <a:noFill/>
        </p:spPr>
        <p:txBody>
          <a:bodyPr wrap="square" rtlCol="0">
            <a:spAutoFit/>
          </a:bodyPr>
          <a:lstStyle/>
          <a:p>
            <a:pPr lvl="0" algn="ctr"/>
            <a:r>
              <a:rPr lang="en-US" sz="4400" dirty="0" err="1">
                <a:solidFill>
                  <a:srgbClr val="7030A0"/>
                </a:solidFill>
                <a:latin typeface="#9Slide05 Fourth Medium" panose="00000600000000000000" pitchFamily="2" charset="0"/>
              </a:rPr>
              <a:t>Đoạn</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văn</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tham</a:t>
            </a:r>
            <a:r>
              <a:rPr lang="en-US" sz="4400" dirty="0">
                <a:solidFill>
                  <a:srgbClr val="7030A0"/>
                </a:solidFill>
                <a:latin typeface="#9Slide05 Fourth Medium" panose="00000600000000000000" pitchFamily="2" charset="0"/>
              </a:rPr>
              <a:t> </a:t>
            </a:r>
            <a:r>
              <a:rPr lang="en-US" sz="4400" dirty="0" err="1">
                <a:solidFill>
                  <a:srgbClr val="7030A0"/>
                </a:solidFill>
                <a:latin typeface="#9Slide05 Fourth Medium" panose="00000600000000000000" pitchFamily="2" charset="0"/>
              </a:rPr>
              <a:t>khảo</a:t>
            </a:r>
            <a:endParaRPr kumimoji="0" lang="en-US" sz="4400" b="0" i="0" u="none" strike="noStrike" kern="1200" cap="none" spc="0" normalizeH="0" baseline="0" noProof="0" dirty="0">
              <a:ln>
                <a:noFill/>
              </a:ln>
              <a:solidFill>
                <a:srgbClr val="7030A0"/>
              </a:solidFill>
              <a:effectLst/>
              <a:uLnTx/>
              <a:uFillTx/>
              <a:latin typeface="#9Slide05 Fourth Medium" panose="00000600000000000000" pitchFamily="2" charset="0"/>
              <a:ea typeface="+mn-ea"/>
              <a:cs typeface="+mn-cs"/>
            </a:endParaRPr>
          </a:p>
        </p:txBody>
      </p:sp>
      <p:sp>
        <p:nvSpPr>
          <p:cNvPr id="3" name="TextBox 2">
            <a:extLst>
              <a:ext uri="{FF2B5EF4-FFF2-40B4-BE49-F238E27FC236}">
                <a16:creationId xmlns:a16="http://schemas.microsoft.com/office/drawing/2014/main" id="{6ED2D755-E0FB-44B3-8457-C4D161347503}"/>
              </a:ext>
            </a:extLst>
          </p:cNvPr>
          <p:cNvSpPr txBox="1"/>
          <p:nvPr/>
        </p:nvSpPr>
        <p:spPr>
          <a:xfrm>
            <a:off x="49427" y="1460079"/>
            <a:ext cx="12093146" cy="5539978"/>
          </a:xfrm>
          <a:prstGeom prst="rect">
            <a:avLst/>
          </a:prstGeom>
          <a:noFill/>
        </p:spPr>
        <p:txBody>
          <a:bodyPr wrap="square" rtlCol="0">
            <a:spAutoFit/>
          </a:bodyPr>
          <a:lstStyle/>
          <a:p>
            <a:pPr lvl="0" algn="just"/>
            <a:r>
              <a:rPr lang="en-US" sz="2000" dirty="0">
                <a:solidFill>
                  <a:prstClr val="black"/>
                </a:solidFill>
                <a:latin typeface="Times New Roman" panose="02020603050405020304" pitchFamily="18" charset="0"/>
                <a:ea typeface="微软雅黑"/>
                <a:cs typeface="Times New Roman" panose="02020603050405020304" pitchFamily="18" charset="0"/>
              </a:rPr>
              <a:t> </a:t>
            </a:r>
            <a:r>
              <a:rPr lang="en-US" sz="2800" dirty="0">
                <a:solidFill>
                  <a:prstClr val="black"/>
                </a:solidFill>
                <a:latin typeface="#9Slide05 Fourth Medium" panose="00000600000000000000" pitchFamily="2" charset="0"/>
                <a:ea typeface="微软雅黑"/>
                <a:cs typeface="Times New Roman" panose="02020603050405020304" pitchFamily="18" charset="0"/>
              </a:rPr>
              <a:t>Qua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lời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phủ</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dụ</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quân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lính</a:t>
            </a:r>
            <a:r>
              <a:rPr lang="en-US" sz="2800" dirty="0">
                <a:solidFill>
                  <a:prstClr val="black"/>
                </a:solidFill>
                <a:latin typeface="#9Slide05 Fourth Medium" panose="00000600000000000000" pitchFamily="2" charset="0"/>
                <a:ea typeface="微软雅黑"/>
                <a:cs typeface="Times New Roman" panose="02020603050405020304" pitchFamily="18" charset="0"/>
              </a:rPr>
              <a:t> ở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Nghệ</a:t>
            </a:r>
            <a:r>
              <a:rPr lang="en-US" sz="2800" dirty="0">
                <a:solidFill>
                  <a:prstClr val="black"/>
                </a:solidFill>
                <a:latin typeface="#9Slide05 Fourth Medium" panose="00000600000000000000" pitchFamily="2" charset="0"/>
                <a:ea typeface="微软雅黑"/>
                <a:cs typeface="Times New Roman" panose="02020603050405020304" pitchFamily="18" charset="0"/>
              </a:rPr>
              <a:t> An,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ông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đã</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đánh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thức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khơi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dậy</a:t>
            </a:r>
            <a:r>
              <a:rPr lang="en-US" sz="2800" dirty="0">
                <a:solidFill>
                  <a:prstClr val="black"/>
                </a:solidFill>
                <a:latin typeface="#9Slide05 Fourth Medium" panose="00000600000000000000" pitchFamily="2" charset="0"/>
                <a:ea typeface="微软雅黑"/>
                <a:cs typeface="Times New Roman" panose="02020603050405020304" pitchFamily="18" charset="0"/>
              </a:rPr>
              <a:t> ý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thức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độc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lập</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cũng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như</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tinh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thần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tự</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hào</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dân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tộc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tinh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thần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quật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khởi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để</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kích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thích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mọi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người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Khi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mới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khởi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binh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đánh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giặc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chưa</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giành</a:t>
            </a:r>
            <a:r>
              <a:rPr lang="en-US" sz="2800" dirty="0">
                <a:solidFill>
                  <a:prstClr val="black"/>
                </a:solidFill>
                <a:latin typeface="#9Slide05 Fourth Medium" panose="00000600000000000000" pitchFamily="2" charset="0"/>
                <a:ea typeface="微软雅黑"/>
                <a:cs typeface="Times New Roman" panose="02020603050405020304" pitchFamily="18" charset="0"/>
              </a:rPr>
              <a:t> được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tấc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đất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nào</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vậy</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mà</a:t>
            </a:r>
            <a:r>
              <a:rPr lang="en-US" sz="2800" dirty="0">
                <a:solidFill>
                  <a:prstClr val="black"/>
                </a:solidFill>
                <a:latin typeface="#9Slide05 Fourth Medium" panose="00000600000000000000" pitchFamily="2" charset="0"/>
                <a:ea typeface="微软雅黑"/>
                <a:cs typeface="Times New Roman" panose="02020603050405020304" pitchFamily="18" charset="0"/>
              </a:rPr>
              <a:t> Quang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Trung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tuyên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bố</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như</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đinh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đóng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cột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phương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lược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tiến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đánh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đã</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có</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tính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sẵn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còn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tính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sẵn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cả</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kế</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hoạch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ngoại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giao</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sau</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khi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thắng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một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nước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lớn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gấp</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mười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lần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nước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mình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Điều</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đó</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đã</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thể</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hiện</a:t>
            </a:r>
            <a:r>
              <a:rPr lang="en-US" sz="2800" dirty="0">
                <a:solidFill>
                  <a:prstClr val="black"/>
                </a:solidFill>
                <a:latin typeface="#9Slide05 Fourth Medium" panose="00000600000000000000" pitchFamily="2" charset="0"/>
                <a:ea typeface="微软雅黑"/>
                <a:cs typeface="Times New Roman" panose="02020603050405020304" pitchFamily="18" charset="0"/>
              </a:rPr>
              <a:t> ý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chí</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quyết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thắng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tầm</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nhìn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xa</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trông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rộng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của</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một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vị</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vua</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sáng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suốt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một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người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anh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hùngkhông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chỉ</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chiến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đấu</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trên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danh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nghĩa</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chỉ</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huy</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một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chiến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dịch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thực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sự</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Khí</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thế</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của</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nghĩa</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quân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Tây</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Sơn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khiến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kẻ</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thù</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khiếp</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vía</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thốt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nên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rằng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tướng</a:t>
            </a:r>
            <a:r>
              <a:rPr lang="en-US" sz="2800" dirty="0">
                <a:solidFill>
                  <a:prstClr val="black"/>
                </a:solidFill>
                <a:latin typeface="#9Slide05 Fourth Medium" panose="00000600000000000000" pitchFamily="2" charset="0"/>
                <a:ea typeface="微软雅黑"/>
                <a:cs typeface="Times New Roman" panose="02020603050405020304" pitchFamily="18" charset="0"/>
              </a:rPr>
              <a:t> ở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trên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trời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xuống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quân</a:t>
            </a:r>
            <a:r>
              <a:rPr lang="en-US" sz="2800" dirty="0">
                <a:solidFill>
                  <a:prstClr val="black"/>
                </a:solidFill>
                <a:latin typeface="#9Slide05 Fourth Medium" panose="00000600000000000000" pitchFamily="2" charset="0"/>
                <a:ea typeface="微软雅黑"/>
                <a:cs typeface="Times New Roman" panose="02020603050405020304" pitchFamily="18" charset="0"/>
              </a:rPr>
              <a:t> ở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dưới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đất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lên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Nổi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bật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trong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trận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đánh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là</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hình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ảnh</a:t>
            </a:r>
            <a:r>
              <a:rPr lang="en-US" sz="2800" dirty="0">
                <a:solidFill>
                  <a:prstClr val="black"/>
                </a:solidFill>
                <a:latin typeface="#9Slide05 Fourth Medium" panose="00000600000000000000" pitchFamily="2" charset="0"/>
                <a:ea typeface="微软雅黑"/>
                <a:cs typeface="Times New Roman" panose="02020603050405020304" pitchFamily="18" charset="0"/>
              </a:rPr>
              <a:t>   Quang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Trung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cưỡi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voi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đốc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thúc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mặc</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áo</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bào</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đỏ</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mặt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sạm</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đen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khói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súng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Thật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oai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phong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lẫm</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liệt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biết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nhường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nào</a:t>
            </a:r>
            <a:r>
              <a:rPr lang="en-US" sz="2800" dirty="0">
                <a:solidFill>
                  <a:prstClr val="black"/>
                </a:solidFill>
                <a:latin typeface="#9Slide05 Fourth Medium" panose="00000600000000000000" pitchFamily="2" charset="0"/>
                <a:ea typeface="微软雅黑"/>
                <a:cs typeface="Times New Roman" panose="02020603050405020304" pitchFamily="18" charset="0"/>
              </a:rPr>
              <a:t>! Quang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Trung</a:t>
            </a:r>
            <a:r>
              <a:rPr lang="en-US" sz="2800" dirty="0">
                <a:solidFill>
                  <a:prstClr val="black"/>
                </a:solidFill>
                <a:latin typeface="#9Slide05 Fourth Medium" panose="00000600000000000000" pitchFamily="2" charset="0"/>
                <a:ea typeface="微软雅黑"/>
                <a:cs typeface="Times New Roman" panose="02020603050405020304" pitchFamily="18" charset="0"/>
              </a:rPr>
              <a:t> -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Nguyễn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Huệ</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thật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sự</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là</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một</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người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anh</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hùng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trí</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dũng</a:t>
            </a:r>
            <a:r>
              <a:rPr lang="en-US" sz="2800" dirty="0">
                <a:solidFill>
                  <a:prstClr val="black"/>
                </a:solidFill>
                <a:latin typeface="#9Slide05 Fourth Medium" panose="00000600000000000000" pitchFamily="2" charset="0"/>
                <a:ea typeface="微软雅黑"/>
                <a:cs typeface="Times New Roman" panose="02020603050405020304" pitchFamily="18" charset="0"/>
              </a:rPr>
              <a:t> song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toàn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sáng</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ngời</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hào</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khí</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dân</a:t>
            </a:r>
            <a:r>
              <a:rPr lang="en-US" sz="2800" dirty="0">
                <a:solidFill>
                  <a:prstClr val="black"/>
                </a:solidFill>
                <a:latin typeface="#9Slide05 Fourth Medium" panose="00000600000000000000" pitchFamily="2" charset="0"/>
                <a:ea typeface="微软雅黑"/>
                <a:cs typeface="Times New Roman" panose="02020603050405020304" pitchFamily="18" charset="0"/>
              </a:rPr>
              <a:t> </a:t>
            </a:r>
            <a:r>
              <a:rPr lang="en-US" sz="2800" dirty="0" err="1">
                <a:solidFill>
                  <a:prstClr val="black"/>
                </a:solidFill>
                <a:latin typeface="#9Slide05 Fourth Medium" panose="00000600000000000000" pitchFamily="2" charset="0"/>
                <a:ea typeface="微软雅黑"/>
                <a:cs typeface="Times New Roman" panose="02020603050405020304" pitchFamily="18" charset="0"/>
              </a:rPr>
              <a:t>tộc</a:t>
            </a:r>
            <a:r>
              <a:rPr lang="en-US" sz="2800" dirty="0">
                <a:solidFill>
                  <a:prstClr val="black"/>
                </a:solidFill>
                <a:latin typeface="#9Slide05 Fourth Medium" panose="00000600000000000000" pitchFamily="2" charset="0"/>
                <a:ea typeface="微软雅黑"/>
                <a:cs typeface="Times New Roman" panose="02020603050405020304" pitchFamily="18" charset="0"/>
              </a:rPr>
              <a:t>.</a:t>
            </a:r>
          </a:p>
          <a:p>
            <a:pPr lvl="0">
              <a:defRPr/>
            </a:pPr>
            <a:endParaRPr lang="en-US" dirty="0">
              <a:solidFill>
                <a:prstClr val="black"/>
              </a:solidFill>
              <a:latin typeface="Arial"/>
              <a:ea typeface="微软雅黑"/>
            </a:endParaRPr>
          </a:p>
        </p:txBody>
      </p:sp>
      <p:sp>
        <p:nvSpPr>
          <p:cNvPr id="7" name="TextBox 6">
            <a:extLst>
              <a:ext uri="{FF2B5EF4-FFF2-40B4-BE49-F238E27FC236}">
                <a16:creationId xmlns:a16="http://schemas.microsoft.com/office/drawing/2014/main" id="{F1FDD730-C018-4013-9787-05A2D6BEEE98}"/>
              </a:ext>
            </a:extLst>
          </p:cNvPr>
          <p:cNvSpPr txBox="1"/>
          <p:nvPr/>
        </p:nvSpPr>
        <p:spPr>
          <a:xfrm>
            <a:off x="1260389" y="-1248032"/>
            <a:ext cx="7545653" cy="1200329"/>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a:p>
            <a:endParaRPr lang="en-US" dirty="0"/>
          </a:p>
        </p:txBody>
      </p:sp>
    </p:spTree>
    <p:extLst>
      <p:ext uri="{BB962C8B-B14F-4D97-AF65-F5344CB8AC3E}">
        <p14:creationId xmlns:p14="http://schemas.microsoft.com/office/powerpoint/2010/main" val="441473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48E5D-C456-014E-9841-1EB3826EE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01698" y="1205148"/>
            <a:ext cx="3138616" cy="5220366"/>
          </a:xfrm>
          <a:prstGeom prst="rect">
            <a:avLst/>
          </a:prstGeom>
        </p:spPr>
      </p:pic>
      <p:sp>
        <p:nvSpPr>
          <p:cNvPr id="5" name="TextBox 4">
            <a:extLst>
              <a:ext uri="{FF2B5EF4-FFF2-40B4-BE49-F238E27FC236}">
                <a16:creationId xmlns:a16="http://schemas.microsoft.com/office/drawing/2014/main" id="{78914689-A37F-4882-A51E-63EC0EBE6F24}"/>
              </a:ext>
            </a:extLst>
          </p:cNvPr>
          <p:cNvSpPr txBox="1"/>
          <p:nvPr/>
        </p:nvSpPr>
        <p:spPr>
          <a:xfrm>
            <a:off x="-139727" y="-25958"/>
            <a:ext cx="11739533"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1: </a:t>
            </a:r>
            <a:r>
              <a:rPr kumimoji="0" lang="en-US" sz="28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Ôn</a:t>
            </a:r>
            <a:r>
              <a:rPr kumimoji="0" lang="en-US" sz="28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bản</a:t>
            </a:r>
            <a:r>
              <a:rPr kumimoji="0" lang="en-US" sz="28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Quang </a:t>
            </a:r>
            <a:r>
              <a:rPr kumimoji="0" lang="en-US" sz="28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Trung</a:t>
            </a:r>
            <a:r>
              <a:rPr kumimoji="0" lang="en-US" sz="28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phá</a:t>
            </a:r>
            <a:r>
              <a:rPr kumimoji="0" lang="en-US" sz="28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quân</a:t>
            </a:r>
            <a:r>
              <a:rPr kumimoji="0" lang="en-US" sz="28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FF0000"/>
              </a:solidFill>
              <a:effectLst/>
              <a:uLnTx/>
              <a:uFillTx/>
              <a:latin typeface="Calibri"/>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38F862A1-602C-42F8-8C6A-2AA5BCF127CF}"/>
              </a:ext>
            </a:extLst>
          </p:cNvPr>
          <p:cNvSpPr txBox="1"/>
          <p:nvPr/>
        </p:nvSpPr>
        <p:spPr>
          <a:xfrm>
            <a:off x="729049" y="1813097"/>
            <a:ext cx="7438768" cy="2800767"/>
          </a:xfrm>
          <a:prstGeom prst="rect">
            <a:avLst/>
          </a:prstGeom>
          <a:noFill/>
        </p:spPr>
        <p:txBody>
          <a:bodyPr wrap="square" rtlCol="0">
            <a:spAutoFit/>
          </a:bodyPr>
          <a:lstStyle/>
          <a:p>
            <a:pPr algn="ctr"/>
            <a:r>
              <a:rPr lang="en-US" sz="8800" dirty="0" err="1">
                <a:solidFill>
                  <a:srgbClr val="00B050"/>
                </a:solidFill>
                <a:latin typeface="#9Slide05 Fourth Medium" panose="00000600000000000000" pitchFamily="2" charset="0"/>
              </a:rPr>
              <a:t>Chúc</a:t>
            </a:r>
            <a:r>
              <a:rPr lang="en-US" sz="8800" dirty="0">
                <a:solidFill>
                  <a:srgbClr val="00B050"/>
                </a:solidFill>
                <a:latin typeface="#9Slide05 Fourth Medium" panose="00000600000000000000" pitchFamily="2" charset="0"/>
              </a:rPr>
              <a:t> </a:t>
            </a:r>
            <a:r>
              <a:rPr lang="en-US" sz="8800" dirty="0" err="1">
                <a:solidFill>
                  <a:srgbClr val="00B050"/>
                </a:solidFill>
                <a:latin typeface="#9Slide05 Fourth Medium" panose="00000600000000000000" pitchFamily="2" charset="0"/>
              </a:rPr>
              <a:t>các</a:t>
            </a:r>
            <a:r>
              <a:rPr lang="en-US" sz="8800" dirty="0">
                <a:solidFill>
                  <a:srgbClr val="00B050"/>
                </a:solidFill>
                <a:latin typeface="#9Slide05 Fourth Medium" panose="00000600000000000000" pitchFamily="2" charset="0"/>
              </a:rPr>
              <a:t> </a:t>
            </a:r>
            <a:r>
              <a:rPr lang="en-US" sz="8800" dirty="0" err="1">
                <a:solidFill>
                  <a:srgbClr val="00B050"/>
                </a:solidFill>
                <a:latin typeface="#9Slide05 Fourth Medium" panose="00000600000000000000" pitchFamily="2" charset="0"/>
              </a:rPr>
              <a:t>em</a:t>
            </a:r>
            <a:r>
              <a:rPr lang="en-US" sz="8800" dirty="0">
                <a:solidFill>
                  <a:srgbClr val="00B050"/>
                </a:solidFill>
                <a:latin typeface="#9Slide05 Fourth Medium" panose="00000600000000000000" pitchFamily="2" charset="0"/>
              </a:rPr>
              <a:t> </a:t>
            </a:r>
            <a:r>
              <a:rPr lang="en-US" sz="8800" dirty="0" err="1">
                <a:solidFill>
                  <a:srgbClr val="00B050"/>
                </a:solidFill>
                <a:latin typeface="#9Slide05 Fourth Medium" panose="00000600000000000000" pitchFamily="2" charset="0"/>
              </a:rPr>
              <a:t>học</a:t>
            </a:r>
            <a:r>
              <a:rPr lang="en-US" sz="8800" dirty="0">
                <a:solidFill>
                  <a:srgbClr val="00B050"/>
                </a:solidFill>
                <a:latin typeface="#9Slide05 Fourth Medium" panose="00000600000000000000" pitchFamily="2" charset="0"/>
              </a:rPr>
              <a:t> </a:t>
            </a:r>
            <a:r>
              <a:rPr lang="en-US" sz="8800" dirty="0" err="1">
                <a:solidFill>
                  <a:srgbClr val="00B050"/>
                </a:solidFill>
                <a:latin typeface="#9Slide05 Fourth Medium" panose="00000600000000000000" pitchFamily="2" charset="0"/>
              </a:rPr>
              <a:t>giỏi</a:t>
            </a:r>
            <a:r>
              <a:rPr lang="en-US" sz="8800" dirty="0">
                <a:solidFill>
                  <a:srgbClr val="00B050"/>
                </a:solidFill>
                <a:latin typeface="#9Slide05 Fourth Medium" panose="00000600000000000000" pitchFamily="2" charset="0"/>
              </a:rPr>
              <a:t> </a:t>
            </a:r>
            <a:r>
              <a:rPr lang="en-US" sz="8800" dirty="0" err="1">
                <a:solidFill>
                  <a:srgbClr val="00B050"/>
                </a:solidFill>
                <a:latin typeface="#9Slide05 Fourth Medium" panose="00000600000000000000" pitchFamily="2" charset="0"/>
              </a:rPr>
              <a:t>chăm</a:t>
            </a:r>
            <a:r>
              <a:rPr lang="en-US" sz="8800" dirty="0">
                <a:solidFill>
                  <a:srgbClr val="00B050"/>
                </a:solidFill>
                <a:latin typeface="#9Slide05 Fourth Medium" panose="00000600000000000000" pitchFamily="2" charset="0"/>
              </a:rPr>
              <a:t> </a:t>
            </a:r>
            <a:r>
              <a:rPr lang="en-US" sz="8800" dirty="0" err="1">
                <a:solidFill>
                  <a:srgbClr val="00B050"/>
                </a:solidFill>
                <a:latin typeface="#9Slide05 Fourth Medium" panose="00000600000000000000" pitchFamily="2" charset="0"/>
              </a:rPr>
              <a:t>ngoan</a:t>
            </a:r>
            <a:endParaRPr lang="en-US" sz="8800" dirty="0">
              <a:solidFill>
                <a:srgbClr val="00B050"/>
              </a:solidFill>
              <a:latin typeface="#9Slide05 Fourth Medium" panose="00000600000000000000" pitchFamily="2" charset="0"/>
            </a:endParaRPr>
          </a:p>
        </p:txBody>
      </p:sp>
      <p:sp>
        <p:nvSpPr>
          <p:cNvPr id="8" name="TextBox 7">
            <a:extLst>
              <a:ext uri="{FF2B5EF4-FFF2-40B4-BE49-F238E27FC236}">
                <a16:creationId xmlns:a16="http://schemas.microsoft.com/office/drawing/2014/main" id="{E79480D2-84BE-4E9C-BEE6-2B8605955592}"/>
              </a:ext>
            </a:extLst>
          </p:cNvPr>
          <p:cNvSpPr txBox="1"/>
          <p:nvPr/>
        </p:nvSpPr>
        <p:spPr>
          <a:xfrm>
            <a:off x="951470" y="5782962"/>
            <a:ext cx="7241060" cy="461665"/>
          </a:xfrm>
          <a:prstGeom prst="rect">
            <a:avLst/>
          </a:prstGeom>
          <a:noFill/>
        </p:spPr>
        <p:txBody>
          <a:bodyPr wrap="square" rtlCol="0">
            <a:spAutoFit/>
          </a:bodyPr>
          <a:lstStyle/>
          <a:p>
            <a:r>
              <a:rPr lang="en-US" sz="2400" dirty="0">
                <a:latin typeface="#9Slide05 Fourth Medium" panose="00000600000000000000" pitchFamily="2" charset="0"/>
                <a:cs typeface="Times New Roman" panose="02020603050405020304" pitchFamily="18" charset="0"/>
              </a:rPr>
              <a:t>   </a:t>
            </a:r>
          </a:p>
        </p:txBody>
      </p:sp>
      <p:sp>
        <p:nvSpPr>
          <p:cNvPr id="9" name="TextBox 8">
            <a:extLst>
              <a:ext uri="{FF2B5EF4-FFF2-40B4-BE49-F238E27FC236}">
                <a16:creationId xmlns:a16="http://schemas.microsoft.com/office/drawing/2014/main" id="{C378A3D6-8739-4509-B85A-926D50C40053}"/>
              </a:ext>
            </a:extLst>
          </p:cNvPr>
          <p:cNvSpPr txBox="1"/>
          <p:nvPr/>
        </p:nvSpPr>
        <p:spPr>
          <a:xfrm>
            <a:off x="433137" y="-1248032"/>
            <a:ext cx="8723220" cy="1200329"/>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endParaRPr lang="en-US" dirty="0"/>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24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pic>
        <p:nvPicPr>
          <p:cNvPr id="20"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sp>
        <p:nvSpPr>
          <p:cNvPr id="4" name="TextBox 3">
            <a:extLst>
              <a:ext uri="{FF2B5EF4-FFF2-40B4-BE49-F238E27FC236}">
                <a16:creationId xmlns:a16="http://schemas.microsoft.com/office/drawing/2014/main" id="{D3A89608-3E26-4967-BF42-73F02C5CF8CD}"/>
              </a:ext>
            </a:extLst>
          </p:cNvPr>
          <p:cNvSpPr txBox="1"/>
          <p:nvPr/>
        </p:nvSpPr>
        <p:spPr>
          <a:xfrm>
            <a:off x="-160638" y="0"/>
            <a:ext cx="11998411" cy="1200329"/>
          </a:xfrm>
          <a:prstGeom prst="rect">
            <a:avLst/>
          </a:prstGeom>
          <a:noFill/>
        </p:spPr>
        <p:txBody>
          <a:bodyPr wrap="square" rtlCol="0">
            <a:spAutoFit/>
          </a:bodyPr>
          <a:lstStyle/>
          <a:p>
            <a:pPr lvl="0" algn="ctr">
              <a:defRPr/>
            </a:pPr>
            <a:r>
              <a:rPr lang="en-US" sz="3600">
                <a:solidFill>
                  <a:srgbClr val="FF0000"/>
                </a:solidFill>
                <a:latin typeface="#9Slide05 Fourth Medium" panose="00000600000000000000" pitchFamily="2" charset="0"/>
              </a:rPr>
              <a:t>Bài 1: Ôn tập văn bản Quang Trung đại phá quân Thanh</a:t>
            </a:r>
          </a:p>
          <a:p>
            <a:pPr lvl="0" algn="ctr">
              <a:defRPr/>
            </a:pPr>
            <a:r>
              <a:rPr lang="en-US" sz="3600">
                <a:solidFill>
                  <a:srgbClr val="FF0000"/>
                </a:solidFill>
                <a:latin typeface="#9Slide05 Fourth Medium" panose="00000600000000000000" pitchFamily="2" charset="0"/>
              </a:rPr>
              <a:t>							(Ngô Gia văn Phái)</a:t>
            </a:r>
            <a:endParaRPr lang="en-US" dirty="0">
              <a:solidFill>
                <a:srgbClr val="FF0000"/>
              </a:solidFill>
              <a:latin typeface="#9Slide05 Fourth Medium" panose="00000600000000000000" pitchFamily="2" charset="0"/>
            </a:endParaRPr>
          </a:p>
        </p:txBody>
      </p:sp>
      <p:sp>
        <p:nvSpPr>
          <p:cNvPr id="5" name="TextBox 4">
            <a:extLst>
              <a:ext uri="{FF2B5EF4-FFF2-40B4-BE49-F238E27FC236}">
                <a16:creationId xmlns:a16="http://schemas.microsoft.com/office/drawing/2014/main" id="{23C2ADF4-D4F8-4EB6-B5E0-59D6BF269050}"/>
              </a:ext>
            </a:extLst>
          </p:cNvPr>
          <p:cNvSpPr txBox="1"/>
          <p:nvPr/>
        </p:nvSpPr>
        <p:spPr>
          <a:xfrm>
            <a:off x="963827" y="-976184"/>
            <a:ext cx="10021330" cy="1477328"/>
          </a:xfrm>
          <a:prstGeom prst="rect">
            <a:avLst/>
          </a:prstGeom>
          <a:noFill/>
        </p:spPr>
        <p:txBody>
          <a:bodyPr wrap="square" rtlCol="0">
            <a:spAutoFit/>
          </a:bodyPr>
          <a:lstStyle/>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kern="0" dirty="0">
                <a:solidFill>
                  <a:srgbClr val="000000"/>
                </a:solidFill>
                <a:latin typeface="#9Slide05 Fourth Medium" panose="00000600000000000000" pitchFamily="2" charset="0"/>
                <a:cs typeface="Times New Roman" panose="02020603050405020304" pitchFamily="18" charset="0"/>
                <a:sym typeface="Arial"/>
              </a:rPr>
              <a:t> </a:t>
            </a:r>
          </a:p>
          <a:p>
            <a:pPr lvl="0">
              <a:defRPr/>
            </a:pPr>
            <a:endParaRPr lang="en-US" dirty="0">
              <a:solidFill>
                <a:prstClr val="black"/>
              </a:solidFill>
              <a:latin typeface="Arial"/>
              <a:ea typeface="微软雅黑"/>
            </a:endParaRPr>
          </a:p>
          <a:p>
            <a:endParaRPr lang="en-US" dirty="0"/>
          </a:p>
          <a:p>
            <a:endParaRPr lang="en-US" dirty="0"/>
          </a:p>
        </p:txBody>
      </p:sp>
      <p:sp>
        <p:nvSpPr>
          <p:cNvPr id="8" name="TextBox 7">
            <a:extLst>
              <a:ext uri="{FF2B5EF4-FFF2-40B4-BE49-F238E27FC236}">
                <a16:creationId xmlns:a16="http://schemas.microsoft.com/office/drawing/2014/main" id="{DBBF23C1-5106-4EC4-967A-40930FD23AA9}"/>
              </a:ext>
            </a:extLst>
          </p:cNvPr>
          <p:cNvSpPr txBox="1"/>
          <p:nvPr/>
        </p:nvSpPr>
        <p:spPr>
          <a:xfrm>
            <a:off x="0" y="1068715"/>
            <a:ext cx="8859795" cy="5632311"/>
          </a:xfrm>
          <a:prstGeom prst="rect">
            <a:avLst/>
          </a:prstGeom>
          <a:noFill/>
        </p:spPr>
        <p:txBody>
          <a:bodyPr wrap="square" rtlCol="0">
            <a:spAutoFit/>
          </a:bodyPr>
          <a:lstStyle/>
          <a:p>
            <a:pPr lvl="0" algn="just"/>
            <a:r>
              <a:rPr lang="en-US" sz="2400" b="1" dirty="0">
                <a:solidFill>
                  <a:prstClr val="black"/>
                </a:solidFill>
                <a:latin typeface="Times New Roman" panose="02020603050405020304" pitchFamily="18" charset="0"/>
                <a:cs typeface="Times New Roman" panose="02020603050405020304" pitchFamily="18" charset="0"/>
              </a:rPr>
              <a:t>e</a:t>
            </a:r>
            <a:r>
              <a:rPr lang="vi-VN" sz="2400" b="1" dirty="0">
                <a:solidFill>
                  <a:prstClr val="black"/>
                </a:solidFill>
                <a:latin typeface="Times New Roman" panose="02020603050405020304" pitchFamily="18" charset="0"/>
                <a:cs typeface="Times New Roman" panose="02020603050405020304" pitchFamily="18" charset="0"/>
              </a:rPr>
              <a:t>. Tóm tắt hồi 14 “Hoàng Lê nhất thống chí”</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vi-VN" sz="2400" dirty="0">
                <a:solidFill>
                  <a:prstClr val="black"/>
                </a:solidFill>
                <a:latin typeface="Times New Roman" panose="02020603050405020304" pitchFamily="18" charset="0"/>
                <a:cs typeface="Times New Roman" panose="02020603050405020304" pitchFamily="18" charset="0"/>
              </a:rPr>
              <a:t>- Trước thế mạnh của giặc, quân Tây Sơn ở Thăng Long, rút quân về Tam Điệp và cho người vào Phủ Xuân cấp báo với Nguyễn Huệ.</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vi-VN" sz="2400" dirty="0">
                <a:solidFill>
                  <a:prstClr val="black"/>
                </a:solidFill>
                <a:latin typeface="Times New Roman" panose="02020603050405020304" pitchFamily="18" charset="0"/>
                <a:cs typeface="Times New Roman" panose="02020603050405020304" pitchFamily="18" charset="0"/>
              </a:rPr>
              <a:t>- Nhận được tin ngày 24/11, Nguyễn Huệ liền tổ chức lại lực lượng chia quân làm hai đạo thuỷ </a:t>
            </a:r>
            <a:r>
              <a:rPr lang="en-US" sz="2400" dirty="0">
                <a:solidFill>
                  <a:prstClr val="black"/>
                </a:solidFill>
                <a:latin typeface="Times New Roman" panose="02020603050405020304" pitchFamily="18" charset="0"/>
                <a:cs typeface="Times New Roman" panose="02020603050405020304" pitchFamily="18" charset="0"/>
              </a:rPr>
              <a:t>-</a:t>
            </a:r>
            <a:r>
              <a:rPr lang="vi-VN" sz="2400" dirty="0">
                <a:solidFill>
                  <a:prstClr val="black"/>
                </a:solidFill>
                <a:latin typeface="Times New Roman" panose="02020603050405020304" pitchFamily="18" charset="0"/>
                <a:cs typeface="Times New Roman" panose="02020603050405020304" pitchFamily="18" charset="0"/>
              </a:rPr>
              <a:t> bộ.</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vi-VN" sz="2400" dirty="0">
                <a:solidFill>
                  <a:prstClr val="black"/>
                </a:solidFill>
                <a:latin typeface="Times New Roman" panose="02020603050405020304" pitchFamily="18" charset="0"/>
                <a:cs typeface="Times New Roman" panose="02020603050405020304" pitchFamily="18" charset="0"/>
              </a:rPr>
              <a:t>- Ngày 25 tháng Chạp, làm lễ lên ngôi lấy hiệu là Quang Trung, trực tiếp chỉ đạo hai đạo quân tiến ra Bắc.</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vi-VN" sz="2400" dirty="0">
                <a:solidFill>
                  <a:prstClr val="black"/>
                </a:solidFill>
                <a:latin typeface="Times New Roman" panose="02020603050405020304" pitchFamily="18" charset="0"/>
                <a:cs typeface="Times New Roman" panose="02020603050405020304" pitchFamily="18" charset="0"/>
              </a:rPr>
              <a:t>- Ngày 29 tháng Chạp, quân Tây Sơn ra đến Nghệ An, Quang Trung cho dừng lại một ngày, tuyển thêm hơn 1 vạn tinh binh, mở một cuộc duyệt binh lớn.</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vi-VN" sz="2400" dirty="0">
                <a:solidFill>
                  <a:prstClr val="black"/>
                </a:solidFill>
                <a:latin typeface="Times New Roman" panose="02020603050405020304" pitchFamily="18" charset="0"/>
                <a:cs typeface="Times New Roman" panose="02020603050405020304" pitchFamily="18" charset="0"/>
              </a:rPr>
              <a:t>- Ngày 30, quân của Quang Trung ra đến Tam Điệp, hội cùng Sở và Lân. Quang Trung đã khẳng định: “</a:t>
            </a:r>
            <a:r>
              <a:rPr lang="vi-VN" sz="2400" i="1" dirty="0">
                <a:solidFill>
                  <a:prstClr val="black"/>
                </a:solidFill>
                <a:latin typeface="Times New Roman" panose="02020603050405020304" pitchFamily="18" charset="0"/>
                <a:cs typeface="Times New Roman" panose="02020603050405020304" pitchFamily="18" charset="0"/>
              </a:rPr>
              <a:t>Chẳng quá mười ngày có thể đuổi được người Thanh</a:t>
            </a:r>
            <a:r>
              <a:rPr lang="vi-VN" sz="2400" dirty="0">
                <a:solidFill>
                  <a:prstClr val="black"/>
                </a:solidFill>
                <a:latin typeface="Times New Roman" panose="02020603050405020304" pitchFamily="18" charset="0"/>
                <a:cs typeface="Times New Roman" panose="02020603050405020304" pitchFamily="18" charset="0"/>
              </a:rPr>
              <a:t>“. Cũng trong ngày 30, giặc giã chưa yên, binh đao hãy còn mà ông đã nghĩ đến kế sách xây dựng đất nước mười năm sau chiến tranh. </a:t>
            </a:r>
            <a:endParaRPr lang="en-US" dirty="0"/>
          </a:p>
        </p:txBody>
      </p:sp>
      <p:pic>
        <p:nvPicPr>
          <p:cNvPr id="9" name="Picture 8">
            <a:extLst>
              <a:ext uri="{FF2B5EF4-FFF2-40B4-BE49-F238E27FC236}">
                <a16:creationId xmlns:a16="http://schemas.microsoft.com/office/drawing/2014/main" id="{A43900AD-EF93-4849-A642-B89F722A570F}"/>
              </a:ext>
            </a:extLst>
          </p:cNvPr>
          <p:cNvPicPr>
            <a:picLocks noChangeAspect="1"/>
          </p:cNvPicPr>
          <p:nvPr/>
        </p:nvPicPr>
        <p:blipFill>
          <a:blip r:embed="rId7"/>
          <a:stretch>
            <a:fillRect/>
          </a:stretch>
        </p:blipFill>
        <p:spPr>
          <a:xfrm>
            <a:off x="8980272" y="1529528"/>
            <a:ext cx="3211727" cy="4537639"/>
          </a:xfrm>
          <a:prstGeom prst="rect">
            <a:avLst/>
          </a:prstGeom>
        </p:spPr>
      </p:pic>
      <p:pic>
        <p:nvPicPr>
          <p:cNvPr id="10" name="5c0000510af53">
            <a:hlinkClick r:id="" action="ppaction://media"/>
            <a:extLst>
              <a:ext uri="{FF2B5EF4-FFF2-40B4-BE49-F238E27FC236}">
                <a16:creationId xmlns:a16="http://schemas.microsoft.com/office/drawing/2014/main" id="{A4FD5E2A-E0D4-4C90-8511-E26BEB864E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353013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7" name="Google Shape;127;p4"/>
          <p:cNvSpPr/>
          <p:nvPr/>
        </p:nvSpPr>
        <p:spPr>
          <a:xfrm>
            <a:off x="3048000" y="-1255944"/>
            <a:ext cx="6096000" cy="1169511"/>
          </a:xfrm>
          <a:prstGeom prst="rect">
            <a:avLst/>
          </a:prstGeom>
          <a:noFill/>
          <a:ln>
            <a:noFill/>
          </a:ln>
        </p:spPr>
        <p:txBody>
          <a:bodyPr spcFirstLastPara="1" wrap="square" lIns="91425" tIns="45700" rIns="91425" bIns="45700" anchor="t" anchorCtr="0">
            <a:spAutoFit/>
          </a:bodyPr>
          <a:lstStyle/>
          <a:p>
            <a:pPr lvl="0">
              <a:defRPr/>
            </a:pPr>
            <a:r>
              <a:rPr lang="en-US" altLang="zh-CN" sz="1400" kern="0" dirty="0">
                <a:solidFill>
                  <a:srgbClr val="000000"/>
                </a:solidFill>
                <a:latin typeface="#9Slide05 Fourth Medium" panose="00000600000000000000" pitchFamily="2" charset="0"/>
                <a:cs typeface="Times New Roman" panose="02020603050405020304" pitchFamily="18" charset="0"/>
                <a:sym typeface="Arial"/>
              </a:rPr>
              <a:t> </a:t>
            </a:r>
            <a:endParaRPr lang="en-US" altLang="zh-CN" sz="1400" kern="0" dirty="0">
              <a:solidFill>
                <a:srgbClr val="C00000"/>
              </a:solidFill>
              <a:latin typeface="#9Slide05 Fourth Medium" panose="00000600000000000000" pitchFamily="2" charset="0"/>
              <a:cs typeface="Times New Roman" panose="02020603050405020304" pitchFamily="18" charset="0"/>
              <a:sym typeface="Arial"/>
            </a:endParaRPr>
          </a:p>
          <a:p>
            <a:pPr lvl="0">
              <a:defRPr/>
            </a:pPr>
            <a:r>
              <a:rPr lang="en-US" altLang="zh-CN" sz="1400" kern="0" dirty="0">
                <a:solidFill>
                  <a:srgbClr val="000000"/>
                </a:solidFill>
                <a:latin typeface="#9Slide05 Fourth Medium" panose="00000600000000000000" pitchFamily="2" charset="0"/>
                <a:cs typeface="Times New Roman" panose="02020603050405020304" pitchFamily="18" charset="0"/>
                <a:sym typeface="Arial"/>
              </a:rPr>
              <a:t> </a:t>
            </a:r>
          </a:p>
          <a:p>
            <a:pPr lvl="0">
              <a:defRPr/>
            </a:pPr>
            <a:endParaRPr lang="en-US" sz="1400" dirty="0">
              <a:solidFill>
                <a:prstClr val="black"/>
              </a:solidFill>
              <a:ea typeface="微软雅黑"/>
            </a:endParaRPr>
          </a:p>
          <a:p>
            <a:endParaRPr lang="en-US" sz="1400" dirty="0"/>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0EFE9C6D-57E9-4DF8-B7B4-A031806CEA9E}"/>
              </a:ext>
            </a:extLst>
          </p:cNvPr>
          <p:cNvSpPr txBox="1"/>
          <p:nvPr/>
        </p:nvSpPr>
        <p:spPr>
          <a:xfrm>
            <a:off x="901181" y="0"/>
            <a:ext cx="9515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Bài</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1: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Ôn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tập</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văn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bản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Quang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Trung</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đại</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phá</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quân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1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1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1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1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1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16F9E3B-9FF9-45D2-A697-649385436449}"/>
              </a:ext>
            </a:extLst>
          </p:cNvPr>
          <p:cNvSpPr txBox="1"/>
          <p:nvPr/>
        </p:nvSpPr>
        <p:spPr>
          <a:xfrm>
            <a:off x="0" y="550506"/>
            <a:ext cx="9265298" cy="5262979"/>
          </a:xfrm>
          <a:prstGeom prst="rect">
            <a:avLst/>
          </a:prstGeom>
          <a:noFill/>
        </p:spPr>
        <p:txBody>
          <a:bodyPr wrap="square" rtlCol="0">
            <a:spAutoFit/>
          </a:bodyPr>
          <a:lstStyle/>
          <a:p>
            <a:pPr lvl="0" algn="just"/>
            <a:r>
              <a:rPr lang="vi-VN" sz="2400" dirty="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Rạng sáng ngày mùng 5 Tết</a:t>
            </a:r>
            <a:r>
              <a:rPr lang="vi-VN" sz="2400" dirty="0">
                <a:solidFill>
                  <a:prstClr val="black"/>
                </a:solidFill>
                <a:latin typeface="Times New Roman" panose="02020603050405020304" pitchFamily="18" charset="0"/>
                <a:cs typeface="Times New Roman" panose="02020603050405020304" pitchFamily="18" charset="0"/>
              </a:rPr>
              <a:t>, nghĩa quân tấn công đồn Ngọc Hồi. Quân giặc chống trả quyết liệt, dùng ống phun khói lửa ra nhằm làm ta rối loạn, nhưng gió lại đổi chiều thành ra chúng tự hại mình. Cuối cùng, quân Thanh phải chịu đầu hàng, thái thú Điền châu Sầm Nghi Đống thắt cổ tự tử.</a:t>
            </a:r>
            <a:endParaRPr lang="en-US" sz="2400" dirty="0">
              <a:solidFill>
                <a:prstClr val="black"/>
              </a:solidFill>
              <a:latin typeface="Times New Roman" panose="02020603050405020304" pitchFamily="18" charset="0"/>
              <a:cs typeface="Times New Roman" panose="02020603050405020304" pitchFamily="18" charset="0"/>
            </a:endParaRPr>
          </a:p>
          <a:p>
            <a:pPr lvl="0" algn="just"/>
            <a:r>
              <a:rPr lang="vi-VN" sz="2400" dirty="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Trưa mùng 5 Tết</a:t>
            </a:r>
            <a:r>
              <a:rPr lang="vi-VN" sz="2400" dirty="0">
                <a:solidFill>
                  <a:prstClr val="black"/>
                </a:solidFill>
                <a:latin typeface="Times New Roman" panose="02020603050405020304" pitchFamily="18" charset="0"/>
                <a:cs typeface="Times New Roman" panose="02020603050405020304" pitchFamily="18" charset="0"/>
              </a:rPr>
              <a:t>, Quang Trung đã dẫn đầu đoàn quân thắng trận tiến vào Thăng Long. Đám tàn quân của giặc tìm về phía đê Yên Duyên gặp phục binh của ta, trốn theo đường Vịnh Kiều lại bị quân voi ở Đại áng dồn xuống đầm Mực giày xáo, chết hàng vạn tên. Một số chạy lên cầu phao, cầu phao đứt, xác người ngựa chết làm tắc cả khúc sông Nhị Hà. Mùng 4 Tết nghe tin quân Tây Sơn tấn công, Tôn Sỹ Nghị và Lê Chiêu Thống đã vội vã bỏ lên biên giới phía bắc. Khi gặp lại nhau, Nghị có vẻ xấu hổ nhưng vẫn huyênh hoang. Cả hai thu nhặt tàn quân, kéo về đất Bắc.</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3D4FB9B-5EC2-4728-8223-2858767346BE}"/>
              </a:ext>
            </a:extLst>
          </p:cNvPr>
          <p:cNvPicPr>
            <a:picLocks noChangeAspect="1"/>
          </p:cNvPicPr>
          <p:nvPr/>
        </p:nvPicPr>
        <p:blipFill>
          <a:blip r:embed="rId5"/>
          <a:stretch>
            <a:fillRect/>
          </a:stretch>
        </p:blipFill>
        <p:spPr>
          <a:xfrm>
            <a:off x="9265298" y="802434"/>
            <a:ext cx="2805403" cy="4366726"/>
          </a:xfrm>
          <a:prstGeom prst="rect">
            <a:avLst/>
          </a:prstGeom>
        </p:spPr>
      </p:pic>
      <p:pic>
        <p:nvPicPr>
          <p:cNvPr id="6" name="5c0000510af53">
            <a:hlinkClick r:id="" action="ppaction://media"/>
            <a:extLst>
              <a:ext uri="{FF2B5EF4-FFF2-40B4-BE49-F238E27FC236}">
                <a16:creationId xmlns:a16="http://schemas.microsoft.com/office/drawing/2014/main" id="{3B24F405-E49F-4BA6-BEE6-0D8E1ADACB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825" y="2352675"/>
            <a:ext cx="609600" cy="609600"/>
          </a:xfrm>
          <a:prstGeom prst="rect">
            <a:avLst/>
          </a:prstGeom>
        </p:spPr>
      </p:pic>
    </p:spTree>
    <p:extLst>
      <p:ext uri="{BB962C8B-B14F-4D97-AF65-F5344CB8AC3E}">
        <p14:creationId xmlns:p14="http://schemas.microsoft.com/office/powerpoint/2010/main" val="42470412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18" repeatCount="indefinite"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7" name="Google Shape;127;p4"/>
          <p:cNvSpPr/>
          <p:nvPr/>
        </p:nvSpPr>
        <p:spPr>
          <a:xfrm>
            <a:off x="3048000" y="-1255944"/>
            <a:ext cx="609600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endParaRPr kumimoji="0" lang="en-US" altLang="zh-CN" sz="1400" b="0" i="0" u="none" strike="noStrike" kern="0" cap="none" spc="0" normalizeH="0" baseline="0" noProof="0" dirty="0">
              <a:ln>
                <a:noFill/>
              </a:ln>
              <a:solidFill>
                <a:srgbClr val="C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0000"/>
                </a:solidFill>
                <a:effectLst/>
                <a:uLnTx/>
                <a:uFillTx/>
                <a:latin typeface="#9Slide05 Fourth Medium" panose="00000600000000000000" pitchFamily="2" charset="0"/>
                <a:ea typeface="宋体" panose="02010600030101010101" pitchFamily="2" charset="-122"/>
                <a:cs typeface="Times New Roman" panose="02020603050405020304" pitchFamily="18"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0EFE9C6D-57E9-4DF8-B7B4-A031806CEA9E}"/>
              </a:ext>
            </a:extLst>
          </p:cNvPr>
          <p:cNvSpPr txBox="1"/>
          <p:nvPr/>
        </p:nvSpPr>
        <p:spPr>
          <a:xfrm>
            <a:off x="901181" y="0"/>
            <a:ext cx="9515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Bài</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1: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Ôn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tập</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văn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bản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Quang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Trung</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đại</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phá</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quân</a:t>
            </a: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Thanh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9Slide07 SVNUT Triumph Press" panose="00000500000000000000" pitchFamily="2" charset="0"/>
                <a:ea typeface="Times New Roman" panose="02020603050405020304" pitchFamily="18" charset="0"/>
                <a:cs typeface="+mn-cs"/>
              </a:rPr>
              <a:t>								</a:t>
            </a:r>
            <a:r>
              <a:rPr kumimoji="0" lang="en-US" sz="1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1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Gia </a:t>
            </a:r>
            <a:r>
              <a:rPr kumimoji="0" lang="en-US" sz="1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1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Phái</a:t>
            </a:r>
            <a:r>
              <a:rPr kumimoji="0" lang="en-US" sz="1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5c0000510af53">
            <a:hlinkClick r:id="" action="ppaction://media"/>
            <a:extLst>
              <a:ext uri="{FF2B5EF4-FFF2-40B4-BE49-F238E27FC236}">
                <a16:creationId xmlns:a16="http://schemas.microsoft.com/office/drawing/2014/main" id="{3B24F405-E49F-4BA6-BEE6-0D8E1ADACB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3825" y="2352675"/>
            <a:ext cx="609600" cy="609600"/>
          </a:xfrm>
          <a:prstGeom prst="rect">
            <a:avLst/>
          </a:prstGeom>
        </p:spPr>
      </p:pic>
      <p:pic>
        <p:nvPicPr>
          <p:cNvPr id="7" name="Picutre 28">
            <a:extLst>
              <a:ext uri="{FF2B5EF4-FFF2-40B4-BE49-F238E27FC236}">
                <a16:creationId xmlns:a16="http://schemas.microsoft.com/office/drawing/2014/main" id="{C87F8E3D-CD1B-43C3-8D81-F14EFCFDDFFF}"/>
              </a:ext>
            </a:extLst>
          </p:cNvPr>
          <p:cNvPicPr/>
          <p:nvPr/>
        </p:nvPicPr>
        <p:blipFill>
          <a:blip r:embed="rId6"/>
          <a:stretch/>
        </p:blipFill>
        <p:spPr>
          <a:xfrm>
            <a:off x="9144000" y="1333500"/>
            <a:ext cx="2766955" cy="4292600"/>
          </a:xfrm>
          <a:prstGeom prst="rect">
            <a:avLst/>
          </a:prstGeom>
        </p:spPr>
      </p:pic>
      <p:sp>
        <p:nvSpPr>
          <p:cNvPr id="8" name="TextBox 7">
            <a:extLst>
              <a:ext uri="{FF2B5EF4-FFF2-40B4-BE49-F238E27FC236}">
                <a16:creationId xmlns:a16="http://schemas.microsoft.com/office/drawing/2014/main" id="{C6E30E3A-0D58-4D91-961B-BB2A39A71D9A}"/>
              </a:ext>
            </a:extLst>
          </p:cNvPr>
          <p:cNvSpPr txBox="1"/>
          <p:nvPr/>
        </p:nvSpPr>
        <p:spPr>
          <a:xfrm>
            <a:off x="93307" y="754052"/>
            <a:ext cx="12098694" cy="954107"/>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II</a:t>
            </a:r>
            <a:r>
              <a:rPr lang="vi-VN" sz="2800" b="1" dirty="0">
                <a:solidFill>
                  <a:prstClr val="black"/>
                </a:solidFill>
                <a:latin typeface="Times New Roman" panose="02020603050405020304" pitchFamily="18" charset="0"/>
                <a:cs typeface="Times New Roman" panose="02020603050405020304" pitchFamily="18" charset="0"/>
              </a:rPr>
              <a:t>. Phân tích tác phẩm</a:t>
            </a:r>
            <a:endParaRPr lang="en-US" sz="2800" dirty="0">
              <a:solidFill>
                <a:prstClr val="black"/>
              </a:solidFill>
              <a:latin typeface="Times New Roman" panose="02020603050405020304" pitchFamily="18" charset="0"/>
              <a:cs typeface="Times New Roman" panose="02020603050405020304" pitchFamily="18" charset="0"/>
            </a:endParaRPr>
          </a:p>
          <a:p>
            <a:r>
              <a:rPr lang="vi-VN" sz="2800" b="1" dirty="0">
                <a:solidFill>
                  <a:prstClr val="black"/>
                </a:solidFill>
                <a:latin typeface="Times New Roman" panose="02020603050405020304" pitchFamily="18" charset="0"/>
                <a:cs typeface="Times New Roman" panose="02020603050405020304" pitchFamily="18" charset="0"/>
              </a:rPr>
              <a:t>1. Vẻ đẹp của người anh hùng áo vải Quang Trung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2959803-B142-4B26-A26E-743C3394721C}"/>
              </a:ext>
            </a:extLst>
          </p:cNvPr>
          <p:cNvSpPr/>
          <p:nvPr/>
        </p:nvSpPr>
        <p:spPr>
          <a:xfrm>
            <a:off x="0" y="1738223"/>
            <a:ext cx="9004300" cy="4832092"/>
          </a:xfrm>
          <a:prstGeom prst="rect">
            <a:avLst/>
          </a:prstGeom>
        </p:spPr>
        <p:txBody>
          <a:bodyPr wrap="square">
            <a:spAutoFit/>
          </a:bodyPr>
          <a:lstStyle/>
          <a:p>
            <a:pPr lvl="0" algn="just"/>
            <a:r>
              <a:rPr lang="vi-VN" sz="2800" b="1" dirty="0">
                <a:solidFill>
                  <a:prstClr val="black"/>
                </a:solidFill>
                <a:latin typeface="Times New Roman" panose="02020603050405020304" pitchFamily="18" charset="0"/>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Trước hết Quang Trung là một con người hành động mạnh mẽ quyết đoán</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 Từ đầu đến cuối đoạn trích, Nguyễn Huệ luôn luôn là con người hành động một cách xông xáo, nhanh gọn có chủ đích và rất quả quyết.</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 Nghe tin giặc đã đánh chiếm đến tận Thăng Long mất cả một vùng đất đai rộng lớn mà ông không hề nao núng “định thân chinh cầm quân đi ngay”.</a:t>
            </a:r>
            <a:endParaRPr lang="en-US" sz="2800" dirty="0">
              <a:solidFill>
                <a:prstClr val="black"/>
              </a:solidFill>
              <a:latin typeface="Times New Roman" panose="02020603050405020304" pitchFamily="18" charset="0"/>
              <a:cs typeface="Times New Roman" panose="02020603050405020304" pitchFamily="18" charset="0"/>
            </a:endParaRPr>
          </a:p>
          <a:p>
            <a:pPr lvl="0" algn="just"/>
            <a:r>
              <a:rPr lang="vi-VN" sz="2800" dirty="0">
                <a:solidFill>
                  <a:prstClr val="black"/>
                </a:solidFill>
                <a:latin typeface="Times New Roman" panose="02020603050405020304" pitchFamily="18" charset="0"/>
                <a:cs typeface="Times New Roman" panose="02020603050405020304" pitchFamily="18" charset="0"/>
              </a:rPr>
              <a:t>- Rồi chỉ trong vòng hơn một tháng, Nguyễn Huệ đã làm được bao nhiêu việc lớn: “tế cáo trời đất”, lên ngôi hoàng đế, dốc xuất đại binh ra Bắc…</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0511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heel(1)">
                                      <p:cBhvr>
                                        <p:cTn id="21" dur="2000"/>
                                        <p:tgtEl>
                                          <p:spTgt spid="8">
                                            <p:txEl>
                                              <p:pRg st="0" end="0"/>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heel(1)">
                                      <p:cBhvr>
                                        <p:cTn id="24" dur="20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0">
                <p:cTn id="30" repeatCount="indefinite" fill="hold" display="0">
                  <p:stCondLst>
                    <p:cond delay="indefinite"/>
                  </p:stCondLst>
                  <p:endCondLst>
                    <p:cond evt="onStopAudio" delay="0">
                      <p:tgtEl>
                        <p:sldTgt/>
                      </p:tgtEl>
                    </p:cond>
                  </p:endCondLst>
                </p:cTn>
                <p:tgtEl>
                  <p:spTgt spid="6"/>
                </p:tgtEl>
              </p:cMediaNode>
            </p:audio>
          </p:childTnLst>
        </p:cTn>
      </p:par>
    </p:tnLst>
    <p:bldLst>
      <p:bldP spid="8"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ape Scrapbook for Marketing by Slidesgo">
  <a:themeElements>
    <a:clrScheme name="Simple Light">
      <a:dk1>
        <a:srgbClr val="1D190B"/>
      </a:dk1>
      <a:lt1>
        <a:srgbClr val="FFF7F5"/>
      </a:lt1>
      <a:dk2>
        <a:srgbClr val="BE8483"/>
      </a:dk2>
      <a:lt2>
        <a:srgbClr val="E4D7D7"/>
      </a:lt2>
      <a:accent1>
        <a:srgbClr val="9F7E69"/>
      </a:accent1>
      <a:accent2>
        <a:srgbClr val="DCBE86"/>
      </a:accent2>
      <a:accent3>
        <a:srgbClr val="FFE6B7"/>
      </a:accent3>
      <a:accent4>
        <a:srgbClr val="53614E"/>
      </a:accent4>
      <a:accent5>
        <a:srgbClr val="0E422C"/>
      </a:accent5>
      <a:accent6>
        <a:srgbClr val="FFFFFF"/>
      </a:accent6>
      <a:hlink>
        <a:srgbClr val="1D19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TotalTime>
  <Words>5566</Words>
  <PresentationFormat>Widescreen</PresentationFormat>
  <Paragraphs>698</Paragraphs>
  <Slides>64</Slides>
  <Notes>64</Notes>
  <HiddenSlides>0</HiddenSlides>
  <MMClips>31</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64</vt:i4>
      </vt:variant>
    </vt:vector>
  </HeadingPairs>
  <TitlesOfParts>
    <vt:vector size="90" baseType="lpstr">
      <vt:lpstr>等线</vt:lpstr>
      <vt:lpstr>微软雅黑</vt:lpstr>
      <vt:lpstr>宋体</vt:lpstr>
      <vt:lpstr>#9Slide03 Arima Madurai ExtraLi</vt:lpstr>
      <vt:lpstr>#9Slide05 Claudia</vt:lpstr>
      <vt:lpstr>#9Slide05 Fourth Medium</vt:lpstr>
      <vt:lpstr>#9Slide05 IcielSanelma</vt:lpstr>
      <vt:lpstr>#9Slide05 SVNSteady</vt:lpstr>
      <vt:lpstr>#9Slide05 Thunder</vt:lpstr>
      <vt:lpstr>#9Slide07 SVNUT Triumph Press</vt:lpstr>
      <vt:lpstr>Arial</vt:lpstr>
      <vt:lpstr>Arial Black</vt:lpstr>
      <vt:lpstr>Assistant</vt:lpstr>
      <vt:lpstr>Assistant ExtraLight</vt:lpstr>
      <vt:lpstr>Calibri</vt:lpstr>
      <vt:lpstr>Calibri Light</vt:lpstr>
      <vt:lpstr>DM Serif Display</vt:lpstr>
      <vt:lpstr>Times New Roman</vt:lpstr>
      <vt:lpstr>Yeseva One</vt:lpstr>
      <vt:lpstr>Office Theme</vt:lpstr>
      <vt:lpstr>千图网拥有20W+精美PPT模板 更多PPT模板下载至：www.58pic.com/office/ppt​​</vt:lpstr>
      <vt:lpstr>1_Office Theme</vt:lpstr>
      <vt:lpstr>2_Office Theme</vt:lpstr>
      <vt:lpstr>3_Office Theme</vt:lpstr>
      <vt:lpstr>Tape Scrapbook for Marketing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2023-08-01T08:38:26Z</dcterms:created>
  <dcterms:modified xsi:type="dcterms:W3CDTF">2023-08-30T00:59:52Z</dcterms:modified>
</cp:coreProperties>
</file>