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6" r:id="rId3"/>
    <p:sldId id="268" r:id="rId4"/>
    <p:sldId id="270" r:id="rId5"/>
    <p:sldId id="259" r:id="rId6"/>
    <p:sldId id="265" r:id="rId7"/>
    <p:sldId id="271" r:id="rId8"/>
    <p:sldId id="273" r:id="rId9"/>
    <p:sldId id="274" r:id="rId10"/>
    <p:sldId id="275" r:id="rId11"/>
    <p:sldId id="276" r:id="rId12"/>
    <p:sldId id="2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BDD"/>
    <a:srgbClr val="828202"/>
    <a:srgbClr val="DCF117"/>
    <a:srgbClr val="D5E226"/>
    <a:srgbClr val="66FF33"/>
    <a:srgbClr val="67C98C"/>
    <a:srgbClr val="66FF66"/>
    <a:srgbClr val="E2EE42"/>
    <a:srgbClr val="53DDC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306" autoAdjust="0"/>
  </p:normalViewPr>
  <p:slideViewPr>
    <p:cSldViewPr snapToGrid="0">
      <p:cViewPr varScale="1">
        <p:scale>
          <a:sx n="106" d="100"/>
          <a:sy n="106" d="100"/>
        </p:scale>
        <p:origin x="75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2F641-6007-4074-958C-914A138AFF6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5273C-EFAE-43A0-A2A1-5052D3AFD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9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9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7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3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7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3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1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6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0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A3AD-C8D0-400F-A10B-D82FFB2EA9F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8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A3B8F8-3EBA-0C79-13A2-4CF90C860F19}"/>
              </a:ext>
            </a:extLst>
          </p:cNvPr>
          <p:cNvSpPr txBox="1"/>
          <p:nvPr/>
        </p:nvSpPr>
        <p:spPr>
          <a:xfrm>
            <a:off x="0" y="5746776"/>
            <a:ext cx="121920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Times New Roman (Headings)"/>
              </a:rPr>
              <a:t>CHỦ ĐỀ </a:t>
            </a:r>
            <a:r>
              <a:rPr lang="en-US" sz="3600" dirty="0">
                <a:solidFill>
                  <a:srgbClr val="C00000"/>
                </a:solidFill>
                <a:latin typeface="Times New Roman (Headings)"/>
              </a:rPr>
              <a:t>8</a:t>
            </a:r>
            <a:endParaRPr lang="vi-VN" sz="3600" dirty="0">
              <a:solidFill>
                <a:srgbClr val="C00000"/>
              </a:solidFill>
              <a:latin typeface="Times New Roman (Headings)"/>
            </a:endParaRPr>
          </a:p>
          <a:p>
            <a:pPr algn="ctr"/>
            <a:r>
              <a:rPr lang="vi-VN" sz="3600" dirty="0">
                <a:solidFill>
                  <a:srgbClr val="C00000"/>
                </a:solidFill>
                <a:latin typeface="Times New Roman (Headings)"/>
              </a:rPr>
              <a:t>EM </a:t>
            </a:r>
            <a:r>
              <a:rPr lang="en-US" sz="3600" dirty="0" err="1">
                <a:solidFill>
                  <a:srgbClr val="C00000"/>
                </a:solidFill>
                <a:latin typeface="Times New Roman (Headings)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 (Headings)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 (Headings)"/>
              </a:rPr>
              <a:t>CUỘC</a:t>
            </a:r>
            <a:r>
              <a:rPr lang="en-US" sz="3600" dirty="0">
                <a:solidFill>
                  <a:srgbClr val="C00000"/>
                </a:solidFill>
                <a:latin typeface="Times New Roman (Headings)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 (Headings)"/>
              </a:rPr>
              <a:t>SỐNG</a:t>
            </a:r>
            <a:r>
              <a:rPr lang="en-US" sz="3600" dirty="0">
                <a:solidFill>
                  <a:srgbClr val="C00000"/>
                </a:solidFill>
                <a:latin typeface="Times New Roman (Headings)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 (Headings)"/>
              </a:rPr>
              <a:t>XANH</a:t>
            </a:r>
            <a:endParaRPr lang="en-US" sz="3600" dirty="0">
              <a:solidFill>
                <a:srgbClr val="C00000"/>
              </a:solidFill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756712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1143000" y="1943101"/>
            <a:ext cx="9652000" cy="210820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63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523103" y="279400"/>
            <a:ext cx="11145793" cy="1099751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0DFE3-335F-4CF8-525E-A1E4DC75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698" y="1676400"/>
            <a:ext cx="9372601" cy="490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350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90894" y="2681585"/>
            <a:ext cx="90102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Xin chân thành cảm ơn</a:t>
            </a:r>
          </a:p>
        </p:txBody>
      </p:sp>
    </p:spTree>
    <p:extLst>
      <p:ext uri="{BB962C8B-B14F-4D97-AF65-F5344CB8AC3E}">
        <p14:creationId xmlns:p14="http://schemas.microsoft.com/office/powerpoint/2010/main" val="2907882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C5E0F0-8003-BF2D-B033-C2C77B7AB35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imes New Roman (Headings)"/>
              </a:rPr>
              <a:t>CHỦ ĐỀ </a:t>
            </a:r>
            <a:r>
              <a:rPr lang="en-US" sz="3600" dirty="0">
                <a:latin typeface="Times New Roman (Headings)"/>
              </a:rPr>
              <a:t>8</a:t>
            </a:r>
            <a:endParaRPr lang="vi-VN" sz="3600" dirty="0">
              <a:latin typeface="Times New Roman (Headings)"/>
            </a:endParaRPr>
          </a:p>
          <a:p>
            <a:pPr algn="ctr"/>
            <a:r>
              <a:rPr lang="vi-VN" sz="3200" dirty="0">
                <a:solidFill>
                  <a:srgbClr val="C00000"/>
                </a:solidFill>
                <a:latin typeface="Times New Roman (Headings)"/>
              </a:rPr>
              <a:t>EM </a:t>
            </a:r>
            <a:r>
              <a:rPr lang="en-US" sz="3200" dirty="0" err="1">
                <a:solidFill>
                  <a:srgbClr val="C00000"/>
                </a:solidFill>
                <a:latin typeface="Times New Roman (Headings)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 (Headings)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 (Headings)"/>
              </a:rPr>
              <a:t>CUỘC</a:t>
            </a:r>
            <a:r>
              <a:rPr lang="en-US" sz="3200" dirty="0">
                <a:solidFill>
                  <a:srgbClr val="C00000"/>
                </a:solidFill>
                <a:latin typeface="Times New Roman (Headings)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 (Headings)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Times New Roman (Headings)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 (Headings)"/>
              </a:rPr>
              <a:t>XANH</a:t>
            </a:r>
            <a:endParaRPr lang="en-US" sz="3200" dirty="0">
              <a:solidFill>
                <a:srgbClr val="C00000"/>
              </a:solidFill>
              <a:latin typeface="Times New Roman (Headings)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773"/>
            <a:ext cx="12191999" cy="588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0" y="0"/>
            <a:ext cx="12192000" cy="90054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Khởi động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4816" y="1041552"/>
            <a:ext cx="10522368" cy="21034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vi-VN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Nhìn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tranh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đoán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địa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danh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94461" y="3713020"/>
            <a:ext cx="7003077" cy="193899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Quan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Long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Cao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70284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Alternate Process 6"/>
          <p:cNvSpPr/>
          <p:nvPr/>
        </p:nvSpPr>
        <p:spPr>
          <a:xfrm>
            <a:off x="2653938" y="2064328"/>
            <a:ext cx="7329055" cy="217516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Hoạt động 1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414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0" y="0"/>
            <a:ext cx="12192000" cy="90054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1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2C336C-C07B-8F93-F833-88F7CEDBB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226" y="1272746"/>
            <a:ext cx="8649729" cy="52886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226" y="2949677"/>
            <a:ext cx="8180174" cy="361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3556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/>
        </p:nvSpPr>
        <p:spPr>
          <a:xfrm>
            <a:off x="4391892" y="1906794"/>
            <a:ext cx="3297382" cy="6263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/>
          <p:cNvSpPr/>
          <p:nvPr/>
        </p:nvSpPr>
        <p:spPr>
          <a:xfrm>
            <a:off x="0" y="0"/>
            <a:ext cx="12192000" cy="900545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Hoạt động 1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689155" y="1054623"/>
            <a:ext cx="9257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2.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2437" y="2734452"/>
            <a:ext cx="9171707" cy="3028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u="sng" dirty="0">
                <a:latin typeface="Times New Roman" pitchFamily="18" charset="0"/>
                <a:cs typeface="Times New Roman" pitchFamily="18" charset="0"/>
              </a:rPr>
              <a:t>Gợi ý:</a:t>
            </a:r>
          </a:p>
          <a:p>
            <a:pPr algn="just">
              <a:lnSpc>
                <a:spcPct val="150000"/>
              </a:lnSpc>
            </a:pP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36837" y="1906794"/>
            <a:ext cx="2662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àm việc cặp đôi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E32DA-CB9B-3278-2A13-796074921B5B}"/>
              </a:ext>
            </a:extLst>
          </p:cNvPr>
          <p:cNvSpPr txBox="1"/>
          <p:nvPr/>
        </p:nvSpPr>
        <p:spPr>
          <a:xfrm>
            <a:off x="1482437" y="5436668"/>
            <a:ext cx="6111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i="1"/>
          </a:p>
          <a:p>
            <a:r>
              <a:rPr lang="en-US" i="1"/>
              <a:t>Tài liệu được chia sẻ bởi Website VnTeach.Com</a:t>
            </a:r>
          </a:p>
          <a:p>
            <a:r>
              <a:rPr lang="en-US" i="1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7133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Alternate Process 6"/>
          <p:cNvSpPr/>
          <p:nvPr/>
        </p:nvSpPr>
        <p:spPr>
          <a:xfrm>
            <a:off x="2653937" y="2064328"/>
            <a:ext cx="8393003" cy="217516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63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Alternate Process 6"/>
          <p:cNvSpPr/>
          <p:nvPr/>
        </p:nvSpPr>
        <p:spPr>
          <a:xfrm>
            <a:off x="523103" y="457200"/>
            <a:ext cx="11145793" cy="1099751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raphical user interface, text, application, chat or text message">
            <a:extLst>
              <a:ext uri="{FF2B5EF4-FFF2-40B4-BE49-F238E27FC236}">
                <a16:creationId xmlns:a16="http://schemas.microsoft.com/office/drawing/2014/main" id="{D0DC3619-EB7C-F635-6672-FC4414378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44" y="1921449"/>
            <a:ext cx="9710166" cy="335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9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Alternate Process 6"/>
          <p:cNvSpPr/>
          <p:nvPr/>
        </p:nvSpPr>
        <p:spPr>
          <a:xfrm>
            <a:off x="523103" y="457200"/>
            <a:ext cx="11145793" cy="1099751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 group of people sitting around a table">
            <a:extLst>
              <a:ext uri="{FF2B5EF4-FFF2-40B4-BE49-F238E27FC236}">
                <a16:creationId xmlns:a16="http://schemas.microsoft.com/office/drawing/2014/main" id="{26BCB4DC-EB96-CE6A-FB2F-6CD481B6E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023" y="1729946"/>
            <a:ext cx="8699156" cy="3921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876" y="2197509"/>
            <a:ext cx="8328303" cy="328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562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5221</TotalTime>
  <Words>298</Words>
  <Application>Microsoft Office PowerPoint</Application>
  <PresentationFormat>Widescreen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Times New Roman (Headings)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2022-03-07T03:29:52Z</dcterms:created>
  <dcterms:modified xsi:type="dcterms:W3CDTF">2023-10-10T14:15:30Z</dcterms:modified>
</cp:coreProperties>
</file>