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08" r:id="rId4"/>
    <p:sldId id="441" r:id="rId5"/>
    <p:sldId id="442" r:id="rId6"/>
    <p:sldId id="451" r:id="rId7"/>
    <p:sldId id="45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EM ĐỌC SÁCH BÁO(T3)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579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47567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84303" y="999589"/>
            <a:ext cx="6225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8919" y="2965457"/>
            <a:ext cx="1325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919" y="4648200"/>
            <a:ext cx="1325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34414" y="1450630"/>
            <a:ext cx="13279302" cy="677108"/>
            <a:chOff x="1083330" y="1892159"/>
            <a:chExt cx="11830651" cy="677108"/>
          </a:xfrm>
        </p:grpSpPr>
        <p:sp>
          <p:nvSpPr>
            <p:cNvPr id="10" name="Rectangle 9"/>
            <p:cNvSpPr/>
            <p:nvPr/>
          </p:nvSpPr>
          <p:spPr>
            <a:xfrm>
              <a:off x="1083330" y="1892159"/>
              <a:ext cx="1183065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lăng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05257" y="2568556"/>
              <a:ext cx="1065830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41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46" t="35416" r="47071" b="21875"/>
          <a:stretch/>
        </p:blipFill>
        <p:spPr>
          <a:xfrm>
            <a:off x="2347119" y="2362200"/>
            <a:ext cx="11887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2953999" cy="677108"/>
            <a:chOff x="1508919" y="1888664"/>
            <a:chExt cx="1154083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15408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7"/>
              <a:ext cx="10697649" cy="460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84308" y="999589"/>
            <a:ext cx="5979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ĐỌC SÁCH BÁO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69770" y="4911549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97062" y="3320041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7062" y="4178922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31735" y="2461160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97062" y="5679345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97062" y="6394387"/>
            <a:ext cx="135230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0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1397062" y="2346124"/>
            <a:ext cx="11618057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03264" y="3503271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0556" y="1669016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0556" y="2850865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9432" y="4451373"/>
            <a:ext cx="1295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1720" y="5399475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muồn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84308" y="999589"/>
            <a:ext cx="5979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486734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743074" y="2247623"/>
            <a:ext cx="14666057" cy="7310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84304" y="999589"/>
            <a:ext cx="5979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ĐỌC SÁCH BÁO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4519" y="1595912"/>
            <a:ext cx="156821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614" t="17707" r="18960" b="72917"/>
          <a:stretch/>
        </p:blipFill>
        <p:spPr>
          <a:xfrm>
            <a:off x="1011696" y="2514600"/>
            <a:ext cx="1412881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50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10003</TotalTime>
  <Words>482</Words>
  <Application>Microsoft Office PowerPoint</Application>
  <PresentationFormat>Custom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1117</cp:revision>
  <dcterms:created xsi:type="dcterms:W3CDTF">2008-09-09T22:52:10Z</dcterms:created>
  <dcterms:modified xsi:type="dcterms:W3CDTF">2022-08-03T15:50:19Z</dcterms:modified>
</cp:coreProperties>
</file>