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70" r:id="rId7"/>
    <p:sldId id="261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23D4-56EB-C473-3545-0E68234A9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996FD-9F9A-CA9D-1DCF-C89A29666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6BEAE-3BBF-A6C1-3EF5-18FF12A0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7C18-C0CE-109D-2320-D8D1397E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58704-1E7F-5654-F5BE-53E505EE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223A-66B4-5A84-4637-1673D782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419BA-D866-067F-B035-843F48FAC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9EF2E-D107-602E-CA17-995F14BD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026CA-B955-E6CC-7C34-6D9DDF18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24251-BFCC-1B17-F5DF-4A4F9C13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84D3A-D6F8-9EDB-A511-FC565B771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DCF1-4CA0-E8F3-5A0C-5245BB2D6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F30C0-19E9-D488-8303-51A40252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44153-EF1F-B262-B5DD-DC123307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56258-DD5E-CEBE-15D8-A84769AD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8DF7-2B1D-852C-9652-439222F1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D6D4E-2445-4818-0FD2-C19BF6274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39624-0563-E73A-E6E2-294AF6D8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F441E-F5AA-0937-946D-F4125FBD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8D4AE-C7BB-D527-F256-DA57197D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1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B587-6529-BC05-44DD-C7DDC34E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E05CD-4588-183D-3872-02F605979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91ACB-A82C-FBD2-D698-75CA049F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06A2A-5F96-DD3C-1B05-DA5DEF48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A184F-DD02-BCC2-D30D-2908CB5B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F2D0-937F-CF03-5654-5B99B508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4272-8D51-E164-4FE7-C30C0BD8D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992E4-16C9-15D6-12EB-38B4D69A5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4B301-C440-2DB5-9C5D-3B72FE38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73DD3-C88C-59F4-2BD6-AE5F00CE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4C9D6-19E3-B8A3-7914-1D55CD77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A292-4D99-0941-B50C-42EEB9FD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6E8B7-E925-6CD1-16C1-764E8B663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904DE-18B1-BCF2-5EDE-53F82DEAC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8114E-7E5D-CEA7-7523-071DCE9A8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88BC3-CAD4-8DB3-2FF4-6EF874C77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9A64B-75DE-EDF9-62B1-39D23671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D7B56-F28D-54EE-B81A-DF857C76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463AA-4393-3B3F-FD67-8B476D7C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A0E3-A299-D5C5-9A94-C226B050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BEC0A-22E0-00BC-4E5C-EFC98BA6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D040A-54E6-0E27-CA80-459D8C92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ED3FD-AAEB-C3BD-914E-A2BB33A5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5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648E8-8BB7-D9B7-5CD0-C7CB4A3A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30434-3CBA-D387-333E-B0509BB6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1491C-FAB1-4A00-392D-ECA13BC5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D56A-8FDF-E8C8-0C18-72F08C0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89738-ED66-A908-11BF-E6337C9F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D4940-32E7-F5D0-2CFD-EC4935E3A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6ED8A-E4B6-EE6F-A484-7EDEF51C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7553D-8E49-E49E-43F2-FD3DB462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06A99-ED92-D77C-B299-52D1DD1D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6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ABB8-4C28-1763-88A2-42A76AF1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21872-0924-05FD-965F-A23B29C72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F3991-CEEC-5BDC-8E08-9AAAA4B79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6F3B3-8A02-FBD6-2688-2F52802B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E232C-1ACA-6B53-F398-8D8B49FF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190DA-E22C-5C49-2A1D-EC5DC89D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4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714CF-634A-D3FA-4147-CAFBB8FA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EB9C5-DFE4-206F-306C-85C9CE20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4A2D-DE17-782F-2F31-83AF5F84E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2C42-EBAA-43D0-9187-7C4C185EE7D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F4C82-B099-43D8-AC12-DFB447660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A83B-49A4-FB57-01EE-6CC2608F7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D99AD-0821-46C5-A793-36D5E543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C47EDDFE-6166-8685-BD7C-D6AD15FC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173689"/>
            <a:ext cx="11141612" cy="254353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2A2610F-4DB2-8DAE-ECC2-6287CBAA5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2717219"/>
            <a:ext cx="11774659" cy="39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20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B0492A70-FCD9-7EF0-73CE-3F8C0CD01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4042" cy="167191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E583F2-5BDF-0AF9-89AA-2F37CE32C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1" y="1671910"/>
            <a:ext cx="10633280" cy="51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0B06131-DCB9-78B9-09D2-CF879CA1D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668"/>
            <a:ext cx="11277600" cy="53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1B344F-0A7E-E0F4-4406-FEA84C579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9" y="0"/>
            <a:ext cx="9956838" cy="2979615"/>
          </a:xfrm>
          <a:prstGeom prst="rect">
            <a:avLst/>
          </a:prstGeom>
        </p:spPr>
      </p:pic>
      <p:pic>
        <p:nvPicPr>
          <p:cNvPr id="4" name="Picture 2" descr="Quang Hải lọt top 10 cầu thủ ấn tượng sau lượt trận đầu tiên | Bóng đá |  Vietnam+ (VietnamPlus)">
            <a:extLst>
              <a:ext uri="{FF2B5EF4-FFF2-40B4-BE49-F238E27FC236}">
                <a16:creationId xmlns:a16="http://schemas.microsoft.com/office/drawing/2014/main" id="{ED72BF3E-4355-5E21-86EA-A02A6EF1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8" y="3237738"/>
            <a:ext cx="6271102" cy="34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ouple of men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0CB85641-A117-7571-3C54-7949BE031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71" y="3251774"/>
            <a:ext cx="5293337" cy="360622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627DEA8-BE46-2C25-92A0-9DE733CAD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19" y="544"/>
            <a:ext cx="5711483" cy="34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1B69147-1DE3-0F3B-0CED-075E4FE93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5" y="0"/>
            <a:ext cx="11187410" cy="3671455"/>
          </a:xfrm>
          <a:prstGeom prst="rect">
            <a:avLst/>
          </a:prstGeom>
        </p:spPr>
      </p:pic>
      <p:pic>
        <p:nvPicPr>
          <p:cNvPr id="2050" name="Picture 2" descr="Chuyên gia châu Á tiếc hai cầu thủ Việt Nam không thi đấu ở châu Âu">
            <a:extLst>
              <a:ext uri="{FF2B5EF4-FFF2-40B4-BE49-F238E27FC236}">
                <a16:creationId xmlns:a16="http://schemas.microsoft.com/office/drawing/2014/main" id="{37B5283A-2E26-86A5-B3AE-3D182C1D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3303928"/>
            <a:ext cx="6498726" cy="35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7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8301" y="1446213"/>
            <a:ext cx="121920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00" u="sng" dirty="0" err="1">
                <a:cs typeface="Arial" panose="020B0604020202020204" pitchFamily="34" charset="0"/>
              </a:rPr>
              <a:t>Xét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hai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hòn</a:t>
            </a:r>
            <a:r>
              <a:rPr lang="en-US" sz="2800" u="sng" dirty="0">
                <a:cs typeface="Arial" panose="020B0604020202020204" pitchFamily="34" charset="0"/>
              </a:rPr>
              <a:t> bi </a:t>
            </a:r>
            <a:r>
              <a:rPr lang="en-US" sz="2800" u="sng" dirty="0" err="1">
                <a:cs typeface="Arial" panose="020B0604020202020204" pitchFamily="34" charset="0"/>
              </a:rPr>
              <a:t>lăn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không</a:t>
            </a:r>
            <a:r>
              <a:rPr lang="en-US" sz="2800" u="sng" dirty="0">
                <a:cs typeface="Arial" panose="020B0604020202020204" pitchFamily="34" charset="0"/>
              </a:rPr>
              <a:t> ma </a:t>
            </a:r>
            <a:r>
              <a:rPr lang="en-US" sz="2800" u="sng" dirty="0" err="1">
                <a:cs typeface="Arial" panose="020B0604020202020204" pitchFamily="34" charset="0"/>
              </a:rPr>
              <a:t>sát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trên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mặt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phẳng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ngang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đến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tương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tác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với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nhau</a:t>
            </a:r>
            <a:r>
              <a:rPr lang="en-US" sz="2800" u="sng" dirty="0">
                <a:cs typeface="Arial" panose="020B0604020202020204" pitchFamily="34" charset="0"/>
              </a:rPr>
              <a:t> ( </a:t>
            </a:r>
            <a:r>
              <a:rPr lang="en-US" sz="2800" u="sng" dirty="0" err="1">
                <a:cs typeface="Arial" panose="020B0604020202020204" pitchFamily="34" charset="0"/>
              </a:rPr>
              <a:t>Hệ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cô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lập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gồm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hai</a:t>
            </a:r>
            <a:r>
              <a:rPr lang="en-US" sz="2800" u="sng" dirty="0">
                <a:cs typeface="Arial" panose="020B0604020202020204" pitchFamily="34" charset="0"/>
              </a:rPr>
              <a:t> </a:t>
            </a:r>
            <a:r>
              <a:rPr lang="en-US" sz="2800" u="sng" dirty="0" err="1">
                <a:cs typeface="Arial" panose="020B0604020202020204" pitchFamily="34" charset="0"/>
              </a:rPr>
              <a:t>vật</a:t>
            </a:r>
            <a:r>
              <a:rPr lang="en-US" sz="2800" u="sng" dirty="0">
                <a:cs typeface="Arial" panose="020B0604020202020204" pitchFamily="34" charset="0"/>
              </a:rPr>
              <a:t>).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609600" y="4191000"/>
            <a:ext cx="11176000" cy="0"/>
          </a:xfrm>
          <a:prstGeom prst="line">
            <a:avLst/>
          </a:prstGeom>
          <a:noFill/>
          <a:ln w="57150" algn="ctr">
            <a:solidFill>
              <a:srgbClr val="FFF8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688" name="Group 56"/>
          <p:cNvGrpSpPr/>
          <p:nvPr/>
        </p:nvGrpSpPr>
        <p:grpSpPr bwMode="auto">
          <a:xfrm>
            <a:off x="1974851" y="2889250"/>
            <a:ext cx="1862667" cy="1397000"/>
            <a:chOff x="1148" y="1820"/>
            <a:chExt cx="880" cy="880"/>
          </a:xfrm>
        </p:grpSpPr>
        <p:sp>
          <p:nvSpPr>
            <p:cNvPr id="14" name="Flowchart: Connector 13"/>
            <p:cNvSpPr/>
            <p:nvPr/>
          </p:nvSpPr>
          <p:spPr>
            <a:xfrm>
              <a:off x="1200" y="1872"/>
              <a:ext cx="768" cy="768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u="sng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56" name="Text Box 55"/>
            <p:cNvSpPr txBox="1">
              <a:spLocks noChangeArrowheads="1"/>
            </p:cNvSpPr>
            <p:nvPr/>
          </p:nvSpPr>
          <p:spPr bwMode="auto">
            <a:xfrm>
              <a:off x="1392" y="206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u="sng"/>
                <a:t>m</a:t>
              </a:r>
              <a:r>
                <a:rPr lang="en-US" b="1" u="sng" baseline="-25000"/>
                <a:t>1</a:t>
              </a:r>
              <a:endParaRPr lang="en-US" b="1" u="sng"/>
            </a:p>
          </p:txBody>
        </p:sp>
      </p:grpSp>
      <p:sp>
        <p:nvSpPr>
          <p:cNvPr id="6150" name="Text Box 75"/>
          <p:cNvSpPr txBox="1">
            <a:spLocks noChangeArrowheads="1"/>
          </p:cNvSpPr>
          <p:nvPr/>
        </p:nvSpPr>
        <p:spPr bwMode="auto">
          <a:xfrm>
            <a:off x="3230034" y="7123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u="sng"/>
          </a:p>
        </p:txBody>
      </p:sp>
      <p:grpSp>
        <p:nvGrpSpPr>
          <p:cNvPr id="69748" name="Group 116"/>
          <p:cNvGrpSpPr/>
          <p:nvPr/>
        </p:nvGrpSpPr>
        <p:grpSpPr bwMode="auto">
          <a:xfrm>
            <a:off x="8750300" y="2971800"/>
            <a:ext cx="1625600" cy="1219200"/>
            <a:chOff x="3978" y="1872"/>
            <a:chExt cx="768" cy="768"/>
          </a:xfrm>
        </p:grpSpPr>
        <p:sp>
          <p:nvSpPr>
            <p:cNvPr id="19" name="Flowchart: Connector 18"/>
            <p:cNvSpPr/>
            <p:nvPr/>
          </p:nvSpPr>
          <p:spPr>
            <a:xfrm>
              <a:off x="3978" y="1872"/>
              <a:ext cx="768" cy="768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u="sng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54" name="Text Box 107"/>
            <p:cNvSpPr txBox="1">
              <a:spLocks noChangeArrowheads="1"/>
            </p:cNvSpPr>
            <p:nvPr/>
          </p:nvSpPr>
          <p:spPr bwMode="auto">
            <a:xfrm>
              <a:off x="4238" y="2120"/>
              <a:ext cx="2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 u="sng"/>
                <a:t>m</a:t>
              </a:r>
              <a:r>
                <a:rPr lang="en-US" b="1" u="sng" baseline="-25000"/>
                <a:t>2</a:t>
              </a:r>
              <a:endParaRPr lang="en-US" b="1" u="sng"/>
            </a:p>
          </p:txBody>
        </p:sp>
      </p:grpSp>
      <p:sp>
        <p:nvSpPr>
          <p:cNvPr id="6152" name="Text Box 114"/>
          <p:cNvSpPr txBox="1">
            <a:spLocks noChangeArrowheads="1"/>
          </p:cNvSpPr>
          <p:nvPr/>
        </p:nvSpPr>
        <p:spPr bwMode="auto">
          <a:xfrm>
            <a:off x="4042834" y="58277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u="sng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06164BC-089B-1946-974B-D5F3FA2F9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2"/>
            <a:ext cx="7064003" cy="137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3.3526E-6 L 0.21528 -0.000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9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9.24855E-7 L -0.19062 -0.000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9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7 -3.3526E-6 L -0.03733 -3.352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9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7 -9.24855E-7 L 0.06093 -9.24855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9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3F9BF7A-9444-B6B1-FD54-5E2D7C57A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692"/>
            <a:ext cx="11277600" cy="60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4C28875-B8B9-3EE9-14C4-F86CAC8EC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0874" cy="1217110"/>
          </a:xfrm>
          <a:prstGeom prst="rect">
            <a:avLst/>
          </a:prstGeom>
        </p:spPr>
      </p:pic>
      <p:pic>
        <p:nvPicPr>
          <p:cNvPr id="5" name="Picture 4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57573E71-BA0A-CCB8-9B90-69CE33354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7" y="1880199"/>
            <a:ext cx="10790816" cy="33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1CC2E9E-C109-39C1-9F9A-BA6939A05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7" y="28100"/>
            <a:ext cx="6817763" cy="554270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A94F104-F156-4F81-8B19-630B15F2C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14" y="2658794"/>
            <a:ext cx="5096586" cy="43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2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</Words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2022-06-22T09:32:20Z</dcterms:created>
  <dcterms:modified xsi:type="dcterms:W3CDTF">2022-06-22T09:59:37Z</dcterms:modified>
</cp:coreProperties>
</file>