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9144000" cy="5143500" type="screen16x9"/>
  <p:notesSz cx="6858000" cy="9144000"/>
  <p:embeddedFontLst>
    <p:embeddedFont>
      <p:font typeface="Sora" panose="020B0604020202020204" charset="0"/>
      <p:regular r:id="rId50"/>
      <p:bold r:id="rId51"/>
    </p:embeddedFont>
    <p:embeddedFont>
      <p:font typeface="Calibri" panose="020F0502020204030204" pitchFamily="34" charset="0"/>
      <p:regular r:id="rId52"/>
      <p:bold r:id="rId53"/>
      <p:italic r:id="rId54"/>
      <p:boldItalic r:id="rId55"/>
    </p:embeddedFont>
    <p:embeddedFont>
      <p:font typeface="Asap"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gvLnR+P1XS3kNHpovTGlRWqFpA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6615F7-1349-4364-948B-F80BEB413FA3}">
  <a:tblStyle styleId="{096615F7-1349-4364-948B-F80BEB413FA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1707742-BC01-4C14-BA4C-D0A9D9EDD292}"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4" d="100"/>
          <a:sy n="124" d="100"/>
        </p:scale>
        <p:origin x="2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826160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7" name="Google Shape;6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8156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8" name="Google Shape;74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62982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4" name="Google Shape;75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7538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2" name="Google Shape;76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05784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7" name="Google Shape;76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91774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8" name="Google Shape;78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447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9" name="Google Shape;79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7644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2" name="Google Shape;81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2523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3" name="Google Shape;82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7260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6" name="Google Shape;83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0506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5" name="Google Shape;84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599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2" name="Google Shape;6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0984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1" name="Google Shape;85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28534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7" name="Google Shape;85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4767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6" name="Google Shape;86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1771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4" name="Google Shape;87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284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0" name="Google Shape;88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5626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6" name="Google Shape;88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3787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8" name="Google Shape;89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85935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4" name="Google Shape;90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65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3" name="Google Shape;91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272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1" name="Google Shape;92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327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3" name="Google Shape;6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5661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7" name="Google Shape;92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9386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0" name="Google Shape;94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1226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1" name="Google Shape;96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130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3" name="Google Shape;97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35178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9" name="Google Shape;97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9402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9" name="Google Shape;106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57306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6" name="Google Shape;1076;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4850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3" name="Google Shape;108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07162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3" name="Google Shape;109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28635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3" name="Google Shape;110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296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0" name="Google Shape;6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66108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8" name="Google Shape;110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9559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8" name="Google Shape;1118;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89314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9" name="Google Shape;112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32005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7" name="Google Shape;114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54018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8" name="Google Shape;115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09061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9" name="Google Shape;1169;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055093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2" name="Google Shape;1262;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16748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8" name="Google Shape;1268;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318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4" name="Google Shape;70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12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0" name="Google Shape;71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7187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1" name="Google Shape;72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6790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9" name="Google Shape;7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46832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2" name="Google Shape;7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40890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37"/>
        <p:cNvGrpSpPr/>
        <p:nvPr/>
      </p:nvGrpSpPr>
      <p:grpSpPr>
        <a:xfrm>
          <a:off x="0" y="0"/>
          <a:ext cx="0" cy="0"/>
          <a:chOff x="0" y="0"/>
          <a:chExt cx="0" cy="0"/>
        </a:xfrm>
      </p:grpSpPr>
      <p:sp>
        <p:nvSpPr>
          <p:cNvPr id="38" name="Google Shape;38;p5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9" name="Google Shape;39;p51"/>
          <p:cNvSpPr txBox="1">
            <a:spLocks noGrp="1"/>
          </p:cNvSpPr>
          <p:nvPr>
            <p:ph type="subTitle" idx="1"/>
          </p:nvPr>
        </p:nvSpPr>
        <p:spPr>
          <a:xfrm>
            <a:off x="4844145" y="1505700"/>
            <a:ext cx="3028500" cy="271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51"/>
          <p:cNvSpPr txBox="1">
            <a:spLocks noGrp="1"/>
          </p:cNvSpPr>
          <p:nvPr>
            <p:ph type="subTitle" idx="2"/>
          </p:nvPr>
        </p:nvSpPr>
        <p:spPr>
          <a:xfrm>
            <a:off x="1271350" y="1505700"/>
            <a:ext cx="3028500" cy="271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41" name="Google Shape;41;p51"/>
          <p:cNvGrpSpPr/>
          <p:nvPr/>
        </p:nvGrpSpPr>
        <p:grpSpPr>
          <a:xfrm>
            <a:off x="-2696484" y="3626726"/>
            <a:ext cx="14536952" cy="1207624"/>
            <a:chOff x="-2696484" y="3626726"/>
            <a:chExt cx="14536952" cy="1207624"/>
          </a:xfrm>
        </p:grpSpPr>
        <p:sp>
          <p:nvSpPr>
            <p:cNvPr id="42" name="Google Shape;42;p51"/>
            <p:cNvSpPr/>
            <p:nvPr/>
          </p:nvSpPr>
          <p:spPr>
            <a:xfrm rot="-10631478">
              <a:off x="-2673932" y="3722225"/>
              <a:ext cx="3922723" cy="1016626"/>
            </a:xfrm>
            <a:custGeom>
              <a:avLst/>
              <a:gdLst/>
              <a:ahLst/>
              <a:cxnLst/>
              <a:rect l="l" t="t" r="r" b="b"/>
              <a:pathLst>
                <a:path w="22674" h="7152" extrusionOk="0">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51"/>
            <p:cNvSpPr/>
            <p:nvPr/>
          </p:nvSpPr>
          <p:spPr>
            <a:xfrm rot="-10631478">
              <a:off x="7895193" y="3722225"/>
              <a:ext cx="3922723" cy="1016626"/>
            </a:xfrm>
            <a:custGeom>
              <a:avLst/>
              <a:gdLst/>
              <a:ahLst/>
              <a:cxnLst/>
              <a:rect l="l" t="t" r="r" b="b"/>
              <a:pathLst>
                <a:path w="22674" h="7152" extrusionOk="0">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4" name="Google Shape;44;p51"/>
          <p:cNvGrpSpPr/>
          <p:nvPr/>
        </p:nvGrpSpPr>
        <p:grpSpPr>
          <a:xfrm>
            <a:off x="-75975" y="4465351"/>
            <a:ext cx="9414258" cy="677897"/>
            <a:chOff x="-75975" y="4465351"/>
            <a:chExt cx="9414258" cy="677897"/>
          </a:xfrm>
        </p:grpSpPr>
        <p:sp>
          <p:nvSpPr>
            <p:cNvPr id="45" name="Google Shape;45;p51"/>
            <p:cNvSpPr/>
            <p:nvPr/>
          </p:nvSpPr>
          <p:spPr>
            <a:xfrm>
              <a:off x="-75975" y="4570594"/>
              <a:ext cx="9414258" cy="572654"/>
            </a:xfrm>
            <a:custGeom>
              <a:avLst/>
              <a:gdLst/>
              <a:ahLst/>
              <a:cxnLst/>
              <a:rect l="l" t="t" r="r" b="b"/>
              <a:pathLst>
                <a:path w="38953" h="5002" extrusionOk="0">
                  <a:moveTo>
                    <a:pt x="38952" y="0"/>
                  </a:moveTo>
                  <a:lnTo>
                    <a:pt x="0" y="1839"/>
                  </a:lnTo>
                  <a:lnTo>
                    <a:pt x="0" y="5002"/>
                  </a:lnTo>
                  <a:lnTo>
                    <a:pt x="38952" y="5002"/>
                  </a:lnTo>
                  <a:lnTo>
                    <a:pt x="3895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 name="Google Shape;46;p51"/>
            <p:cNvGrpSpPr/>
            <p:nvPr/>
          </p:nvGrpSpPr>
          <p:grpSpPr>
            <a:xfrm>
              <a:off x="1118930" y="4465351"/>
              <a:ext cx="8061150" cy="293626"/>
              <a:chOff x="1728510" y="4586043"/>
              <a:chExt cx="4746880" cy="172904"/>
            </a:xfrm>
          </p:grpSpPr>
          <p:grpSp>
            <p:nvGrpSpPr>
              <p:cNvPr id="47" name="Google Shape;47;p51"/>
              <p:cNvGrpSpPr/>
              <p:nvPr/>
            </p:nvGrpSpPr>
            <p:grpSpPr>
              <a:xfrm>
                <a:off x="1728510" y="4687284"/>
                <a:ext cx="136622" cy="71663"/>
                <a:chOff x="2924637" y="7578752"/>
                <a:chExt cx="563854" cy="323828"/>
              </a:xfrm>
            </p:grpSpPr>
            <p:sp>
              <p:nvSpPr>
                <p:cNvPr id="48" name="Google Shape;48;p51"/>
                <p:cNvSpPr/>
                <p:nvPr/>
              </p:nvSpPr>
              <p:spPr>
                <a:xfrm>
                  <a:off x="3181734" y="7578752"/>
                  <a:ext cx="158293" cy="323828"/>
                </a:xfrm>
                <a:custGeom>
                  <a:avLst/>
                  <a:gdLst/>
                  <a:ahLst/>
                  <a:cxnLst/>
                  <a:rect l="l" t="t" r="r" b="b"/>
                  <a:pathLst>
                    <a:path w="306" h="626" extrusionOk="0">
                      <a:moveTo>
                        <a:pt x="167" y="1"/>
                      </a:moveTo>
                      <a:cubicBezTo>
                        <a:pt x="164" y="1"/>
                        <a:pt x="160" y="1"/>
                        <a:pt x="157" y="2"/>
                      </a:cubicBezTo>
                      <a:cubicBezTo>
                        <a:pt x="0" y="27"/>
                        <a:pt x="41" y="626"/>
                        <a:pt x="41" y="626"/>
                      </a:cubicBezTo>
                      <a:cubicBezTo>
                        <a:pt x="146" y="494"/>
                        <a:pt x="306" y="1"/>
                        <a:pt x="16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51"/>
                <p:cNvSpPr/>
                <p:nvPr/>
              </p:nvSpPr>
              <p:spPr>
                <a:xfrm>
                  <a:off x="3027579" y="7588063"/>
                  <a:ext cx="188814" cy="314517"/>
                </a:xfrm>
                <a:custGeom>
                  <a:avLst/>
                  <a:gdLst/>
                  <a:ahLst/>
                  <a:cxnLst/>
                  <a:rect l="l" t="t" r="r" b="b"/>
                  <a:pathLst>
                    <a:path w="365" h="608" extrusionOk="0">
                      <a:moveTo>
                        <a:pt x="154" y="0"/>
                      </a:moveTo>
                      <a:cubicBezTo>
                        <a:pt x="144" y="0"/>
                        <a:pt x="133" y="4"/>
                        <a:pt x="122" y="13"/>
                      </a:cubicBezTo>
                      <a:cubicBezTo>
                        <a:pt x="1" y="117"/>
                        <a:pt x="343" y="608"/>
                        <a:pt x="343" y="608"/>
                      </a:cubicBezTo>
                      <a:cubicBezTo>
                        <a:pt x="365" y="452"/>
                        <a:pt x="265" y="0"/>
                        <a:pt x="1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51"/>
                <p:cNvSpPr/>
                <p:nvPr/>
              </p:nvSpPr>
              <p:spPr>
                <a:xfrm>
                  <a:off x="2924637" y="7674969"/>
                  <a:ext cx="285548" cy="216748"/>
                </a:xfrm>
                <a:custGeom>
                  <a:avLst/>
                  <a:gdLst/>
                  <a:ahLst/>
                  <a:cxnLst/>
                  <a:rect l="l" t="t" r="r" b="b"/>
                  <a:pathLst>
                    <a:path w="552" h="419" extrusionOk="0">
                      <a:moveTo>
                        <a:pt x="96" y="0"/>
                      </a:moveTo>
                      <a:cubicBezTo>
                        <a:pt x="72" y="0"/>
                        <a:pt x="55" y="11"/>
                        <a:pt x="47" y="37"/>
                      </a:cubicBezTo>
                      <a:cubicBezTo>
                        <a:pt x="0" y="187"/>
                        <a:pt x="552" y="418"/>
                        <a:pt x="552" y="418"/>
                      </a:cubicBezTo>
                      <a:cubicBezTo>
                        <a:pt x="492" y="286"/>
                        <a:pt x="214" y="0"/>
                        <a:pt x="9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51"/>
                <p:cNvSpPr/>
                <p:nvPr/>
              </p:nvSpPr>
              <p:spPr>
                <a:xfrm>
                  <a:off x="3202943" y="7660485"/>
                  <a:ext cx="285548" cy="242095"/>
                </a:xfrm>
                <a:custGeom>
                  <a:avLst/>
                  <a:gdLst/>
                  <a:ahLst/>
                  <a:cxnLst/>
                  <a:rect l="l" t="t" r="r" b="b"/>
                  <a:pathLst>
                    <a:path w="552" h="468" extrusionOk="0">
                      <a:moveTo>
                        <a:pt x="434" y="1"/>
                      </a:moveTo>
                      <a:cubicBezTo>
                        <a:pt x="313" y="1"/>
                        <a:pt x="41" y="325"/>
                        <a:pt x="0" y="468"/>
                      </a:cubicBezTo>
                      <a:cubicBezTo>
                        <a:pt x="0" y="468"/>
                        <a:pt x="552" y="172"/>
                        <a:pt x="480" y="30"/>
                      </a:cubicBezTo>
                      <a:cubicBezTo>
                        <a:pt x="470" y="10"/>
                        <a:pt x="454" y="1"/>
                        <a:pt x="43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 name="Google Shape;52;p51"/>
              <p:cNvGrpSpPr/>
              <p:nvPr/>
            </p:nvGrpSpPr>
            <p:grpSpPr>
              <a:xfrm>
                <a:off x="5799808" y="4586043"/>
                <a:ext cx="675582" cy="76391"/>
                <a:chOff x="9319472" y="7263200"/>
                <a:chExt cx="1935210" cy="345038"/>
              </a:xfrm>
            </p:grpSpPr>
            <p:sp>
              <p:nvSpPr>
                <p:cNvPr id="53" name="Google Shape;53;p51"/>
                <p:cNvSpPr/>
                <p:nvPr/>
              </p:nvSpPr>
              <p:spPr>
                <a:xfrm>
                  <a:off x="10947925" y="7263200"/>
                  <a:ext cx="158293" cy="323828"/>
                </a:xfrm>
                <a:custGeom>
                  <a:avLst/>
                  <a:gdLst/>
                  <a:ahLst/>
                  <a:cxnLst/>
                  <a:rect l="l" t="t" r="r" b="b"/>
                  <a:pathLst>
                    <a:path w="306" h="626" extrusionOk="0">
                      <a:moveTo>
                        <a:pt x="167" y="1"/>
                      </a:moveTo>
                      <a:cubicBezTo>
                        <a:pt x="164" y="1"/>
                        <a:pt x="160" y="1"/>
                        <a:pt x="157" y="1"/>
                      </a:cubicBezTo>
                      <a:cubicBezTo>
                        <a:pt x="0" y="25"/>
                        <a:pt x="41" y="625"/>
                        <a:pt x="41" y="625"/>
                      </a:cubicBezTo>
                      <a:cubicBezTo>
                        <a:pt x="146" y="494"/>
                        <a:pt x="305" y="1"/>
                        <a:pt x="16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51"/>
                <p:cNvSpPr/>
                <p:nvPr/>
              </p:nvSpPr>
              <p:spPr>
                <a:xfrm>
                  <a:off x="10793771" y="7271994"/>
                  <a:ext cx="188814" cy="315034"/>
                </a:xfrm>
                <a:custGeom>
                  <a:avLst/>
                  <a:gdLst/>
                  <a:ahLst/>
                  <a:cxnLst/>
                  <a:rect l="l" t="t" r="r" b="b"/>
                  <a:pathLst>
                    <a:path w="365" h="609" extrusionOk="0">
                      <a:moveTo>
                        <a:pt x="155" y="0"/>
                      </a:moveTo>
                      <a:cubicBezTo>
                        <a:pt x="144" y="0"/>
                        <a:pt x="133" y="5"/>
                        <a:pt x="122" y="14"/>
                      </a:cubicBezTo>
                      <a:cubicBezTo>
                        <a:pt x="1" y="115"/>
                        <a:pt x="343" y="608"/>
                        <a:pt x="343" y="608"/>
                      </a:cubicBezTo>
                      <a:cubicBezTo>
                        <a:pt x="365" y="452"/>
                        <a:pt x="266" y="0"/>
                        <a:pt x="15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51"/>
                <p:cNvSpPr/>
                <p:nvPr/>
              </p:nvSpPr>
              <p:spPr>
                <a:xfrm>
                  <a:off x="10690828" y="7358383"/>
                  <a:ext cx="285548" cy="216230"/>
                </a:xfrm>
                <a:custGeom>
                  <a:avLst/>
                  <a:gdLst/>
                  <a:ahLst/>
                  <a:cxnLst/>
                  <a:rect l="l" t="t" r="r" b="b"/>
                  <a:pathLst>
                    <a:path w="552" h="418" extrusionOk="0">
                      <a:moveTo>
                        <a:pt x="95" y="1"/>
                      </a:moveTo>
                      <a:cubicBezTo>
                        <a:pt x="72" y="1"/>
                        <a:pt x="55" y="12"/>
                        <a:pt x="47" y="37"/>
                      </a:cubicBezTo>
                      <a:cubicBezTo>
                        <a:pt x="0" y="189"/>
                        <a:pt x="552" y="418"/>
                        <a:pt x="552" y="418"/>
                      </a:cubicBezTo>
                      <a:cubicBezTo>
                        <a:pt x="491" y="285"/>
                        <a:pt x="213" y="1"/>
                        <a:pt x="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51"/>
                <p:cNvSpPr/>
                <p:nvPr/>
              </p:nvSpPr>
              <p:spPr>
                <a:xfrm>
                  <a:off x="10969134" y="7344416"/>
                  <a:ext cx="285548" cy="242613"/>
                </a:xfrm>
                <a:custGeom>
                  <a:avLst/>
                  <a:gdLst/>
                  <a:ahLst/>
                  <a:cxnLst/>
                  <a:rect l="l" t="t" r="r" b="b"/>
                  <a:pathLst>
                    <a:path w="552" h="469" extrusionOk="0">
                      <a:moveTo>
                        <a:pt x="433" y="1"/>
                      </a:moveTo>
                      <a:cubicBezTo>
                        <a:pt x="312" y="1"/>
                        <a:pt x="41" y="326"/>
                        <a:pt x="0" y="468"/>
                      </a:cubicBezTo>
                      <a:cubicBezTo>
                        <a:pt x="0" y="468"/>
                        <a:pt x="552" y="171"/>
                        <a:pt x="480" y="30"/>
                      </a:cubicBezTo>
                      <a:cubicBezTo>
                        <a:pt x="470" y="10"/>
                        <a:pt x="454" y="1"/>
                        <a:pt x="43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51"/>
                <p:cNvSpPr/>
                <p:nvPr/>
              </p:nvSpPr>
              <p:spPr>
                <a:xfrm>
                  <a:off x="9542427" y="7319068"/>
                  <a:ext cx="237957" cy="288135"/>
                </a:xfrm>
                <a:custGeom>
                  <a:avLst/>
                  <a:gdLst/>
                  <a:ahLst/>
                  <a:cxnLst/>
                  <a:rect l="l" t="t" r="r" b="b"/>
                  <a:pathLst>
                    <a:path w="460" h="557" extrusionOk="0">
                      <a:moveTo>
                        <a:pt x="293" y="0"/>
                      </a:moveTo>
                      <a:cubicBezTo>
                        <a:pt x="140" y="0"/>
                        <a:pt x="0" y="557"/>
                        <a:pt x="0" y="557"/>
                      </a:cubicBezTo>
                      <a:cubicBezTo>
                        <a:pt x="147" y="463"/>
                        <a:pt x="460" y="28"/>
                        <a:pt x="303" y="1"/>
                      </a:cubicBezTo>
                      <a:cubicBezTo>
                        <a:pt x="300" y="0"/>
                        <a:pt x="296" y="0"/>
                        <a:pt x="2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51"/>
                <p:cNvSpPr/>
                <p:nvPr/>
              </p:nvSpPr>
              <p:spPr>
                <a:xfrm>
                  <a:off x="9456039" y="7276650"/>
                  <a:ext cx="152085" cy="331588"/>
                </a:xfrm>
                <a:custGeom>
                  <a:avLst/>
                  <a:gdLst/>
                  <a:ahLst/>
                  <a:cxnLst/>
                  <a:rect l="l" t="t" r="r" b="b"/>
                  <a:pathLst>
                    <a:path w="294" h="641" extrusionOk="0">
                      <a:moveTo>
                        <a:pt x="172" y="1"/>
                      </a:moveTo>
                      <a:cubicBezTo>
                        <a:pt x="166" y="1"/>
                        <a:pt x="159" y="2"/>
                        <a:pt x="152" y="5"/>
                      </a:cubicBezTo>
                      <a:cubicBezTo>
                        <a:pt x="1" y="63"/>
                        <a:pt x="173" y="641"/>
                        <a:pt x="173" y="641"/>
                      </a:cubicBezTo>
                      <a:cubicBezTo>
                        <a:pt x="246" y="492"/>
                        <a:pt x="293" y="1"/>
                        <a:pt x="17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51"/>
                <p:cNvSpPr/>
                <p:nvPr/>
              </p:nvSpPr>
              <p:spPr>
                <a:xfrm>
                  <a:off x="9319472" y="7314930"/>
                  <a:ext cx="233301" cy="282962"/>
                </a:xfrm>
                <a:custGeom>
                  <a:avLst/>
                  <a:gdLst/>
                  <a:ahLst/>
                  <a:cxnLst/>
                  <a:rect l="l" t="t" r="r" b="b"/>
                  <a:pathLst>
                    <a:path w="451" h="547" extrusionOk="0">
                      <a:moveTo>
                        <a:pt x="132" y="1"/>
                      </a:moveTo>
                      <a:cubicBezTo>
                        <a:pt x="118" y="1"/>
                        <a:pt x="105" y="8"/>
                        <a:pt x="95" y="23"/>
                      </a:cubicBezTo>
                      <a:cubicBezTo>
                        <a:pt x="1" y="154"/>
                        <a:pt x="451" y="547"/>
                        <a:pt x="451" y="547"/>
                      </a:cubicBezTo>
                      <a:cubicBezTo>
                        <a:pt x="437" y="395"/>
                        <a:pt x="241" y="1"/>
                        <a:pt x="13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39"/>
        <p:cNvGrpSpPr/>
        <p:nvPr/>
      </p:nvGrpSpPr>
      <p:grpSpPr>
        <a:xfrm>
          <a:off x="0" y="0"/>
          <a:ext cx="0" cy="0"/>
          <a:chOff x="0" y="0"/>
          <a:chExt cx="0" cy="0"/>
        </a:xfrm>
      </p:grpSpPr>
      <p:sp>
        <p:nvSpPr>
          <p:cNvPr id="340" name="Google Shape;340;p60"/>
          <p:cNvSpPr/>
          <p:nvPr/>
        </p:nvSpPr>
        <p:spPr>
          <a:xfrm rot="179949" flipH="1">
            <a:off x="8777870" y="-163825"/>
            <a:ext cx="207726" cy="4879248"/>
          </a:xfrm>
          <a:custGeom>
            <a:avLst/>
            <a:gdLst/>
            <a:ahLst/>
            <a:cxnLst/>
            <a:rect l="l" t="t" r="r" b="b"/>
            <a:pathLst>
              <a:path w="789" h="18257" extrusionOk="0">
                <a:moveTo>
                  <a:pt x="0" y="0"/>
                </a:moveTo>
                <a:lnTo>
                  <a:pt x="0" y="18256"/>
                </a:lnTo>
                <a:lnTo>
                  <a:pt x="788" y="18256"/>
                </a:lnTo>
                <a:lnTo>
                  <a:pt x="7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1" name="Google Shape;341;p60"/>
          <p:cNvGrpSpPr/>
          <p:nvPr/>
        </p:nvGrpSpPr>
        <p:grpSpPr>
          <a:xfrm>
            <a:off x="-188745" y="4080106"/>
            <a:ext cx="9521309" cy="1695686"/>
            <a:chOff x="-188754" y="4080228"/>
            <a:chExt cx="9521309" cy="1353841"/>
          </a:xfrm>
        </p:grpSpPr>
        <p:grpSp>
          <p:nvGrpSpPr>
            <p:cNvPr id="342" name="Google Shape;342;p60"/>
            <p:cNvGrpSpPr/>
            <p:nvPr/>
          </p:nvGrpSpPr>
          <p:grpSpPr>
            <a:xfrm>
              <a:off x="-188754" y="4123939"/>
              <a:ext cx="9521309" cy="1310131"/>
              <a:chOff x="-9819295" y="-2545660"/>
              <a:chExt cx="9521309" cy="1310131"/>
            </a:xfrm>
          </p:grpSpPr>
          <p:sp>
            <p:nvSpPr>
              <p:cNvPr id="343" name="Google Shape;343;p60"/>
              <p:cNvSpPr/>
              <p:nvPr/>
            </p:nvSpPr>
            <p:spPr>
              <a:xfrm rot="-152462">
                <a:off x="-9804227" y="-2335703"/>
                <a:ext cx="9491174" cy="890216"/>
              </a:xfrm>
              <a:custGeom>
                <a:avLst/>
                <a:gdLst/>
                <a:ahLst/>
                <a:cxnLst/>
                <a:rect l="l" t="t" r="r" b="b"/>
                <a:pathLst>
                  <a:path w="38953" h="7452" extrusionOk="0">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4" name="Google Shape;344;p60"/>
              <p:cNvGrpSpPr/>
              <p:nvPr/>
            </p:nvGrpSpPr>
            <p:grpSpPr>
              <a:xfrm rot="-152345">
                <a:off x="-9545622" y="-2363756"/>
                <a:ext cx="591345" cy="317268"/>
                <a:chOff x="-152131" y="3701025"/>
                <a:chExt cx="591355" cy="317274"/>
              </a:xfrm>
            </p:grpSpPr>
            <p:sp>
              <p:nvSpPr>
                <p:cNvPr id="345" name="Google Shape;345;p60"/>
                <p:cNvSpPr/>
                <p:nvPr/>
              </p:nvSpPr>
              <p:spPr>
                <a:xfrm>
                  <a:off x="22327" y="3701025"/>
                  <a:ext cx="189566" cy="317273"/>
                </a:xfrm>
                <a:custGeom>
                  <a:avLst/>
                  <a:gdLst/>
                  <a:ahLst/>
                  <a:cxnLst/>
                  <a:rect l="l" t="t" r="r" b="b"/>
                  <a:pathLst>
                    <a:path w="778" h="1703" extrusionOk="0">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60"/>
                <p:cNvSpPr/>
                <p:nvPr/>
              </p:nvSpPr>
              <p:spPr>
                <a:xfrm>
                  <a:off x="-152131" y="3740335"/>
                  <a:ext cx="279962" cy="277963"/>
                </a:xfrm>
                <a:custGeom>
                  <a:avLst/>
                  <a:gdLst/>
                  <a:ahLst/>
                  <a:cxnLst/>
                  <a:rect l="l" t="t" r="r" b="b"/>
                  <a:pathLst>
                    <a:path w="1149" h="1492" extrusionOk="0">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60"/>
                <p:cNvSpPr/>
                <p:nvPr/>
              </p:nvSpPr>
              <p:spPr>
                <a:xfrm>
                  <a:off x="125393" y="3746856"/>
                  <a:ext cx="313831" cy="271443"/>
                </a:xfrm>
                <a:custGeom>
                  <a:avLst/>
                  <a:gdLst/>
                  <a:ahLst/>
                  <a:cxnLst/>
                  <a:rect l="l" t="t" r="r" b="b"/>
                  <a:pathLst>
                    <a:path w="1288" h="1457" extrusionOk="0">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8" name="Google Shape;348;p60"/>
              <p:cNvGrpSpPr/>
              <p:nvPr/>
            </p:nvGrpSpPr>
            <p:grpSpPr>
              <a:xfrm rot="-152345">
                <a:off x="-4576327" y="-2074091"/>
                <a:ext cx="591101" cy="317455"/>
                <a:chOff x="4942966" y="4520941"/>
                <a:chExt cx="591112" cy="317460"/>
              </a:xfrm>
            </p:grpSpPr>
            <p:sp>
              <p:nvSpPr>
                <p:cNvPr id="349" name="Google Shape;349;p60"/>
                <p:cNvSpPr/>
                <p:nvPr/>
              </p:nvSpPr>
              <p:spPr>
                <a:xfrm>
                  <a:off x="5117424" y="4520941"/>
                  <a:ext cx="189322" cy="317459"/>
                </a:xfrm>
                <a:custGeom>
                  <a:avLst/>
                  <a:gdLst/>
                  <a:ahLst/>
                  <a:cxnLst/>
                  <a:rect l="l" t="t" r="r" b="b"/>
                  <a:pathLst>
                    <a:path w="777" h="1704" extrusionOk="0">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60"/>
                <p:cNvSpPr/>
                <p:nvPr/>
              </p:nvSpPr>
              <p:spPr>
                <a:xfrm>
                  <a:off x="4942966" y="4560251"/>
                  <a:ext cx="279962" cy="278150"/>
                </a:xfrm>
                <a:custGeom>
                  <a:avLst/>
                  <a:gdLst/>
                  <a:ahLst/>
                  <a:cxnLst/>
                  <a:rect l="l" t="t" r="r" b="b"/>
                  <a:pathLst>
                    <a:path w="1149" h="1493" extrusionOk="0">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60"/>
                <p:cNvSpPr/>
                <p:nvPr/>
              </p:nvSpPr>
              <p:spPr>
                <a:xfrm>
                  <a:off x="5220247" y="4566771"/>
                  <a:ext cx="313831" cy="271629"/>
                </a:xfrm>
                <a:custGeom>
                  <a:avLst/>
                  <a:gdLst/>
                  <a:ahLst/>
                  <a:cxnLst/>
                  <a:rect l="l" t="t" r="r" b="b"/>
                  <a:pathLst>
                    <a:path w="1288" h="1458" extrusionOk="0">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2" name="Google Shape;352;p60"/>
              <p:cNvGrpSpPr/>
              <p:nvPr/>
            </p:nvGrpSpPr>
            <p:grpSpPr>
              <a:xfrm rot="-152345">
                <a:off x="-5634897" y="-2149286"/>
                <a:ext cx="681741" cy="317267"/>
                <a:chOff x="2789044" y="3934275"/>
                <a:chExt cx="681753" cy="317273"/>
              </a:xfrm>
            </p:grpSpPr>
            <p:sp>
              <p:nvSpPr>
                <p:cNvPr id="353" name="Google Shape;353;p60"/>
                <p:cNvSpPr/>
                <p:nvPr/>
              </p:nvSpPr>
              <p:spPr>
                <a:xfrm>
                  <a:off x="3072173" y="3972281"/>
                  <a:ext cx="295313" cy="278150"/>
                </a:xfrm>
                <a:custGeom>
                  <a:avLst/>
                  <a:gdLst/>
                  <a:ahLst/>
                  <a:cxnLst/>
                  <a:rect l="l" t="t" r="r" b="b"/>
                  <a:pathLst>
                    <a:path w="1212" h="1493" extrusionOk="0">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60"/>
                <p:cNvSpPr/>
                <p:nvPr/>
              </p:nvSpPr>
              <p:spPr>
                <a:xfrm>
                  <a:off x="2960091" y="3934275"/>
                  <a:ext cx="187860" cy="317273"/>
                </a:xfrm>
                <a:custGeom>
                  <a:avLst/>
                  <a:gdLst/>
                  <a:ahLst/>
                  <a:cxnLst/>
                  <a:rect l="l" t="t" r="r" b="b"/>
                  <a:pathLst>
                    <a:path w="771" h="1703" extrusionOk="0">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60"/>
                <p:cNvSpPr/>
                <p:nvPr/>
              </p:nvSpPr>
              <p:spPr>
                <a:xfrm>
                  <a:off x="2789044" y="3972840"/>
                  <a:ext cx="295800" cy="268462"/>
                </a:xfrm>
                <a:custGeom>
                  <a:avLst/>
                  <a:gdLst/>
                  <a:ahLst/>
                  <a:cxnLst/>
                  <a:rect l="l" t="t" r="r" b="b"/>
                  <a:pathLst>
                    <a:path w="1214" h="1441" extrusionOk="0">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60"/>
                <p:cNvSpPr/>
                <p:nvPr/>
              </p:nvSpPr>
              <p:spPr>
                <a:xfrm>
                  <a:off x="3072173" y="4093564"/>
                  <a:ext cx="398624" cy="156867"/>
                </a:xfrm>
                <a:custGeom>
                  <a:avLst/>
                  <a:gdLst/>
                  <a:ahLst/>
                  <a:cxnLst/>
                  <a:rect l="l" t="t" r="r" b="b"/>
                  <a:pathLst>
                    <a:path w="1636" h="842" extrusionOk="0">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57" name="Google Shape;357;p60"/>
            <p:cNvGrpSpPr/>
            <p:nvPr/>
          </p:nvGrpSpPr>
          <p:grpSpPr>
            <a:xfrm>
              <a:off x="7592678" y="4080228"/>
              <a:ext cx="1676076" cy="1092394"/>
              <a:chOff x="5196050" y="3191965"/>
              <a:chExt cx="4327591" cy="2184788"/>
            </a:xfrm>
          </p:grpSpPr>
          <p:grpSp>
            <p:nvGrpSpPr>
              <p:cNvPr id="358" name="Google Shape;358;p60"/>
              <p:cNvGrpSpPr/>
              <p:nvPr/>
            </p:nvGrpSpPr>
            <p:grpSpPr>
              <a:xfrm>
                <a:off x="5196050" y="3191965"/>
                <a:ext cx="4327591" cy="2184788"/>
                <a:chOff x="5196050" y="3191965"/>
                <a:chExt cx="4327591" cy="2184788"/>
              </a:xfrm>
            </p:grpSpPr>
            <p:sp>
              <p:nvSpPr>
                <p:cNvPr id="359" name="Google Shape;359;p60"/>
                <p:cNvSpPr/>
                <p:nvPr/>
              </p:nvSpPr>
              <p:spPr>
                <a:xfrm rot="-1165969">
                  <a:off x="5979797" y="3736330"/>
                  <a:ext cx="3460070" cy="1096058"/>
                </a:xfrm>
                <a:custGeom>
                  <a:avLst/>
                  <a:gdLst/>
                  <a:ahLst/>
                  <a:cxnLst/>
                  <a:rect l="l" t="t" r="r" b="b"/>
                  <a:pathLst>
                    <a:path w="13265" h="4202" extrusionOk="0">
                      <a:moveTo>
                        <a:pt x="2684" y="0"/>
                      </a:moveTo>
                      <a:cubicBezTo>
                        <a:pt x="714" y="0"/>
                        <a:pt x="1745" y="1827"/>
                        <a:pt x="1745" y="1827"/>
                      </a:cubicBezTo>
                      <a:cubicBezTo>
                        <a:pt x="0" y="1827"/>
                        <a:pt x="798" y="4196"/>
                        <a:pt x="798" y="4196"/>
                      </a:cubicBezTo>
                      <a:lnTo>
                        <a:pt x="798" y="4202"/>
                      </a:lnTo>
                      <a:lnTo>
                        <a:pt x="11807" y="4202"/>
                      </a:lnTo>
                      <a:cubicBezTo>
                        <a:pt x="11807" y="4202"/>
                        <a:pt x="13265" y="2733"/>
                        <a:pt x="12531" y="2283"/>
                      </a:cubicBezTo>
                      <a:cubicBezTo>
                        <a:pt x="12356" y="2176"/>
                        <a:pt x="12201" y="2136"/>
                        <a:pt x="12068" y="2136"/>
                      </a:cubicBezTo>
                      <a:cubicBezTo>
                        <a:pt x="11708" y="2136"/>
                        <a:pt x="11512" y="2426"/>
                        <a:pt x="11512" y="2426"/>
                      </a:cubicBezTo>
                      <a:cubicBezTo>
                        <a:pt x="11512" y="2426"/>
                        <a:pt x="11195" y="1542"/>
                        <a:pt x="10137" y="1100"/>
                      </a:cubicBezTo>
                      <a:cubicBezTo>
                        <a:pt x="9964" y="1028"/>
                        <a:pt x="9819" y="998"/>
                        <a:pt x="9698" y="998"/>
                      </a:cubicBezTo>
                      <a:cubicBezTo>
                        <a:pt x="9076" y="998"/>
                        <a:pt x="9071" y="1786"/>
                        <a:pt x="9071" y="1786"/>
                      </a:cubicBezTo>
                      <a:cubicBezTo>
                        <a:pt x="9071" y="1786"/>
                        <a:pt x="8652" y="929"/>
                        <a:pt x="6988" y="245"/>
                      </a:cubicBezTo>
                      <a:cubicBezTo>
                        <a:pt x="6685" y="120"/>
                        <a:pt x="6436" y="69"/>
                        <a:pt x="6232" y="69"/>
                      </a:cubicBezTo>
                      <a:cubicBezTo>
                        <a:pt x="5314" y="69"/>
                        <a:pt x="5296" y="1100"/>
                        <a:pt x="5296" y="1100"/>
                      </a:cubicBezTo>
                      <a:cubicBezTo>
                        <a:pt x="5296" y="1100"/>
                        <a:pt x="4654" y="0"/>
                        <a:pt x="268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60"/>
                <p:cNvSpPr/>
                <p:nvPr/>
              </p:nvSpPr>
              <p:spPr>
                <a:xfrm flipH="1">
                  <a:off x="5196050" y="3920775"/>
                  <a:ext cx="4123500" cy="13197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1" name="Google Shape;361;p60"/>
              <p:cNvGrpSpPr/>
              <p:nvPr/>
            </p:nvGrpSpPr>
            <p:grpSpPr>
              <a:xfrm rot="-152345">
                <a:off x="6337240" y="3914925"/>
                <a:ext cx="707566" cy="311306"/>
                <a:chOff x="8148509" y="4685073"/>
                <a:chExt cx="707579" cy="311311"/>
              </a:xfrm>
            </p:grpSpPr>
            <p:sp>
              <p:nvSpPr>
                <p:cNvPr id="362" name="Google Shape;362;p60"/>
                <p:cNvSpPr/>
                <p:nvPr/>
              </p:nvSpPr>
              <p:spPr>
                <a:xfrm>
                  <a:off x="8470379" y="4685073"/>
                  <a:ext cx="198581" cy="310753"/>
                </a:xfrm>
                <a:custGeom>
                  <a:avLst/>
                  <a:gdLst/>
                  <a:ahLst/>
                  <a:cxnLst/>
                  <a:rect l="l" t="t" r="r" b="b"/>
                  <a:pathLst>
                    <a:path w="815" h="1668" extrusionOk="0">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60"/>
                <p:cNvSpPr/>
                <p:nvPr/>
              </p:nvSpPr>
              <p:spPr>
                <a:xfrm>
                  <a:off x="8278621" y="4694574"/>
                  <a:ext cx="235860" cy="301810"/>
                </a:xfrm>
                <a:custGeom>
                  <a:avLst/>
                  <a:gdLst/>
                  <a:ahLst/>
                  <a:cxnLst/>
                  <a:rect l="l" t="t" r="r" b="b"/>
                  <a:pathLst>
                    <a:path w="968" h="1620" extrusionOk="0">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60"/>
                <p:cNvSpPr/>
                <p:nvPr/>
              </p:nvSpPr>
              <p:spPr>
                <a:xfrm>
                  <a:off x="8148509" y="4777106"/>
                  <a:ext cx="357689" cy="207355"/>
                </a:xfrm>
                <a:custGeom>
                  <a:avLst/>
                  <a:gdLst/>
                  <a:ahLst/>
                  <a:cxnLst/>
                  <a:rect l="l" t="t" r="r" b="b"/>
                  <a:pathLst>
                    <a:path w="1468" h="1113" extrusionOk="0">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60"/>
                <p:cNvSpPr/>
                <p:nvPr/>
              </p:nvSpPr>
              <p:spPr>
                <a:xfrm>
                  <a:off x="8498399" y="4763320"/>
                  <a:ext cx="357689" cy="232506"/>
                </a:xfrm>
                <a:custGeom>
                  <a:avLst/>
                  <a:gdLst/>
                  <a:ahLst/>
                  <a:cxnLst/>
                  <a:rect l="l" t="t" r="r" b="b"/>
                  <a:pathLst>
                    <a:path w="1468" h="1248" extrusionOk="0">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
        <p:nvSpPr>
          <p:cNvPr id="366" name="Google Shape;366;p60"/>
          <p:cNvSpPr/>
          <p:nvPr/>
        </p:nvSpPr>
        <p:spPr>
          <a:xfrm>
            <a:off x="7209393" y="-571605"/>
            <a:ext cx="3922715" cy="1016621"/>
          </a:xfrm>
          <a:custGeom>
            <a:avLst/>
            <a:gdLst/>
            <a:ahLst/>
            <a:cxnLst/>
            <a:rect l="l" t="t" r="r" b="b"/>
            <a:pathLst>
              <a:path w="22674" h="7152" extrusionOk="0">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67"/>
        <p:cNvGrpSpPr/>
        <p:nvPr/>
      </p:nvGrpSpPr>
      <p:grpSpPr>
        <a:xfrm>
          <a:off x="0" y="0"/>
          <a:ext cx="0" cy="0"/>
          <a:chOff x="0" y="0"/>
          <a:chExt cx="0" cy="0"/>
        </a:xfrm>
      </p:grpSpPr>
      <p:grpSp>
        <p:nvGrpSpPr>
          <p:cNvPr id="368" name="Google Shape;368;p61"/>
          <p:cNvGrpSpPr/>
          <p:nvPr/>
        </p:nvGrpSpPr>
        <p:grpSpPr>
          <a:xfrm flipH="1">
            <a:off x="5628131" y="0"/>
            <a:ext cx="4991114" cy="5355965"/>
            <a:chOff x="-7035686" y="-182875"/>
            <a:chExt cx="5914343" cy="5883090"/>
          </a:xfrm>
        </p:grpSpPr>
        <p:grpSp>
          <p:nvGrpSpPr>
            <p:cNvPr id="369" name="Google Shape;369;p61"/>
            <p:cNvGrpSpPr/>
            <p:nvPr/>
          </p:nvGrpSpPr>
          <p:grpSpPr>
            <a:xfrm>
              <a:off x="-7035686" y="-182875"/>
              <a:ext cx="5914343" cy="1865546"/>
              <a:chOff x="-7035686" y="-182875"/>
              <a:chExt cx="5914343" cy="1865546"/>
            </a:xfrm>
          </p:grpSpPr>
          <p:sp>
            <p:nvSpPr>
              <p:cNvPr id="370" name="Google Shape;370;p61"/>
              <p:cNvSpPr/>
              <p:nvPr/>
            </p:nvSpPr>
            <p:spPr>
              <a:xfrm>
                <a:off x="-2676756" y="1176372"/>
                <a:ext cx="285623" cy="300751"/>
              </a:xfrm>
              <a:custGeom>
                <a:avLst/>
                <a:gdLst/>
                <a:ahLst/>
                <a:cxnLst/>
                <a:rect l="l" t="t" r="r" b="b"/>
                <a:pathLst>
                  <a:path w="1095" h="1153" extrusionOk="0">
                    <a:moveTo>
                      <a:pt x="1" y="0"/>
                    </a:moveTo>
                    <a:cubicBezTo>
                      <a:pt x="1" y="1"/>
                      <a:pt x="57" y="977"/>
                      <a:pt x="969" y="1153"/>
                    </a:cubicBezTo>
                    <a:cubicBezTo>
                      <a:pt x="969" y="1153"/>
                      <a:pt x="1094" y="296"/>
                      <a:pt x="1"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61"/>
              <p:cNvSpPr/>
              <p:nvPr/>
            </p:nvSpPr>
            <p:spPr>
              <a:xfrm>
                <a:off x="-2618066" y="1135941"/>
                <a:ext cx="390220" cy="144507"/>
              </a:xfrm>
              <a:custGeom>
                <a:avLst/>
                <a:gdLst/>
                <a:ahLst/>
                <a:cxnLst/>
                <a:rect l="l" t="t" r="r" b="b"/>
                <a:pathLst>
                  <a:path w="1496" h="554" extrusionOk="0">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61"/>
              <p:cNvSpPr/>
              <p:nvPr/>
            </p:nvSpPr>
            <p:spPr>
              <a:xfrm>
                <a:off x="-4891043" y="1135420"/>
                <a:ext cx="301273" cy="383178"/>
              </a:xfrm>
              <a:custGeom>
                <a:avLst/>
                <a:gdLst/>
                <a:ahLst/>
                <a:cxnLst/>
                <a:rect l="l" t="t" r="r" b="b"/>
                <a:pathLst>
                  <a:path w="1155" h="1469" extrusionOk="0">
                    <a:moveTo>
                      <a:pt x="761" y="1"/>
                    </a:moveTo>
                    <a:cubicBezTo>
                      <a:pt x="761" y="1"/>
                      <a:pt x="0" y="402"/>
                      <a:pt x="403" y="1468"/>
                    </a:cubicBezTo>
                    <a:cubicBezTo>
                      <a:pt x="403" y="1468"/>
                      <a:pt x="1154" y="850"/>
                      <a:pt x="761" y="1"/>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61"/>
              <p:cNvSpPr/>
              <p:nvPr/>
            </p:nvSpPr>
            <p:spPr>
              <a:xfrm>
                <a:off x="-3580313" y="1205325"/>
                <a:ext cx="280927" cy="365180"/>
              </a:xfrm>
              <a:custGeom>
                <a:avLst/>
                <a:gdLst/>
                <a:ahLst/>
                <a:cxnLst/>
                <a:rect l="l" t="t" r="r" b="b"/>
                <a:pathLst>
                  <a:path w="1077" h="1400" extrusionOk="0">
                    <a:moveTo>
                      <a:pt x="808" y="1"/>
                    </a:moveTo>
                    <a:cubicBezTo>
                      <a:pt x="808" y="1"/>
                      <a:pt x="0" y="289"/>
                      <a:pt x="245" y="1400"/>
                    </a:cubicBezTo>
                    <a:cubicBezTo>
                      <a:pt x="245" y="1400"/>
                      <a:pt x="1076" y="899"/>
                      <a:pt x="808" y="1"/>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61"/>
              <p:cNvSpPr/>
              <p:nvPr/>
            </p:nvSpPr>
            <p:spPr>
              <a:xfrm>
                <a:off x="-7035686" y="-182875"/>
                <a:ext cx="5914343" cy="1865546"/>
              </a:xfrm>
              <a:custGeom>
                <a:avLst/>
                <a:gdLst/>
                <a:ahLst/>
                <a:cxnLst/>
                <a:rect l="l" t="t" r="r" b="b"/>
                <a:pathLst>
                  <a:path w="22674" h="7152" extrusionOk="0">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5" name="Google Shape;375;p61"/>
            <p:cNvSpPr/>
            <p:nvPr/>
          </p:nvSpPr>
          <p:spPr>
            <a:xfrm>
              <a:off x="-3358080" y="784544"/>
              <a:ext cx="205805" cy="4762202"/>
            </a:xfrm>
            <a:custGeom>
              <a:avLst/>
              <a:gdLst/>
              <a:ahLst/>
              <a:cxnLst/>
              <a:rect l="l" t="t" r="r" b="b"/>
              <a:pathLst>
                <a:path w="789" h="18257" extrusionOk="0">
                  <a:moveTo>
                    <a:pt x="0" y="0"/>
                  </a:moveTo>
                  <a:lnTo>
                    <a:pt x="0" y="18256"/>
                  </a:lnTo>
                  <a:lnTo>
                    <a:pt x="788" y="18256"/>
                  </a:lnTo>
                  <a:lnTo>
                    <a:pt x="7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61"/>
            <p:cNvSpPr/>
            <p:nvPr/>
          </p:nvSpPr>
          <p:spPr>
            <a:xfrm>
              <a:off x="-2944270" y="765937"/>
              <a:ext cx="478907" cy="4934278"/>
            </a:xfrm>
            <a:custGeom>
              <a:avLst/>
              <a:gdLst/>
              <a:ahLst/>
              <a:cxnLst/>
              <a:rect l="l" t="t" r="r" b="b"/>
              <a:pathLst>
                <a:path w="1836" h="17439" extrusionOk="0">
                  <a:moveTo>
                    <a:pt x="971" y="0"/>
                  </a:moveTo>
                  <a:lnTo>
                    <a:pt x="0" y="17439"/>
                  </a:lnTo>
                  <a:lnTo>
                    <a:pt x="1405" y="17439"/>
                  </a:lnTo>
                  <a:lnTo>
                    <a:pt x="1835"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61"/>
            <p:cNvSpPr/>
            <p:nvPr/>
          </p:nvSpPr>
          <p:spPr>
            <a:xfrm>
              <a:off x="-5480382" y="815231"/>
              <a:ext cx="1883544" cy="4762204"/>
            </a:xfrm>
            <a:custGeom>
              <a:avLst/>
              <a:gdLst/>
              <a:ahLst/>
              <a:cxnLst/>
              <a:rect l="l" t="t" r="r" b="b"/>
              <a:pathLst>
                <a:path w="7221" h="19951" extrusionOk="0">
                  <a:moveTo>
                    <a:pt x="6354" y="0"/>
                  </a:moveTo>
                  <a:lnTo>
                    <a:pt x="0" y="19950"/>
                  </a:lnTo>
                  <a:lnTo>
                    <a:pt x="1401" y="19950"/>
                  </a:lnTo>
                  <a:lnTo>
                    <a:pt x="722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61"/>
            <p:cNvSpPr/>
            <p:nvPr/>
          </p:nvSpPr>
          <p:spPr>
            <a:xfrm rot="120298">
              <a:off x="-4663883" y="775771"/>
              <a:ext cx="588143" cy="1102453"/>
            </a:xfrm>
            <a:custGeom>
              <a:avLst/>
              <a:gdLst/>
              <a:ahLst/>
              <a:cxnLst/>
              <a:rect l="l" t="t" r="r" b="b"/>
              <a:pathLst>
                <a:path w="2255" h="4226" extrusionOk="0">
                  <a:moveTo>
                    <a:pt x="1" y="0"/>
                  </a:moveTo>
                  <a:lnTo>
                    <a:pt x="1887" y="4226"/>
                  </a:lnTo>
                  <a:lnTo>
                    <a:pt x="2254" y="3013"/>
                  </a:lnTo>
                  <a:lnTo>
                    <a:pt x="425"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9" name="Google Shape;379;p61"/>
          <p:cNvGrpSpPr/>
          <p:nvPr/>
        </p:nvGrpSpPr>
        <p:grpSpPr>
          <a:xfrm flipH="1">
            <a:off x="-82462" y="4198577"/>
            <a:ext cx="9501002" cy="1157618"/>
            <a:chOff x="-262367" y="4198577"/>
            <a:chExt cx="9501002" cy="1157618"/>
          </a:xfrm>
        </p:grpSpPr>
        <p:grpSp>
          <p:nvGrpSpPr>
            <p:cNvPr id="380" name="Google Shape;380;p61"/>
            <p:cNvGrpSpPr/>
            <p:nvPr/>
          </p:nvGrpSpPr>
          <p:grpSpPr>
            <a:xfrm rot="-228184" flipH="1">
              <a:off x="-225388" y="4235599"/>
              <a:ext cx="1149111" cy="986909"/>
              <a:chOff x="-3129200" y="1965150"/>
              <a:chExt cx="1660507" cy="2157640"/>
            </a:xfrm>
          </p:grpSpPr>
          <p:sp>
            <p:nvSpPr>
              <p:cNvPr id="381" name="Google Shape;381;p61"/>
              <p:cNvSpPr/>
              <p:nvPr/>
            </p:nvSpPr>
            <p:spPr>
              <a:xfrm>
                <a:off x="-3129200" y="3268303"/>
                <a:ext cx="1660507" cy="854487"/>
              </a:xfrm>
              <a:custGeom>
                <a:avLst/>
                <a:gdLst/>
                <a:ahLst/>
                <a:cxnLst/>
                <a:rect l="l" t="t" r="r" b="b"/>
                <a:pathLst>
                  <a:path w="11710" h="6026" extrusionOk="0">
                    <a:moveTo>
                      <a:pt x="9896" y="0"/>
                    </a:moveTo>
                    <a:lnTo>
                      <a:pt x="1604" y="1055"/>
                    </a:lnTo>
                    <a:lnTo>
                      <a:pt x="0" y="6025"/>
                    </a:lnTo>
                    <a:lnTo>
                      <a:pt x="11709" y="6025"/>
                    </a:lnTo>
                    <a:lnTo>
                      <a:pt x="9896" y="0"/>
                    </a:lnTo>
                    <a:close/>
                  </a:path>
                </a:pathLst>
              </a:custGeom>
              <a:solidFill>
                <a:srgbClr val="273B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61"/>
              <p:cNvSpPr/>
              <p:nvPr/>
            </p:nvSpPr>
            <p:spPr>
              <a:xfrm>
                <a:off x="-2901747" y="1965717"/>
                <a:ext cx="1175826" cy="1577809"/>
              </a:xfrm>
              <a:custGeom>
                <a:avLst/>
                <a:gdLst/>
                <a:ahLst/>
                <a:cxnLst/>
                <a:rect l="l" t="t" r="r" b="b"/>
                <a:pathLst>
                  <a:path w="8292" h="11127" extrusionOk="0">
                    <a:moveTo>
                      <a:pt x="6594" y="1"/>
                    </a:moveTo>
                    <a:lnTo>
                      <a:pt x="1379" y="1546"/>
                    </a:lnTo>
                    <a:lnTo>
                      <a:pt x="0" y="10241"/>
                    </a:lnTo>
                    <a:cubicBezTo>
                      <a:pt x="1681" y="10887"/>
                      <a:pt x="3048" y="11127"/>
                      <a:pt x="4151" y="11127"/>
                    </a:cubicBezTo>
                    <a:cubicBezTo>
                      <a:pt x="7291" y="11127"/>
                      <a:pt x="8291" y="9186"/>
                      <a:pt x="8288" y="9186"/>
                    </a:cubicBezTo>
                    <a:lnTo>
                      <a:pt x="659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61"/>
              <p:cNvSpPr/>
              <p:nvPr/>
            </p:nvSpPr>
            <p:spPr>
              <a:xfrm>
                <a:off x="-2313971" y="1999324"/>
                <a:ext cx="342878" cy="619241"/>
              </a:xfrm>
              <a:custGeom>
                <a:avLst/>
                <a:gdLst/>
                <a:ahLst/>
                <a:cxnLst/>
                <a:rect l="l" t="t" r="r" b="b"/>
                <a:pathLst>
                  <a:path w="2418" h="4367" extrusionOk="0">
                    <a:moveTo>
                      <a:pt x="2046" y="0"/>
                    </a:moveTo>
                    <a:lnTo>
                      <a:pt x="0" y="1031"/>
                    </a:lnTo>
                    <a:lnTo>
                      <a:pt x="0" y="3922"/>
                    </a:lnTo>
                    <a:lnTo>
                      <a:pt x="607" y="2977"/>
                    </a:lnTo>
                    <a:lnTo>
                      <a:pt x="943" y="4366"/>
                    </a:lnTo>
                    <a:lnTo>
                      <a:pt x="1868" y="2977"/>
                    </a:lnTo>
                    <a:lnTo>
                      <a:pt x="2418" y="3455"/>
                    </a:lnTo>
                    <a:lnTo>
                      <a:pt x="2046" y="0"/>
                    </a:lnTo>
                    <a:close/>
                  </a:path>
                </a:pathLst>
              </a:custGeom>
              <a:solidFill>
                <a:srgbClr val="FDF9F2">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61"/>
              <p:cNvSpPr/>
              <p:nvPr/>
            </p:nvSpPr>
            <p:spPr>
              <a:xfrm>
                <a:off x="-2901463" y="2754273"/>
                <a:ext cx="1175685" cy="789401"/>
              </a:xfrm>
              <a:custGeom>
                <a:avLst/>
                <a:gdLst/>
                <a:ahLst/>
                <a:cxnLst/>
                <a:rect l="l" t="t" r="r" b="b"/>
                <a:pathLst>
                  <a:path w="8291" h="5567" extrusionOk="0">
                    <a:moveTo>
                      <a:pt x="742" y="1"/>
                    </a:moveTo>
                    <a:lnTo>
                      <a:pt x="0" y="4680"/>
                    </a:lnTo>
                    <a:cubicBezTo>
                      <a:pt x="1680" y="5327"/>
                      <a:pt x="3047" y="5567"/>
                      <a:pt x="4150" y="5567"/>
                    </a:cubicBezTo>
                    <a:cubicBezTo>
                      <a:pt x="7290" y="5567"/>
                      <a:pt x="8290" y="3625"/>
                      <a:pt x="8290" y="3625"/>
                    </a:cubicBezTo>
                    <a:lnTo>
                      <a:pt x="8007" y="2094"/>
                    </a:lnTo>
                    <a:lnTo>
                      <a:pt x="7220" y="2671"/>
                    </a:lnTo>
                    <a:lnTo>
                      <a:pt x="6561" y="764"/>
                    </a:lnTo>
                    <a:lnTo>
                      <a:pt x="5831" y="2317"/>
                    </a:lnTo>
                    <a:lnTo>
                      <a:pt x="3625" y="3107"/>
                    </a:lnTo>
                    <a:lnTo>
                      <a:pt x="3009" y="2190"/>
                    </a:lnTo>
                    <a:lnTo>
                      <a:pt x="1604" y="3526"/>
                    </a:lnTo>
                    <a:lnTo>
                      <a:pt x="742" y="1"/>
                    </a:lnTo>
                    <a:close/>
                  </a:path>
                </a:pathLst>
              </a:custGeom>
              <a:solidFill>
                <a:srgbClr val="FDF9F2">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61"/>
              <p:cNvSpPr/>
              <p:nvPr/>
            </p:nvSpPr>
            <p:spPr>
              <a:xfrm>
                <a:off x="-2542558" y="2650333"/>
                <a:ext cx="74730" cy="691559"/>
              </a:xfrm>
              <a:custGeom>
                <a:avLst/>
                <a:gdLst/>
                <a:ahLst/>
                <a:cxnLst/>
                <a:rect l="l" t="t" r="r" b="b"/>
                <a:pathLst>
                  <a:path w="527" h="4877" extrusionOk="0">
                    <a:moveTo>
                      <a:pt x="251" y="0"/>
                    </a:moveTo>
                    <a:lnTo>
                      <a:pt x="0" y="4877"/>
                    </a:lnTo>
                    <a:lnTo>
                      <a:pt x="527" y="4034"/>
                    </a:lnTo>
                    <a:lnTo>
                      <a:pt x="251" y="0"/>
                    </a:lnTo>
                    <a:close/>
                  </a:path>
                </a:pathLst>
              </a:custGeom>
              <a:solidFill>
                <a:srgbClr val="FDF9F2">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61"/>
              <p:cNvSpPr/>
              <p:nvPr/>
            </p:nvSpPr>
            <p:spPr>
              <a:xfrm>
                <a:off x="-2688758" y="2293561"/>
                <a:ext cx="104792" cy="650295"/>
              </a:xfrm>
              <a:custGeom>
                <a:avLst/>
                <a:gdLst/>
                <a:ahLst/>
                <a:cxnLst/>
                <a:rect l="l" t="t" r="r" b="b"/>
                <a:pathLst>
                  <a:path w="739" h="4586" extrusionOk="0">
                    <a:moveTo>
                      <a:pt x="738" y="1"/>
                    </a:moveTo>
                    <a:lnTo>
                      <a:pt x="445" y="1802"/>
                    </a:lnTo>
                    <a:lnTo>
                      <a:pt x="83" y="476"/>
                    </a:lnTo>
                    <a:lnTo>
                      <a:pt x="1" y="2495"/>
                    </a:lnTo>
                    <a:lnTo>
                      <a:pt x="738" y="4586"/>
                    </a:lnTo>
                    <a:lnTo>
                      <a:pt x="738" y="1"/>
                    </a:lnTo>
                    <a:close/>
                  </a:path>
                </a:pathLst>
              </a:custGeom>
              <a:solidFill>
                <a:srgbClr val="FDF9F2">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61"/>
              <p:cNvSpPr/>
              <p:nvPr/>
            </p:nvSpPr>
            <p:spPr>
              <a:xfrm>
                <a:off x="-2236404" y="2632324"/>
                <a:ext cx="188030" cy="659370"/>
              </a:xfrm>
              <a:custGeom>
                <a:avLst/>
                <a:gdLst/>
                <a:ahLst/>
                <a:cxnLst/>
                <a:rect l="l" t="t" r="r" b="b"/>
                <a:pathLst>
                  <a:path w="1326" h="4650" extrusionOk="0">
                    <a:moveTo>
                      <a:pt x="1" y="0"/>
                    </a:moveTo>
                    <a:lnTo>
                      <a:pt x="52" y="4583"/>
                    </a:lnTo>
                    <a:lnTo>
                      <a:pt x="1325" y="4650"/>
                    </a:lnTo>
                    <a:lnTo>
                      <a:pt x="699" y="4104"/>
                    </a:lnTo>
                    <a:lnTo>
                      <a:pt x="760" y="2083"/>
                    </a:lnTo>
                    <a:lnTo>
                      <a:pt x="1" y="0"/>
                    </a:lnTo>
                    <a:close/>
                  </a:path>
                </a:pathLst>
              </a:custGeom>
              <a:solidFill>
                <a:srgbClr val="FDF9F2">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61"/>
              <p:cNvSpPr/>
              <p:nvPr/>
            </p:nvSpPr>
            <p:spPr>
              <a:xfrm>
                <a:off x="-2706200" y="1965150"/>
                <a:ext cx="739642" cy="330252"/>
              </a:xfrm>
              <a:custGeom>
                <a:avLst/>
                <a:gdLst/>
                <a:ahLst/>
                <a:cxnLst/>
                <a:rect l="l" t="t" r="r" b="b"/>
                <a:pathLst>
                  <a:path w="5216" h="2329" extrusionOk="0">
                    <a:moveTo>
                      <a:pt x="5178" y="1"/>
                    </a:moveTo>
                    <a:cubicBezTo>
                      <a:pt x="4928" y="1"/>
                      <a:pt x="3470" y="17"/>
                      <a:pt x="2037" y="378"/>
                    </a:cubicBezTo>
                    <a:cubicBezTo>
                      <a:pt x="462" y="777"/>
                      <a:pt x="0" y="1550"/>
                      <a:pt x="0" y="1550"/>
                    </a:cubicBezTo>
                    <a:cubicBezTo>
                      <a:pt x="0" y="1550"/>
                      <a:pt x="906" y="2329"/>
                      <a:pt x="2498" y="2329"/>
                    </a:cubicBezTo>
                    <a:cubicBezTo>
                      <a:pt x="2618" y="2329"/>
                      <a:pt x="2743" y="2324"/>
                      <a:pt x="2872" y="2315"/>
                    </a:cubicBezTo>
                    <a:cubicBezTo>
                      <a:pt x="4814" y="2172"/>
                      <a:pt x="5215" y="1"/>
                      <a:pt x="5215" y="1"/>
                    </a:cubicBezTo>
                    <a:cubicBezTo>
                      <a:pt x="5215" y="1"/>
                      <a:pt x="5202" y="1"/>
                      <a:pt x="517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9" name="Google Shape;389;p61"/>
            <p:cNvGrpSpPr/>
            <p:nvPr/>
          </p:nvGrpSpPr>
          <p:grpSpPr>
            <a:xfrm rot="-56340" flipH="1">
              <a:off x="8380000" y="4515187"/>
              <a:ext cx="591790" cy="364624"/>
              <a:chOff x="-152131" y="3701025"/>
              <a:chExt cx="591355" cy="317274"/>
            </a:xfrm>
          </p:grpSpPr>
          <p:sp>
            <p:nvSpPr>
              <p:cNvPr id="390" name="Google Shape;390;p61"/>
              <p:cNvSpPr/>
              <p:nvPr/>
            </p:nvSpPr>
            <p:spPr>
              <a:xfrm>
                <a:off x="22327" y="3701025"/>
                <a:ext cx="189566" cy="317273"/>
              </a:xfrm>
              <a:custGeom>
                <a:avLst/>
                <a:gdLst/>
                <a:ahLst/>
                <a:cxnLst/>
                <a:rect l="l" t="t" r="r" b="b"/>
                <a:pathLst>
                  <a:path w="778" h="1703" extrusionOk="0">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61"/>
              <p:cNvSpPr/>
              <p:nvPr/>
            </p:nvSpPr>
            <p:spPr>
              <a:xfrm>
                <a:off x="-152131" y="3740335"/>
                <a:ext cx="279962" cy="277963"/>
              </a:xfrm>
              <a:custGeom>
                <a:avLst/>
                <a:gdLst/>
                <a:ahLst/>
                <a:cxnLst/>
                <a:rect l="l" t="t" r="r" b="b"/>
                <a:pathLst>
                  <a:path w="1149" h="1492" extrusionOk="0">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61"/>
              <p:cNvSpPr/>
              <p:nvPr/>
            </p:nvSpPr>
            <p:spPr>
              <a:xfrm>
                <a:off x="125393" y="3746856"/>
                <a:ext cx="313831" cy="271443"/>
              </a:xfrm>
              <a:custGeom>
                <a:avLst/>
                <a:gdLst/>
                <a:ahLst/>
                <a:cxnLst/>
                <a:rect l="l" t="t" r="r" b="b"/>
                <a:pathLst>
                  <a:path w="1288" h="1457" extrusionOk="0">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3" name="Google Shape;393;p61"/>
            <p:cNvGrpSpPr/>
            <p:nvPr/>
          </p:nvGrpSpPr>
          <p:grpSpPr>
            <a:xfrm rot="-56340" flipH="1">
              <a:off x="1103331" y="4888923"/>
              <a:ext cx="591546" cy="364839"/>
              <a:chOff x="4942966" y="4520941"/>
              <a:chExt cx="591112" cy="317460"/>
            </a:xfrm>
          </p:grpSpPr>
          <p:sp>
            <p:nvSpPr>
              <p:cNvPr id="394" name="Google Shape;394;p61"/>
              <p:cNvSpPr/>
              <p:nvPr/>
            </p:nvSpPr>
            <p:spPr>
              <a:xfrm>
                <a:off x="5117424" y="4520941"/>
                <a:ext cx="189322" cy="317459"/>
              </a:xfrm>
              <a:custGeom>
                <a:avLst/>
                <a:gdLst/>
                <a:ahLst/>
                <a:cxnLst/>
                <a:rect l="l" t="t" r="r" b="b"/>
                <a:pathLst>
                  <a:path w="777" h="1704" extrusionOk="0">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61"/>
              <p:cNvSpPr/>
              <p:nvPr/>
            </p:nvSpPr>
            <p:spPr>
              <a:xfrm>
                <a:off x="4942966" y="4560251"/>
                <a:ext cx="279962" cy="278150"/>
              </a:xfrm>
              <a:custGeom>
                <a:avLst/>
                <a:gdLst/>
                <a:ahLst/>
                <a:cxnLst/>
                <a:rect l="l" t="t" r="r" b="b"/>
                <a:pathLst>
                  <a:path w="1149" h="1493" extrusionOk="0">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61"/>
              <p:cNvSpPr/>
              <p:nvPr/>
            </p:nvSpPr>
            <p:spPr>
              <a:xfrm>
                <a:off x="5220247" y="4566771"/>
                <a:ext cx="313831" cy="271629"/>
              </a:xfrm>
              <a:custGeom>
                <a:avLst/>
                <a:gdLst/>
                <a:ahLst/>
                <a:cxnLst/>
                <a:rect l="l" t="t" r="r" b="b"/>
                <a:pathLst>
                  <a:path w="1288" h="1458" extrusionOk="0">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7" name="Google Shape;397;p61"/>
            <p:cNvGrpSpPr/>
            <p:nvPr/>
          </p:nvGrpSpPr>
          <p:grpSpPr>
            <a:xfrm rot="-1258541" flipH="1">
              <a:off x="2382462" y="4886633"/>
              <a:ext cx="564768" cy="368894"/>
              <a:chOff x="8751558" y="4621358"/>
              <a:chExt cx="577467" cy="310566"/>
            </a:xfrm>
          </p:grpSpPr>
          <p:sp>
            <p:nvSpPr>
              <p:cNvPr id="398" name="Google Shape;398;p61"/>
              <p:cNvSpPr/>
              <p:nvPr/>
            </p:nvSpPr>
            <p:spPr>
              <a:xfrm>
                <a:off x="8896777" y="4621358"/>
                <a:ext cx="211007" cy="310566"/>
              </a:xfrm>
              <a:custGeom>
                <a:avLst/>
                <a:gdLst/>
                <a:ahLst/>
                <a:cxnLst/>
                <a:rect l="l" t="t" r="r" b="b"/>
                <a:pathLst>
                  <a:path w="866" h="1667" extrusionOk="0">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61"/>
              <p:cNvSpPr/>
              <p:nvPr/>
            </p:nvSpPr>
            <p:spPr>
              <a:xfrm>
                <a:off x="8751558" y="4694202"/>
                <a:ext cx="333323" cy="237722"/>
              </a:xfrm>
              <a:custGeom>
                <a:avLst/>
                <a:gdLst/>
                <a:ahLst/>
                <a:cxnLst/>
                <a:rect l="l" t="t" r="r" b="b"/>
                <a:pathLst>
                  <a:path w="1368" h="1276" extrusionOk="0">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61"/>
              <p:cNvSpPr/>
              <p:nvPr/>
            </p:nvSpPr>
            <p:spPr>
              <a:xfrm>
                <a:off x="9066606" y="4627878"/>
                <a:ext cx="262419" cy="304046"/>
              </a:xfrm>
              <a:custGeom>
                <a:avLst/>
                <a:gdLst/>
                <a:ahLst/>
                <a:cxnLst/>
                <a:rect l="l" t="t" r="r" b="b"/>
                <a:pathLst>
                  <a:path w="1077" h="1632" extrusionOk="0">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1" name="Google Shape;401;p61"/>
            <p:cNvGrpSpPr/>
            <p:nvPr/>
          </p:nvGrpSpPr>
          <p:grpSpPr>
            <a:xfrm rot="-56340" flipH="1">
              <a:off x="7738777" y="4546768"/>
              <a:ext cx="682254" cy="364623"/>
              <a:chOff x="2789044" y="3934275"/>
              <a:chExt cx="681753" cy="317273"/>
            </a:xfrm>
          </p:grpSpPr>
          <p:sp>
            <p:nvSpPr>
              <p:cNvPr id="402" name="Google Shape;402;p61"/>
              <p:cNvSpPr/>
              <p:nvPr/>
            </p:nvSpPr>
            <p:spPr>
              <a:xfrm>
                <a:off x="3072173" y="3972281"/>
                <a:ext cx="295313" cy="278150"/>
              </a:xfrm>
              <a:custGeom>
                <a:avLst/>
                <a:gdLst/>
                <a:ahLst/>
                <a:cxnLst/>
                <a:rect l="l" t="t" r="r" b="b"/>
                <a:pathLst>
                  <a:path w="1212" h="1493" extrusionOk="0">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61"/>
              <p:cNvSpPr/>
              <p:nvPr/>
            </p:nvSpPr>
            <p:spPr>
              <a:xfrm>
                <a:off x="2960091" y="3934275"/>
                <a:ext cx="187860" cy="317273"/>
              </a:xfrm>
              <a:custGeom>
                <a:avLst/>
                <a:gdLst/>
                <a:ahLst/>
                <a:cxnLst/>
                <a:rect l="l" t="t" r="r" b="b"/>
                <a:pathLst>
                  <a:path w="771" h="1703" extrusionOk="0">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61"/>
              <p:cNvSpPr/>
              <p:nvPr/>
            </p:nvSpPr>
            <p:spPr>
              <a:xfrm>
                <a:off x="2789044" y="3972840"/>
                <a:ext cx="295800" cy="268462"/>
              </a:xfrm>
              <a:custGeom>
                <a:avLst/>
                <a:gdLst/>
                <a:ahLst/>
                <a:cxnLst/>
                <a:rect l="l" t="t" r="r" b="b"/>
                <a:pathLst>
                  <a:path w="1214" h="1441" extrusionOk="0">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61"/>
              <p:cNvSpPr/>
              <p:nvPr/>
            </p:nvSpPr>
            <p:spPr>
              <a:xfrm>
                <a:off x="3072173" y="4093564"/>
                <a:ext cx="398624" cy="156867"/>
              </a:xfrm>
              <a:custGeom>
                <a:avLst/>
                <a:gdLst/>
                <a:ahLst/>
                <a:cxnLst/>
                <a:rect l="l" t="t" r="r" b="b"/>
                <a:pathLst>
                  <a:path w="1636" h="842" extrusionOk="0">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6" name="Google Shape;406;p61"/>
            <p:cNvGrpSpPr/>
            <p:nvPr/>
          </p:nvGrpSpPr>
          <p:grpSpPr>
            <a:xfrm rot="-56340" flipH="1">
              <a:off x="1655042" y="4992645"/>
              <a:ext cx="708098" cy="357772"/>
              <a:chOff x="8148509" y="4685073"/>
              <a:chExt cx="707579" cy="311311"/>
            </a:xfrm>
          </p:grpSpPr>
          <p:sp>
            <p:nvSpPr>
              <p:cNvPr id="407" name="Google Shape;407;p61"/>
              <p:cNvSpPr/>
              <p:nvPr/>
            </p:nvSpPr>
            <p:spPr>
              <a:xfrm>
                <a:off x="8470379" y="4685073"/>
                <a:ext cx="198581" cy="310753"/>
              </a:xfrm>
              <a:custGeom>
                <a:avLst/>
                <a:gdLst/>
                <a:ahLst/>
                <a:cxnLst/>
                <a:rect l="l" t="t" r="r" b="b"/>
                <a:pathLst>
                  <a:path w="815" h="1668" extrusionOk="0">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61"/>
              <p:cNvSpPr/>
              <p:nvPr/>
            </p:nvSpPr>
            <p:spPr>
              <a:xfrm>
                <a:off x="8278621" y="4694574"/>
                <a:ext cx="235860" cy="301810"/>
              </a:xfrm>
              <a:custGeom>
                <a:avLst/>
                <a:gdLst/>
                <a:ahLst/>
                <a:cxnLst/>
                <a:rect l="l" t="t" r="r" b="b"/>
                <a:pathLst>
                  <a:path w="968" h="1620" extrusionOk="0">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61"/>
              <p:cNvSpPr/>
              <p:nvPr/>
            </p:nvSpPr>
            <p:spPr>
              <a:xfrm>
                <a:off x="8148509" y="4777106"/>
                <a:ext cx="357689" cy="207355"/>
              </a:xfrm>
              <a:custGeom>
                <a:avLst/>
                <a:gdLst/>
                <a:ahLst/>
                <a:cxnLst/>
                <a:rect l="l" t="t" r="r" b="b"/>
                <a:pathLst>
                  <a:path w="1468" h="1113" extrusionOk="0">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61"/>
              <p:cNvSpPr/>
              <p:nvPr/>
            </p:nvSpPr>
            <p:spPr>
              <a:xfrm>
                <a:off x="8498399" y="4763320"/>
                <a:ext cx="357689" cy="232506"/>
              </a:xfrm>
              <a:custGeom>
                <a:avLst/>
                <a:gdLst/>
                <a:ahLst/>
                <a:cxnLst/>
                <a:rect l="l" t="t" r="r" b="b"/>
                <a:pathLst>
                  <a:path w="1468" h="1248" extrusionOk="0">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1" name="Google Shape;411;p61"/>
            <p:cNvSpPr/>
            <p:nvPr/>
          </p:nvSpPr>
          <p:spPr>
            <a:xfrm rot="-21183" flipH="1">
              <a:off x="-260960" y="4801270"/>
              <a:ext cx="9498188" cy="485952"/>
            </a:xfrm>
            <a:custGeom>
              <a:avLst/>
              <a:gdLst/>
              <a:ahLst/>
              <a:cxnLst/>
              <a:rect l="l" t="t" r="r" b="b"/>
              <a:pathLst>
                <a:path w="38953" h="7452" extrusionOk="0">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60"/>
        <p:cNvGrpSpPr/>
        <p:nvPr/>
      </p:nvGrpSpPr>
      <p:grpSpPr>
        <a:xfrm>
          <a:off x="0" y="0"/>
          <a:ext cx="0" cy="0"/>
          <a:chOff x="0" y="0"/>
          <a:chExt cx="0" cy="0"/>
        </a:xfrm>
      </p:grpSpPr>
      <p:grpSp>
        <p:nvGrpSpPr>
          <p:cNvPr id="61" name="Google Shape;61;p52"/>
          <p:cNvGrpSpPr/>
          <p:nvPr/>
        </p:nvGrpSpPr>
        <p:grpSpPr>
          <a:xfrm>
            <a:off x="-3775275" y="-354240"/>
            <a:ext cx="12835450" cy="5260807"/>
            <a:chOff x="-1034936" y="-361950"/>
            <a:chExt cx="15349737" cy="5614522"/>
          </a:xfrm>
        </p:grpSpPr>
        <p:sp>
          <p:nvSpPr>
            <p:cNvPr id="62" name="Google Shape;62;p52"/>
            <p:cNvSpPr/>
            <p:nvPr/>
          </p:nvSpPr>
          <p:spPr>
            <a:xfrm flipH="1">
              <a:off x="3571195" y="190646"/>
              <a:ext cx="205805" cy="4762202"/>
            </a:xfrm>
            <a:custGeom>
              <a:avLst/>
              <a:gdLst/>
              <a:ahLst/>
              <a:cxnLst/>
              <a:rect l="l" t="t" r="r" b="b"/>
              <a:pathLst>
                <a:path w="789" h="18257" extrusionOk="0">
                  <a:moveTo>
                    <a:pt x="0" y="0"/>
                  </a:moveTo>
                  <a:lnTo>
                    <a:pt x="0" y="18256"/>
                  </a:lnTo>
                  <a:lnTo>
                    <a:pt x="788" y="18256"/>
                  </a:lnTo>
                  <a:lnTo>
                    <a:pt x="7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 name="Google Shape;63;p52"/>
            <p:cNvGrpSpPr/>
            <p:nvPr/>
          </p:nvGrpSpPr>
          <p:grpSpPr>
            <a:xfrm flipH="1">
              <a:off x="-1034936" y="-361950"/>
              <a:ext cx="15349737" cy="5614522"/>
              <a:chOff x="-16471080" y="-182875"/>
              <a:chExt cx="15349737" cy="5614522"/>
            </a:xfrm>
          </p:grpSpPr>
          <p:grpSp>
            <p:nvGrpSpPr>
              <p:cNvPr id="64" name="Google Shape;64;p52"/>
              <p:cNvGrpSpPr/>
              <p:nvPr/>
            </p:nvGrpSpPr>
            <p:grpSpPr>
              <a:xfrm>
                <a:off x="-7035686" y="-182875"/>
                <a:ext cx="5914343" cy="1865546"/>
                <a:chOff x="-7035686" y="-182875"/>
                <a:chExt cx="5914343" cy="1865546"/>
              </a:xfrm>
            </p:grpSpPr>
            <p:sp>
              <p:nvSpPr>
                <p:cNvPr id="65" name="Google Shape;65;p52"/>
                <p:cNvSpPr/>
                <p:nvPr/>
              </p:nvSpPr>
              <p:spPr>
                <a:xfrm>
                  <a:off x="-2676756" y="1256313"/>
                  <a:ext cx="285623" cy="300751"/>
                </a:xfrm>
                <a:custGeom>
                  <a:avLst/>
                  <a:gdLst/>
                  <a:ahLst/>
                  <a:cxnLst/>
                  <a:rect l="l" t="t" r="r" b="b"/>
                  <a:pathLst>
                    <a:path w="1095" h="1153" extrusionOk="0">
                      <a:moveTo>
                        <a:pt x="1" y="0"/>
                      </a:moveTo>
                      <a:cubicBezTo>
                        <a:pt x="1" y="1"/>
                        <a:pt x="57" y="977"/>
                        <a:pt x="969" y="1153"/>
                      </a:cubicBezTo>
                      <a:cubicBezTo>
                        <a:pt x="969" y="1153"/>
                        <a:pt x="1094" y="296"/>
                        <a:pt x="1"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52"/>
                <p:cNvSpPr/>
                <p:nvPr/>
              </p:nvSpPr>
              <p:spPr>
                <a:xfrm>
                  <a:off x="-2618066" y="1215883"/>
                  <a:ext cx="390220" cy="144507"/>
                </a:xfrm>
                <a:custGeom>
                  <a:avLst/>
                  <a:gdLst/>
                  <a:ahLst/>
                  <a:cxnLst/>
                  <a:rect l="l" t="t" r="r" b="b"/>
                  <a:pathLst>
                    <a:path w="1496" h="554" extrusionOk="0">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52"/>
                <p:cNvSpPr/>
                <p:nvPr/>
              </p:nvSpPr>
              <p:spPr>
                <a:xfrm>
                  <a:off x="-4896129" y="1250309"/>
                  <a:ext cx="301273" cy="383178"/>
                </a:xfrm>
                <a:custGeom>
                  <a:avLst/>
                  <a:gdLst/>
                  <a:ahLst/>
                  <a:cxnLst/>
                  <a:rect l="l" t="t" r="r" b="b"/>
                  <a:pathLst>
                    <a:path w="1155" h="1469" extrusionOk="0">
                      <a:moveTo>
                        <a:pt x="761" y="1"/>
                      </a:moveTo>
                      <a:cubicBezTo>
                        <a:pt x="761" y="1"/>
                        <a:pt x="0" y="402"/>
                        <a:pt x="403" y="1468"/>
                      </a:cubicBezTo>
                      <a:cubicBezTo>
                        <a:pt x="403" y="1468"/>
                        <a:pt x="1154" y="850"/>
                        <a:pt x="761" y="1"/>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52"/>
                <p:cNvSpPr/>
                <p:nvPr/>
              </p:nvSpPr>
              <p:spPr>
                <a:xfrm>
                  <a:off x="-3605659" y="1280441"/>
                  <a:ext cx="280927" cy="365180"/>
                </a:xfrm>
                <a:custGeom>
                  <a:avLst/>
                  <a:gdLst/>
                  <a:ahLst/>
                  <a:cxnLst/>
                  <a:rect l="l" t="t" r="r" b="b"/>
                  <a:pathLst>
                    <a:path w="1077" h="1400" extrusionOk="0">
                      <a:moveTo>
                        <a:pt x="808" y="1"/>
                      </a:moveTo>
                      <a:cubicBezTo>
                        <a:pt x="808" y="1"/>
                        <a:pt x="0" y="289"/>
                        <a:pt x="245" y="1400"/>
                      </a:cubicBezTo>
                      <a:cubicBezTo>
                        <a:pt x="245" y="1400"/>
                        <a:pt x="1076" y="899"/>
                        <a:pt x="808" y="1"/>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52"/>
                <p:cNvSpPr/>
                <p:nvPr/>
              </p:nvSpPr>
              <p:spPr>
                <a:xfrm>
                  <a:off x="-7035686" y="-182875"/>
                  <a:ext cx="5914343" cy="1865546"/>
                </a:xfrm>
                <a:custGeom>
                  <a:avLst/>
                  <a:gdLst/>
                  <a:ahLst/>
                  <a:cxnLst/>
                  <a:rect l="l" t="t" r="r" b="b"/>
                  <a:pathLst>
                    <a:path w="22674" h="7152" extrusionOk="0">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0" name="Google Shape;70;p52"/>
              <p:cNvSpPr/>
              <p:nvPr/>
            </p:nvSpPr>
            <p:spPr>
              <a:xfrm>
                <a:off x="-16471080" y="-57671"/>
                <a:ext cx="478893" cy="5489318"/>
              </a:xfrm>
              <a:custGeom>
                <a:avLst/>
                <a:gdLst/>
                <a:ahLst/>
                <a:cxnLst/>
                <a:rect l="l" t="t" r="r" b="b"/>
                <a:pathLst>
                  <a:path w="1836" h="17439" extrusionOk="0">
                    <a:moveTo>
                      <a:pt x="971" y="0"/>
                    </a:moveTo>
                    <a:lnTo>
                      <a:pt x="0" y="17439"/>
                    </a:lnTo>
                    <a:lnTo>
                      <a:pt x="1405" y="17439"/>
                    </a:lnTo>
                    <a:lnTo>
                      <a:pt x="1835"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71" name="Google Shape;71;p52"/>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grpSp>
        <p:nvGrpSpPr>
          <p:cNvPr id="72" name="Google Shape;72;p52"/>
          <p:cNvGrpSpPr/>
          <p:nvPr/>
        </p:nvGrpSpPr>
        <p:grpSpPr>
          <a:xfrm>
            <a:off x="-70762" y="4328075"/>
            <a:ext cx="9421573" cy="954505"/>
            <a:chOff x="-21147" y="4011616"/>
            <a:chExt cx="9357010" cy="1270979"/>
          </a:xfrm>
        </p:grpSpPr>
        <p:sp>
          <p:nvSpPr>
            <p:cNvPr id="73" name="Google Shape;73;p52"/>
            <p:cNvSpPr/>
            <p:nvPr/>
          </p:nvSpPr>
          <p:spPr>
            <a:xfrm flipH="1">
              <a:off x="3945200" y="4340375"/>
              <a:ext cx="5270400" cy="8400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52"/>
            <p:cNvSpPr/>
            <p:nvPr/>
          </p:nvSpPr>
          <p:spPr>
            <a:xfrm rot="-45243">
              <a:off x="-15605" y="4317377"/>
              <a:ext cx="9345926" cy="903760"/>
            </a:xfrm>
            <a:custGeom>
              <a:avLst/>
              <a:gdLst/>
              <a:ahLst/>
              <a:cxnLst/>
              <a:rect l="l" t="t" r="r" b="b"/>
              <a:pathLst>
                <a:path w="38953" h="7452" extrusionOk="0">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5" name="Google Shape;75;p52"/>
            <p:cNvGrpSpPr/>
            <p:nvPr/>
          </p:nvGrpSpPr>
          <p:grpSpPr>
            <a:xfrm rot="-176721">
              <a:off x="-8561" y="4026571"/>
              <a:ext cx="591546" cy="367767"/>
              <a:chOff x="-152131" y="3701025"/>
              <a:chExt cx="591355" cy="317274"/>
            </a:xfrm>
          </p:grpSpPr>
          <p:sp>
            <p:nvSpPr>
              <p:cNvPr id="76" name="Google Shape;76;p52"/>
              <p:cNvSpPr/>
              <p:nvPr/>
            </p:nvSpPr>
            <p:spPr>
              <a:xfrm>
                <a:off x="22327" y="3701025"/>
                <a:ext cx="189566" cy="317273"/>
              </a:xfrm>
              <a:custGeom>
                <a:avLst/>
                <a:gdLst/>
                <a:ahLst/>
                <a:cxnLst/>
                <a:rect l="l" t="t" r="r" b="b"/>
                <a:pathLst>
                  <a:path w="778" h="1703" extrusionOk="0">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52"/>
              <p:cNvSpPr/>
              <p:nvPr/>
            </p:nvSpPr>
            <p:spPr>
              <a:xfrm>
                <a:off x="-152131" y="3740335"/>
                <a:ext cx="279962" cy="277963"/>
              </a:xfrm>
              <a:custGeom>
                <a:avLst/>
                <a:gdLst/>
                <a:ahLst/>
                <a:cxnLst/>
                <a:rect l="l" t="t" r="r" b="b"/>
                <a:pathLst>
                  <a:path w="1149" h="1492" extrusionOk="0">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52"/>
              <p:cNvSpPr/>
              <p:nvPr/>
            </p:nvSpPr>
            <p:spPr>
              <a:xfrm>
                <a:off x="125393" y="3746856"/>
                <a:ext cx="313831" cy="271443"/>
              </a:xfrm>
              <a:custGeom>
                <a:avLst/>
                <a:gdLst/>
                <a:ahLst/>
                <a:cxnLst/>
                <a:rect l="l" t="t" r="r" b="b"/>
                <a:pathLst>
                  <a:path w="1288" h="1457" extrusionOk="0">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 name="Google Shape;79;p52"/>
            <p:cNvGrpSpPr/>
            <p:nvPr/>
          </p:nvGrpSpPr>
          <p:grpSpPr>
            <a:xfrm rot="-176721">
              <a:off x="5124710" y="4585268"/>
              <a:ext cx="591302" cy="367983"/>
              <a:chOff x="4942966" y="4520941"/>
              <a:chExt cx="591112" cy="317460"/>
            </a:xfrm>
          </p:grpSpPr>
          <p:sp>
            <p:nvSpPr>
              <p:cNvPr id="80" name="Google Shape;80;p52"/>
              <p:cNvSpPr/>
              <p:nvPr/>
            </p:nvSpPr>
            <p:spPr>
              <a:xfrm>
                <a:off x="5117424" y="4520941"/>
                <a:ext cx="189322" cy="317459"/>
              </a:xfrm>
              <a:custGeom>
                <a:avLst/>
                <a:gdLst/>
                <a:ahLst/>
                <a:cxnLst/>
                <a:rect l="l" t="t" r="r" b="b"/>
                <a:pathLst>
                  <a:path w="777" h="1704" extrusionOk="0">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52"/>
              <p:cNvSpPr/>
              <p:nvPr/>
            </p:nvSpPr>
            <p:spPr>
              <a:xfrm>
                <a:off x="4942966" y="4560251"/>
                <a:ext cx="279962" cy="278150"/>
              </a:xfrm>
              <a:custGeom>
                <a:avLst/>
                <a:gdLst/>
                <a:ahLst/>
                <a:cxnLst/>
                <a:rect l="l" t="t" r="r" b="b"/>
                <a:pathLst>
                  <a:path w="1149" h="1493" extrusionOk="0">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52"/>
              <p:cNvSpPr/>
              <p:nvPr/>
            </p:nvSpPr>
            <p:spPr>
              <a:xfrm>
                <a:off x="5220247" y="4566771"/>
                <a:ext cx="313831" cy="271629"/>
              </a:xfrm>
              <a:custGeom>
                <a:avLst/>
                <a:gdLst/>
                <a:ahLst/>
                <a:cxnLst/>
                <a:rect l="l" t="t" r="r" b="b"/>
                <a:pathLst>
                  <a:path w="1288" h="1458" extrusionOk="0">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 name="Google Shape;83;p52"/>
            <p:cNvGrpSpPr/>
            <p:nvPr/>
          </p:nvGrpSpPr>
          <p:grpSpPr>
            <a:xfrm rot="-176721">
              <a:off x="7357513" y="4424112"/>
              <a:ext cx="577652" cy="359992"/>
              <a:chOff x="8751558" y="4621358"/>
              <a:chExt cx="577467" cy="310566"/>
            </a:xfrm>
          </p:grpSpPr>
          <p:sp>
            <p:nvSpPr>
              <p:cNvPr id="84" name="Google Shape;84;p52"/>
              <p:cNvSpPr/>
              <p:nvPr/>
            </p:nvSpPr>
            <p:spPr>
              <a:xfrm>
                <a:off x="8896777" y="4621358"/>
                <a:ext cx="211007" cy="310566"/>
              </a:xfrm>
              <a:custGeom>
                <a:avLst/>
                <a:gdLst/>
                <a:ahLst/>
                <a:cxnLst/>
                <a:rect l="l" t="t" r="r" b="b"/>
                <a:pathLst>
                  <a:path w="866" h="1667" extrusionOk="0">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2"/>
              <p:cNvSpPr/>
              <p:nvPr/>
            </p:nvSpPr>
            <p:spPr>
              <a:xfrm>
                <a:off x="8751558" y="4694202"/>
                <a:ext cx="333323" cy="237722"/>
              </a:xfrm>
              <a:custGeom>
                <a:avLst/>
                <a:gdLst/>
                <a:ahLst/>
                <a:cxnLst/>
                <a:rect l="l" t="t" r="r" b="b"/>
                <a:pathLst>
                  <a:path w="1368" h="1276" extrusionOk="0">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2"/>
              <p:cNvSpPr/>
              <p:nvPr/>
            </p:nvSpPr>
            <p:spPr>
              <a:xfrm>
                <a:off x="9066606" y="4627878"/>
                <a:ext cx="262419" cy="304046"/>
              </a:xfrm>
              <a:custGeom>
                <a:avLst/>
                <a:gdLst/>
                <a:ahLst/>
                <a:cxnLst/>
                <a:rect l="l" t="t" r="r" b="b"/>
                <a:pathLst>
                  <a:path w="1077" h="1632" extrusionOk="0">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7" name="Google Shape;87;p52"/>
            <p:cNvGrpSpPr/>
            <p:nvPr/>
          </p:nvGrpSpPr>
          <p:grpSpPr>
            <a:xfrm rot="-176721">
              <a:off x="198974" y="4192625"/>
              <a:ext cx="681972" cy="367766"/>
              <a:chOff x="2789044" y="3934275"/>
              <a:chExt cx="681753" cy="317273"/>
            </a:xfrm>
          </p:grpSpPr>
          <p:sp>
            <p:nvSpPr>
              <p:cNvPr id="88" name="Google Shape;88;p52"/>
              <p:cNvSpPr/>
              <p:nvPr/>
            </p:nvSpPr>
            <p:spPr>
              <a:xfrm>
                <a:off x="3072173" y="3972281"/>
                <a:ext cx="295313" cy="278150"/>
              </a:xfrm>
              <a:custGeom>
                <a:avLst/>
                <a:gdLst/>
                <a:ahLst/>
                <a:cxnLst/>
                <a:rect l="l" t="t" r="r" b="b"/>
                <a:pathLst>
                  <a:path w="1212" h="1493" extrusionOk="0">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52"/>
              <p:cNvSpPr/>
              <p:nvPr/>
            </p:nvSpPr>
            <p:spPr>
              <a:xfrm>
                <a:off x="2960091" y="3934275"/>
                <a:ext cx="187860" cy="317273"/>
              </a:xfrm>
              <a:custGeom>
                <a:avLst/>
                <a:gdLst/>
                <a:ahLst/>
                <a:cxnLst/>
                <a:rect l="l" t="t" r="r" b="b"/>
                <a:pathLst>
                  <a:path w="771" h="1703" extrusionOk="0">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52"/>
              <p:cNvSpPr/>
              <p:nvPr/>
            </p:nvSpPr>
            <p:spPr>
              <a:xfrm>
                <a:off x="2789044" y="3972840"/>
                <a:ext cx="295800" cy="268462"/>
              </a:xfrm>
              <a:custGeom>
                <a:avLst/>
                <a:gdLst/>
                <a:ahLst/>
                <a:cxnLst/>
                <a:rect l="l" t="t" r="r" b="b"/>
                <a:pathLst>
                  <a:path w="1214" h="1441" extrusionOk="0">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52"/>
              <p:cNvSpPr/>
              <p:nvPr/>
            </p:nvSpPr>
            <p:spPr>
              <a:xfrm>
                <a:off x="3072173" y="4093564"/>
                <a:ext cx="398624" cy="156867"/>
              </a:xfrm>
              <a:custGeom>
                <a:avLst/>
                <a:gdLst/>
                <a:ahLst/>
                <a:cxnLst/>
                <a:rect l="l" t="t" r="r" b="b"/>
                <a:pathLst>
                  <a:path w="1636" h="842" extrusionOk="0">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2" name="Google Shape;92;p52"/>
            <p:cNvGrpSpPr/>
            <p:nvPr/>
          </p:nvGrpSpPr>
          <p:grpSpPr>
            <a:xfrm rot="-176721">
              <a:off x="8430420" y="4196079"/>
              <a:ext cx="707806" cy="360856"/>
              <a:chOff x="8148509" y="4685073"/>
              <a:chExt cx="707579" cy="311311"/>
            </a:xfrm>
          </p:grpSpPr>
          <p:sp>
            <p:nvSpPr>
              <p:cNvPr id="93" name="Google Shape;93;p52"/>
              <p:cNvSpPr/>
              <p:nvPr/>
            </p:nvSpPr>
            <p:spPr>
              <a:xfrm>
                <a:off x="8470379" y="4685073"/>
                <a:ext cx="198581" cy="310753"/>
              </a:xfrm>
              <a:custGeom>
                <a:avLst/>
                <a:gdLst/>
                <a:ahLst/>
                <a:cxnLst/>
                <a:rect l="l" t="t" r="r" b="b"/>
                <a:pathLst>
                  <a:path w="815" h="1668" extrusionOk="0">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52"/>
              <p:cNvSpPr/>
              <p:nvPr/>
            </p:nvSpPr>
            <p:spPr>
              <a:xfrm>
                <a:off x="8278621" y="4694574"/>
                <a:ext cx="235860" cy="301810"/>
              </a:xfrm>
              <a:custGeom>
                <a:avLst/>
                <a:gdLst/>
                <a:ahLst/>
                <a:cxnLst/>
                <a:rect l="l" t="t" r="r" b="b"/>
                <a:pathLst>
                  <a:path w="968" h="1620" extrusionOk="0">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52"/>
              <p:cNvSpPr/>
              <p:nvPr/>
            </p:nvSpPr>
            <p:spPr>
              <a:xfrm>
                <a:off x="8148509" y="4777106"/>
                <a:ext cx="357689" cy="207355"/>
              </a:xfrm>
              <a:custGeom>
                <a:avLst/>
                <a:gdLst/>
                <a:ahLst/>
                <a:cxnLst/>
                <a:rect l="l" t="t" r="r" b="b"/>
                <a:pathLst>
                  <a:path w="1468" h="1113" extrusionOk="0">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52"/>
              <p:cNvSpPr/>
              <p:nvPr/>
            </p:nvSpPr>
            <p:spPr>
              <a:xfrm>
                <a:off x="8498399" y="4763320"/>
                <a:ext cx="357689" cy="232506"/>
              </a:xfrm>
              <a:custGeom>
                <a:avLst/>
                <a:gdLst/>
                <a:ahLst/>
                <a:cxnLst/>
                <a:rect l="l" t="t" r="r" b="b"/>
                <a:pathLst>
                  <a:path w="1468" h="1248" extrusionOk="0">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97" name="Google Shape;97;p52"/>
          <p:cNvSpPr/>
          <p:nvPr/>
        </p:nvSpPr>
        <p:spPr>
          <a:xfrm>
            <a:off x="7209393" y="-571605"/>
            <a:ext cx="3922715" cy="1016621"/>
          </a:xfrm>
          <a:custGeom>
            <a:avLst/>
            <a:gdLst/>
            <a:ahLst/>
            <a:cxnLst/>
            <a:rect l="l" t="t" r="r" b="b"/>
            <a:pathLst>
              <a:path w="22674" h="7152" extrusionOk="0">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8"/>
        <p:cNvGrpSpPr/>
        <p:nvPr/>
      </p:nvGrpSpPr>
      <p:grpSpPr>
        <a:xfrm>
          <a:off x="0" y="0"/>
          <a:ext cx="0" cy="0"/>
          <a:chOff x="0" y="0"/>
          <a:chExt cx="0" cy="0"/>
        </a:xfrm>
      </p:grpSpPr>
      <p:grpSp>
        <p:nvGrpSpPr>
          <p:cNvPr id="99" name="Google Shape;99;p53"/>
          <p:cNvGrpSpPr/>
          <p:nvPr/>
        </p:nvGrpSpPr>
        <p:grpSpPr>
          <a:xfrm>
            <a:off x="6423950" y="-76200"/>
            <a:ext cx="4917641" cy="5876477"/>
            <a:chOff x="-6335433" y="-1040274"/>
            <a:chExt cx="5686449" cy="5019198"/>
          </a:xfrm>
        </p:grpSpPr>
        <p:grpSp>
          <p:nvGrpSpPr>
            <p:cNvPr id="100" name="Google Shape;100;p53"/>
            <p:cNvGrpSpPr/>
            <p:nvPr/>
          </p:nvGrpSpPr>
          <p:grpSpPr>
            <a:xfrm>
              <a:off x="-6335433" y="-1040274"/>
              <a:ext cx="5686449" cy="1444331"/>
              <a:chOff x="-6335433" y="-1040274"/>
              <a:chExt cx="5686449" cy="1444331"/>
            </a:xfrm>
          </p:grpSpPr>
          <p:sp>
            <p:nvSpPr>
              <p:cNvPr id="101" name="Google Shape;101;p53"/>
              <p:cNvSpPr/>
              <p:nvPr/>
            </p:nvSpPr>
            <p:spPr>
              <a:xfrm>
                <a:off x="-5808721" y="-296966"/>
                <a:ext cx="284395" cy="108576"/>
              </a:xfrm>
              <a:custGeom>
                <a:avLst/>
                <a:gdLst/>
                <a:ahLst/>
                <a:cxnLst/>
                <a:rect l="l" t="t" r="r" b="b"/>
                <a:pathLst>
                  <a:path w="1372" h="701" extrusionOk="0">
                    <a:moveTo>
                      <a:pt x="1015" y="1"/>
                    </a:moveTo>
                    <a:cubicBezTo>
                      <a:pt x="735" y="1"/>
                      <a:pt x="338" y="120"/>
                      <a:pt x="0" y="672"/>
                    </a:cubicBezTo>
                    <a:cubicBezTo>
                      <a:pt x="0" y="672"/>
                      <a:pt x="118" y="701"/>
                      <a:pt x="289" y="701"/>
                    </a:cubicBezTo>
                    <a:cubicBezTo>
                      <a:pt x="602" y="701"/>
                      <a:pt x="1093" y="606"/>
                      <a:pt x="1371" y="70"/>
                    </a:cubicBezTo>
                    <a:cubicBezTo>
                      <a:pt x="1371" y="69"/>
                      <a:pt x="1227" y="1"/>
                      <a:pt x="1015" y="1"/>
                    </a:cubicBezTo>
                    <a:close/>
                  </a:path>
                </a:pathLst>
              </a:custGeom>
              <a:solidFill>
                <a:srgbClr val="EAB557">
                  <a:alpha val="2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3"/>
              <p:cNvSpPr/>
              <p:nvPr/>
            </p:nvSpPr>
            <p:spPr>
              <a:xfrm>
                <a:off x="-4845258" y="177302"/>
                <a:ext cx="238170" cy="226755"/>
              </a:xfrm>
              <a:custGeom>
                <a:avLst/>
                <a:gdLst/>
                <a:ahLst/>
                <a:cxnLst/>
                <a:rect l="l" t="t" r="r" b="b"/>
                <a:pathLst>
                  <a:path w="1149" h="1464" extrusionOk="0">
                    <a:moveTo>
                      <a:pt x="765" y="1"/>
                    </a:moveTo>
                    <a:cubicBezTo>
                      <a:pt x="759" y="1"/>
                      <a:pt x="1" y="395"/>
                      <a:pt x="393" y="1464"/>
                    </a:cubicBezTo>
                    <a:cubicBezTo>
                      <a:pt x="393" y="1464"/>
                      <a:pt x="1148" y="852"/>
                      <a:pt x="765" y="1"/>
                    </a:cubicBezTo>
                    <a:cubicBezTo>
                      <a:pt x="765" y="1"/>
                      <a:pt x="765" y="1"/>
                      <a:pt x="765" y="1"/>
                    </a:cubicBezTo>
                    <a:close/>
                  </a:path>
                </a:pathLst>
              </a:custGeom>
              <a:solidFill>
                <a:srgbClr val="EAB557">
                  <a:alpha val="2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3"/>
              <p:cNvSpPr/>
              <p:nvPr/>
            </p:nvSpPr>
            <p:spPr>
              <a:xfrm>
                <a:off x="-3413745" y="205802"/>
                <a:ext cx="229464" cy="169602"/>
              </a:xfrm>
              <a:custGeom>
                <a:avLst/>
                <a:gdLst/>
                <a:ahLst/>
                <a:cxnLst/>
                <a:rect l="l" t="t" r="r" b="b"/>
                <a:pathLst>
                  <a:path w="1107" h="1095" extrusionOk="0">
                    <a:moveTo>
                      <a:pt x="75" y="1"/>
                    </a:moveTo>
                    <a:cubicBezTo>
                      <a:pt x="75" y="1"/>
                      <a:pt x="1" y="863"/>
                      <a:pt x="1106" y="1094"/>
                    </a:cubicBezTo>
                    <a:cubicBezTo>
                      <a:pt x="1106" y="1094"/>
                      <a:pt x="995" y="124"/>
                      <a:pt x="75" y="1"/>
                    </a:cubicBezTo>
                    <a:close/>
                  </a:path>
                </a:pathLst>
              </a:custGeom>
              <a:solidFill>
                <a:srgbClr val="EAB557">
                  <a:alpha val="2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3"/>
              <p:cNvSpPr/>
              <p:nvPr/>
            </p:nvSpPr>
            <p:spPr>
              <a:xfrm>
                <a:off x="-1832572" y="-245853"/>
                <a:ext cx="256204" cy="232486"/>
              </a:xfrm>
              <a:custGeom>
                <a:avLst/>
                <a:gdLst/>
                <a:ahLst/>
                <a:cxnLst/>
                <a:rect l="l" t="t" r="r" b="b"/>
                <a:pathLst>
                  <a:path w="1236" h="1501" extrusionOk="0">
                    <a:moveTo>
                      <a:pt x="581" y="0"/>
                    </a:moveTo>
                    <a:cubicBezTo>
                      <a:pt x="579" y="0"/>
                      <a:pt x="1" y="637"/>
                      <a:pt x="735" y="1500"/>
                    </a:cubicBezTo>
                    <a:cubicBezTo>
                      <a:pt x="735" y="1500"/>
                      <a:pt x="1236" y="665"/>
                      <a:pt x="581" y="0"/>
                    </a:cubicBezTo>
                    <a:cubicBezTo>
                      <a:pt x="581" y="0"/>
                      <a:pt x="581" y="0"/>
                      <a:pt x="581" y="0"/>
                    </a:cubicBezTo>
                    <a:close/>
                  </a:path>
                </a:pathLst>
              </a:custGeom>
              <a:solidFill>
                <a:srgbClr val="EAB557">
                  <a:alpha val="2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53"/>
              <p:cNvSpPr/>
              <p:nvPr/>
            </p:nvSpPr>
            <p:spPr>
              <a:xfrm>
                <a:off x="-6335433" y="-1040274"/>
                <a:ext cx="5686449" cy="1340396"/>
              </a:xfrm>
              <a:custGeom>
                <a:avLst/>
                <a:gdLst/>
                <a:ahLst/>
                <a:cxnLst/>
                <a:rect l="l" t="t" r="r" b="b"/>
                <a:pathLst>
                  <a:path w="27433" h="8654" extrusionOk="0">
                    <a:moveTo>
                      <a:pt x="1647" y="0"/>
                    </a:moveTo>
                    <a:lnTo>
                      <a:pt x="1647" y="2"/>
                    </a:lnTo>
                    <a:cubicBezTo>
                      <a:pt x="1647" y="2"/>
                      <a:pt x="0" y="4889"/>
                      <a:pt x="3597" y="4889"/>
                    </a:cubicBezTo>
                    <a:cubicBezTo>
                      <a:pt x="3597" y="4889"/>
                      <a:pt x="1469" y="8654"/>
                      <a:pt x="5530" y="8654"/>
                    </a:cubicBezTo>
                    <a:cubicBezTo>
                      <a:pt x="9593" y="8654"/>
                      <a:pt x="10915" y="6393"/>
                      <a:pt x="10915" y="6393"/>
                    </a:cubicBezTo>
                    <a:cubicBezTo>
                      <a:pt x="10915" y="6393"/>
                      <a:pt x="10951" y="8513"/>
                      <a:pt x="12844" y="8513"/>
                    </a:cubicBezTo>
                    <a:cubicBezTo>
                      <a:pt x="13266" y="8513"/>
                      <a:pt x="13779" y="8408"/>
                      <a:pt x="14405" y="8151"/>
                    </a:cubicBezTo>
                    <a:cubicBezTo>
                      <a:pt x="17838" y="6743"/>
                      <a:pt x="18702" y="4977"/>
                      <a:pt x="18702" y="4977"/>
                    </a:cubicBezTo>
                    <a:cubicBezTo>
                      <a:pt x="18702" y="4977"/>
                      <a:pt x="18713" y="6604"/>
                      <a:pt x="19994" y="6604"/>
                    </a:cubicBezTo>
                    <a:cubicBezTo>
                      <a:pt x="20245" y="6604"/>
                      <a:pt x="20544" y="6542"/>
                      <a:pt x="20901" y="6393"/>
                    </a:cubicBezTo>
                    <a:cubicBezTo>
                      <a:pt x="23084" y="5481"/>
                      <a:pt x="23734" y="3656"/>
                      <a:pt x="23734" y="3656"/>
                    </a:cubicBezTo>
                    <a:cubicBezTo>
                      <a:pt x="23734" y="3656"/>
                      <a:pt x="24288" y="5302"/>
                      <a:pt x="25828" y="5302"/>
                    </a:cubicBezTo>
                    <a:cubicBezTo>
                      <a:pt x="25840" y="5302"/>
                      <a:pt x="25852" y="5301"/>
                      <a:pt x="25864" y="5301"/>
                    </a:cubicBezTo>
                    <a:cubicBezTo>
                      <a:pt x="27432" y="5278"/>
                      <a:pt x="24346" y="0"/>
                      <a:pt x="24346" y="0"/>
                    </a:cubicBezTo>
                    <a:close/>
                  </a:path>
                </a:pathLst>
              </a:custGeom>
              <a:solidFill>
                <a:srgbClr val="EAB557">
                  <a:alpha val="2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6" name="Google Shape;106;p53"/>
            <p:cNvSpPr/>
            <p:nvPr/>
          </p:nvSpPr>
          <p:spPr>
            <a:xfrm>
              <a:off x="-3958205" y="-296951"/>
              <a:ext cx="623721" cy="4275875"/>
            </a:xfrm>
            <a:custGeom>
              <a:avLst/>
              <a:gdLst/>
              <a:ahLst/>
              <a:cxnLst/>
              <a:rect l="l" t="t" r="r" b="b"/>
              <a:pathLst>
                <a:path w="3009" h="20628" extrusionOk="0">
                  <a:moveTo>
                    <a:pt x="0" y="0"/>
                  </a:moveTo>
                  <a:lnTo>
                    <a:pt x="2220" y="20627"/>
                  </a:lnTo>
                  <a:lnTo>
                    <a:pt x="3008" y="20627"/>
                  </a:lnTo>
                  <a:lnTo>
                    <a:pt x="786" y="0"/>
                  </a:lnTo>
                  <a:close/>
                </a:path>
              </a:pathLst>
            </a:custGeom>
            <a:solidFill>
              <a:srgbClr val="EAB557">
                <a:alpha val="2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3"/>
            <p:cNvSpPr/>
            <p:nvPr/>
          </p:nvSpPr>
          <p:spPr>
            <a:xfrm>
              <a:off x="-3794318" y="-357893"/>
              <a:ext cx="914127" cy="4135543"/>
            </a:xfrm>
            <a:custGeom>
              <a:avLst/>
              <a:gdLst/>
              <a:ahLst/>
              <a:cxnLst/>
              <a:rect l="l" t="t" r="r" b="b"/>
              <a:pathLst>
                <a:path w="4410" h="19951" extrusionOk="0">
                  <a:moveTo>
                    <a:pt x="0" y="0"/>
                  </a:moveTo>
                  <a:lnTo>
                    <a:pt x="3009" y="19950"/>
                  </a:lnTo>
                  <a:lnTo>
                    <a:pt x="4409" y="19950"/>
                  </a:lnTo>
                  <a:lnTo>
                    <a:pt x="865"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53"/>
            <p:cNvSpPr/>
            <p:nvPr/>
          </p:nvSpPr>
          <p:spPr>
            <a:xfrm rot="-835462" flipH="1">
              <a:off x="-4005297" y="-795786"/>
              <a:ext cx="206509" cy="1397843"/>
            </a:xfrm>
            <a:custGeom>
              <a:avLst/>
              <a:gdLst/>
              <a:ahLst/>
              <a:cxnLst/>
              <a:rect l="l" t="t" r="r" b="b"/>
              <a:pathLst>
                <a:path w="1020" h="6476" extrusionOk="0">
                  <a:moveTo>
                    <a:pt x="1019" y="1"/>
                  </a:moveTo>
                  <a:lnTo>
                    <a:pt x="509" y="67"/>
                  </a:lnTo>
                  <a:lnTo>
                    <a:pt x="0" y="3954"/>
                  </a:lnTo>
                  <a:lnTo>
                    <a:pt x="732" y="6475"/>
                  </a:lnTo>
                  <a:lnTo>
                    <a:pt x="1019"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9" name="Google Shape;109;p53"/>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10" name="Google Shape;110;p53"/>
          <p:cNvSpPr txBox="1">
            <a:spLocks noGrp="1"/>
          </p:cNvSpPr>
          <p:nvPr>
            <p:ph type="body" idx="1"/>
          </p:nvPr>
        </p:nvSpPr>
        <p:spPr>
          <a:xfrm>
            <a:off x="720000" y="1063351"/>
            <a:ext cx="7704000" cy="3729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Asap Light"/>
              <a:buChar char="●"/>
              <a:defRPr/>
            </a:lvl1pPr>
            <a:lvl2pPr marL="914400" lvl="1" indent="-317500" algn="l">
              <a:lnSpc>
                <a:spcPct val="100000"/>
              </a:lnSpc>
              <a:spcBef>
                <a:spcPts val="0"/>
              </a:spcBef>
              <a:spcAft>
                <a:spcPts val="0"/>
              </a:spcAft>
              <a:buSzPts val="1400"/>
              <a:buFont typeface="Asap Light"/>
              <a:buChar char="○"/>
              <a:defRPr/>
            </a:lvl2pPr>
            <a:lvl3pPr marL="1371600" lvl="2" indent="-317500" algn="l">
              <a:lnSpc>
                <a:spcPct val="100000"/>
              </a:lnSpc>
              <a:spcBef>
                <a:spcPts val="0"/>
              </a:spcBef>
              <a:spcAft>
                <a:spcPts val="0"/>
              </a:spcAft>
              <a:buSzPts val="1400"/>
              <a:buFont typeface="Asap Light"/>
              <a:buChar char="■"/>
              <a:defRPr/>
            </a:lvl3pPr>
            <a:lvl4pPr marL="1828800" lvl="3" indent="-317500" algn="l">
              <a:lnSpc>
                <a:spcPct val="100000"/>
              </a:lnSpc>
              <a:spcBef>
                <a:spcPts val="0"/>
              </a:spcBef>
              <a:spcAft>
                <a:spcPts val="0"/>
              </a:spcAft>
              <a:buSzPts val="1400"/>
              <a:buFont typeface="Asap Light"/>
              <a:buChar char="●"/>
              <a:defRPr/>
            </a:lvl4pPr>
            <a:lvl5pPr marL="2286000" lvl="4" indent="-317500" algn="l">
              <a:lnSpc>
                <a:spcPct val="100000"/>
              </a:lnSpc>
              <a:spcBef>
                <a:spcPts val="0"/>
              </a:spcBef>
              <a:spcAft>
                <a:spcPts val="0"/>
              </a:spcAft>
              <a:buSzPts val="1400"/>
              <a:buFont typeface="Asap Light"/>
              <a:buChar char="○"/>
              <a:defRPr/>
            </a:lvl5pPr>
            <a:lvl6pPr marL="2743200" lvl="5" indent="-317500" algn="l">
              <a:lnSpc>
                <a:spcPct val="100000"/>
              </a:lnSpc>
              <a:spcBef>
                <a:spcPts val="0"/>
              </a:spcBef>
              <a:spcAft>
                <a:spcPts val="0"/>
              </a:spcAft>
              <a:buSzPts val="1400"/>
              <a:buFont typeface="Asap Light"/>
              <a:buChar char="■"/>
              <a:defRPr/>
            </a:lvl6pPr>
            <a:lvl7pPr marL="3200400" lvl="6" indent="-317500" algn="l">
              <a:lnSpc>
                <a:spcPct val="100000"/>
              </a:lnSpc>
              <a:spcBef>
                <a:spcPts val="0"/>
              </a:spcBef>
              <a:spcAft>
                <a:spcPts val="0"/>
              </a:spcAft>
              <a:buSzPts val="1400"/>
              <a:buFont typeface="Asap Light"/>
              <a:buChar char="●"/>
              <a:defRPr/>
            </a:lvl7pPr>
            <a:lvl8pPr marL="3657600" lvl="7" indent="-317500" algn="l">
              <a:lnSpc>
                <a:spcPct val="100000"/>
              </a:lnSpc>
              <a:spcBef>
                <a:spcPts val="0"/>
              </a:spcBef>
              <a:spcAft>
                <a:spcPts val="0"/>
              </a:spcAft>
              <a:buSzPts val="1400"/>
              <a:buFont typeface="Asap Light"/>
              <a:buChar char="○"/>
              <a:defRPr/>
            </a:lvl8pPr>
            <a:lvl9pPr marL="4114800" lvl="8" indent="-317500" algn="l">
              <a:lnSpc>
                <a:spcPct val="100000"/>
              </a:lnSpc>
              <a:spcBef>
                <a:spcPts val="0"/>
              </a:spcBef>
              <a:spcAft>
                <a:spcPts val="0"/>
              </a:spcAft>
              <a:buSzPts val="1400"/>
              <a:buFont typeface="Asap Light"/>
              <a:buChar char="■"/>
              <a:defRPr/>
            </a:lvl9pPr>
          </a:lstStyle>
          <a:p>
            <a:endParaRPr/>
          </a:p>
        </p:txBody>
      </p:sp>
      <p:grpSp>
        <p:nvGrpSpPr>
          <p:cNvPr id="111" name="Google Shape;111;p53"/>
          <p:cNvGrpSpPr/>
          <p:nvPr/>
        </p:nvGrpSpPr>
        <p:grpSpPr>
          <a:xfrm>
            <a:off x="-210534" y="4483790"/>
            <a:ext cx="9521309" cy="1310131"/>
            <a:chOff x="-210534" y="4483790"/>
            <a:chExt cx="9521309" cy="1310131"/>
          </a:xfrm>
        </p:grpSpPr>
        <p:sp>
          <p:nvSpPr>
            <p:cNvPr id="112" name="Google Shape;112;p53"/>
            <p:cNvSpPr/>
            <p:nvPr/>
          </p:nvSpPr>
          <p:spPr>
            <a:xfrm>
              <a:off x="-207819" y="5097675"/>
              <a:ext cx="2759700" cy="4476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53"/>
            <p:cNvSpPr/>
            <p:nvPr/>
          </p:nvSpPr>
          <p:spPr>
            <a:xfrm rot="152462" flipH="1">
              <a:off x="-195466" y="4693747"/>
              <a:ext cx="9491174" cy="890216"/>
            </a:xfrm>
            <a:custGeom>
              <a:avLst/>
              <a:gdLst/>
              <a:ahLst/>
              <a:cxnLst/>
              <a:rect l="l" t="t" r="r" b="b"/>
              <a:pathLst>
                <a:path w="38953" h="7452" extrusionOk="0">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4" name="Google Shape;114;p53"/>
            <p:cNvGrpSpPr/>
            <p:nvPr/>
          </p:nvGrpSpPr>
          <p:grpSpPr>
            <a:xfrm rot="152345" flipH="1">
              <a:off x="8445759" y="4665694"/>
              <a:ext cx="591345" cy="317268"/>
              <a:chOff x="-152131" y="3701025"/>
              <a:chExt cx="591355" cy="317274"/>
            </a:xfrm>
          </p:grpSpPr>
          <p:sp>
            <p:nvSpPr>
              <p:cNvPr id="115" name="Google Shape;115;p53"/>
              <p:cNvSpPr/>
              <p:nvPr/>
            </p:nvSpPr>
            <p:spPr>
              <a:xfrm>
                <a:off x="22327" y="3701025"/>
                <a:ext cx="189566" cy="317273"/>
              </a:xfrm>
              <a:custGeom>
                <a:avLst/>
                <a:gdLst/>
                <a:ahLst/>
                <a:cxnLst/>
                <a:rect l="l" t="t" r="r" b="b"/>
                <a:pathLst>
                  <a:path w="778" h="1703" extrusionOk="0">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53"/>
              <p:cNvSpPr/>
              <p:nvPr/>
            </p:nvSpPr>
            <p:spPr>
              <a:xfrm>
                <a:off x="-152131" y="3740335"/>
                <a:ext cx="279962" cy="277963"/>
              </a:xfrm>
              <a:custGeom>
                <a:avLst/>
                <a:gdLst/>
                <a:ahLst/>
                <a:cxnLst/>
                <a:rect l="l" t="t" r="r" b="b"/>
                <a:pathLst>
                  <a:path w="1149" h="1492" extrusionOk="0">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53"/>
              <p:cNvSpPr/>
              <p:nvPr/>
            </p:nvSpPr>
            <p:spPr>
              <a:xfrm>
                <a:off x="125393" y="3746856"/>
                <a:ext cx="313831" cy="271443"/>
              </a:xfrm>
              <a:custGeom>
                <a:avLst/>
                <a:gdLst/>
                <a:ahLst/>
                <a:cxnLst/>
                <a:rect l="l" t="t" r="r" b="b"/>
                <a:pathLst>
                  <a:path w="1288" h="1457" extrusionOk="0">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8" name="Google Shape;118;p53"/>
            <p:cNvGrpSpPr/>
            <p:nvPr/>
          </p:nvGrpSpPr>
          <p:grpSpPr>
            <a:xfrm rot="152345" flipH="1">
              <a:off x="3476707" y="4955359"/>
              <a:ext cx="591101" cy="317455"/>
              <a:chOff x="4942966" y="4520941"/>
              <a:chExt cx="591112" cy="317460"/>
            </a:xfrm>
          </p:grpSpPr>
          <p:sp>
            <p:nvSpPr>
              <p:cNvPr id="119" name="Google Shape;119;p53"/>
              <p:cNvSpPr/>
              <p:nvPr/>
            </p:nvSpPr>
            <p:spPr>
              <a:xfrm>
                <a:off x="5117424" y="4520941"/>
                <a:ext cx="189322" cy="317459"/>
              </a:xfrm>
              <a:custGeom>
                <a:avLst/>
                <a:gdLst/>
                <a:ahLst/>
                <a:cxnLst/>
                <a:rect l="l" t="t" r="r" b="b"/>
                <a:pathLst>
                  <a:path w="777" h="1704" extrusionOk="0">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53"/>
              <p:cNvSpPr/>
              <p:nvPr/>
            </p:nvSpPr>
            <p:spPr>
              <a:xfrm>
                <a:off x="4942966" y="4560251"/>
                <a:ext cx="279962" cy="278150"/>
              </a:xfrm>
              <a:custGeom>
                <a:avLst/>
                <a:gdLst/>
                <a:ahLst/>
                <a:cxnLst/>
                <a:rect l="l" t="t" r="r" b="b"/>
                <a:pathLst>
                  <a:path w="1149" h="1493" extrusionOk="0">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53"/>
              <p:cNvSpPr/>
              <p:nvPr/>
            </p:nvSpPr>
            <p:spPr>
              <a:xfrm>
                <a:off x="5220247" y="4566771"/>
                <a:ext cx="313831" cy="271629"/>
              </a:xfrm>
              <a:custGeom>
                <a:avLst/>
                <a:gdLst/>
                <a:ahLst/>
                <a:cxnLst/>
                <a:rect l="l" t="t" r="r" b="b"/>
                <a:pathLst>
                  <a:path w="1288" h="1458" extrusionOk="0">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 name="Google Shape;122;p53"/>
            <p:cNvGrpSpPr/>
            <p:nvPr/>
          </p:nvGrpSpPr>
          <p:grpSpPr>
            <a:xfrm rot="152345" flipH="1">
              <a:off x="1067051" y="5044053"/>
              <a:ext cx="577456" cy="310561"/>
              <a:chOff x="8751558" y="4621358"/>
              <a:chExt cx="577467" cy="310566"/>
            </a:xfrm>
          </p:grpSpPr>
          <p:sp>
            <p:nvSpPr>
              <p:cNvPr id="123" name="Google Shape;123;p53"/>
              <p:cNvSpPr/>
              <p:nvPr/>
            </p:nvSpPr>
            <p:spPr>
              <a:xfrm>
                <a:off x="8896777" y="4621358"/>
                <a:ext cx="211007" cy="310566"/>
              </a:xfrm>
              <a:custGeom>
                <a:avLst/>
                <a:gdLst/>
                <a:ahLst/>
                <a:cxnLst/>
                <a:rect l="l" t="t" r="r" b="b"/>
                <a:pathLst>
                  <a:path w="866" h="1667" extrusionOk="0">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3"/>
              <p:cNvSpPr/>
              <p:nvPr/>
            </p:nvSpPr>
            <p:spPr>
              <a:xfrm>
                <a:off x="8751558" y="4694202"/>
                <a:ext cx="333323" cy="237722"/>
              </a:xfrm>
              <a:custGeom>
                <a:avLst/>
                <a:gdLst/>
                <a:ahLst/>
                <a:cxnLst/>
                <a:rect l="l" t="t" r="r" b="b"/>
                <a:pathLst>
                  <a:path w="1368" h="1276" extrusionOk="0">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3"/>
              <p:cNvSpPr/>
              <p:nvPr/>
            </p:nvSpPr>
            <p:spPr>
              <a:xfrm>
                <a:off x="9066606" y="4627878"/>
                <a:ext cx="262419" cy="304046"/>
              </a:xfrm>
              <a:custGeom>
                <a:avLst/>
                <a:gdLst/>
                <a:ahLst/>
                <a:cxnLst/>
                <a:rect l="l" t="t" r="r" b="b"/>
                <a:pathLst>
                  <a:path w="1077" h="1632" extrusionOk="0">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6" name="Google Shape;126;p53"/>
            <p:cNvGrpSpPr/>
            <p:nvPr/>
          </p:nvGrpSpPr>
          <p:grpSpPr>
            <a:xfrm rot="152345" flipH="1">
              <a:off x="4444637" y="4880164"/>
              <a:ext cx="681741" cy="317267"/>
              <a:chOff x="2789044" y="3934275"/>
              <a:chExt cx="681753" cy="317273"/>
            </a:xfrm>
          </p:grpSpPr>
          <p:sp>
            <p:nvSpPr>
              <p:cNvPr id="127" name="Google Shape;127;p53"/>
              <p:cNvSpPr/>
              <p:nvPr/>
            </p:nvSpPr>
            <p:spPr>
              <a:xfrm>
                <a:off x="3072173" y="3972281"/>
                <a:ext cx="295313" cy="278150"/>
              </a:xfrm>
              <a:custGeom>
                <a:avLst/>
                <a:gdLst/>
                <a:ahLst/>
                <a:cxnLst/>
                <a:rect l="l" t="t" r="r" b="b"/>
                <a:pathLst>
                  <a:path w="1212" h="1493" extrusionOk="0">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53"/>
              <p:cNvSpPr/>
              <p:nvPr/>
            </p:nvSpPr>
            <p:spPr>
              <a:xfrm>
                <a:off x="2960091" y="3934275"/>
                <a:ext cx="187860" cy="317273"/>
              </a:xfrm>
              <a:custGeom>
                <a:avLst/>
                <a:gdLst/>
                <a:ahLst/>
                <a:cxnLst/>
                <a:rect l="l" t="t" r="r" b="b"/>
                <a:pathLst>
                  <a:path w="771" h="1703" extrusionOk="0">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53"/>
              <p:cNvSpPr/>
              <p:nvPr/>
            </p:nvSpPr>
            <p:spPr>
              <a:xfrm>
                <a:off x="2789044" y="3972840"/>
                <a:ext cx="295800" cy="268462"/>
              </a:xfrm>
              <a:custGeom>
                <a:avLst/>
                <a:gdLst/>
                <a:ahLst/>
                <a:cxnLst/>
                <a:rect l="l" t="t" r="r" b="b"/>
                <a:pathLst>
                  <a:path w="1214" h="1441" extrusionOk="0">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3"/>
              <p:cNvSpPr/>
              <p:nvPr/>
            </p:nvSpPr>
            <p:spPr>
              <a:xfrm>
                <a:off x="3072173" y="4093564"/>
                <a:ext cx="398624" cy="156867"/>
              </a:xfrm>
              <a:custGeom>
                <a:avLst/>
                <a:gdLst/>
                <a:ahLst/>
                <a:cxnLst/>
                <a:rect l="l" t="t" r="r" b="b"/>
                <a:pathLst>
                  <a:path w="1636" h="842" extrusionOk="0">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1" name="Google Shape;131;p53"/>
            <p:cNvGrpSpPr/>
            <p:nvPr/>
          </p:nvGrpSpPr>
          <p:grpSpPr>
            <a:xfrm rot="152345" flipH="1">
              <a:off x="417888" y="4958425"/>
              <a:ext cx="707566" cy="311306"/>
              <a:chOff x="8148509" y="4685073"/>
              <a:chExt cx="707579" cy="311311"/>
            </a:xfrm>
          </p:grpSpPr>
          <p:sp>
            <p:nvSpPr>
              <p:cNvPr id="132" name="Google Shape;132;p53"/>
              <p:cNvSpPr/>
              <p:nvPr/>
            </p:nvSpPr>
            <p:spPr>
              <a:xfrm>
                <a:off x="8470379" y="4685073"/>
                <a:ext cx="198581" cy="310753"/>
              </a:xfrm>
              <a:custGeom>
                <a:avLst/>
                <a:gdLst/>
                <a:ahLst/>
                <a:cxnLst/>
                <a:rect l="l" t="t" r="r" b="b"/>
                <a:pathLst>
                  <a:path w="815" h="1668" extrusionOk="0">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3"/>
              <p:cNvSpPr/>
              <p:nvPr/>
            </p:nvSpPr>
            <p:spPr>
              <a:xfrm>
                <a:off x="8278621" y="4694574"/>
                <a:ext cx="235860" cy="301810"/>
              </a:xfrm>
              <a:custGeom>
                <a:avLst/>
                <a:gdLst/>
                <a:ahLst/>
                <a:cxnLst/>
                <a:rect l="l" t="t" r="r" b="b"/>
                <a:pathLst>
                  <a:path w="968" h="1620" extrusionOk="0">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53"/>
              <p:cNvSpPr/>
              <p:nvPr/>
            </p:nvSpPr>
            <p:spPr>
              <a:xfrm>
                <a:off x="8148509" y="4777106"/>
                <a:ext cx="357689" cy="207355"/>
              </a:xfrm>
              <a:custGeom>
                <a:avLst/>
                <a:gdLst/>
                <a:ahLst/>
                <a:cxnLst/>
                <a:rect l="l" t="t" r="r" b="b"/>
                <a:pathLst>
                  <a:path w="1468" h="1113" extrusionOk="0">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53"/>
              <p:cNvSpPr/>
              <p:nvPr/>
            </p:nvSpPr>
            <p:spPr>
              <a:xfrm>
                <a:off x="8498399" y="4763320"/>
                <a:ext cx="357689" cy="232506"/>
              </a:xfrm>
              <a:custGeom>
                <a:avLst/>
                <a:gdLst/>
                <a:ahLst/>
                <a:cxnLst/>
                <a:rect l="l" t="t" r="r" b="b"/>
                <a:pathLst>
                  <a:path w="1468" h="1248" extrusionOk="0">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6"/>
        <p:cNvGrpSpPr/>
        <p:nvPr/>
      </p:nvGrpSpPr>
      <p:grpSpPr>
        <a:xfrm>
          <a:off x="0" y="0"/>
          <a:ext cx="0" cy="0"/>
          <a:chOff x="0" y="0"/>
          <a:chExt cx="0" cy="0"/>
        </a:xfrm>
      </p:grpSpPr>
      <p:sp>
        <p:nvSpPr>
          <p:cNvPr id="137" name="Google Shape;137;p54"/>
          <p:cNvSpPr txBox="1">
            <a:spLocks noGrp="1"/>
          </p:cNvSpPr>
          <p:nvPr>
            <p:ph type="title"/>
          </p:nvPr>
        </p:nvSpPr>
        <p:spPr>
          <a:xfrm>
            <a:off x="4864300" y="1875450"/>
            <a:ext cx="3567600" cy="13197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38" name="Google Shape;138;p54"/>
          <p:cNvSpPr txBox="1">
            <a:spLocks noGrp="1"/>
          </p:cNvSpPr>
          <p:nvPr>
            <p:ph type="subTitle" idx="1"/>
          </p:nvPr>
        </p:nvSpPr>
        <p:spPr>
          <a:xfrm>
            <a:off x="4864600" y="3207725"/>
            <a:ext cx="3567600" cy="343200"/>
          </a:xfrm>
          <a:prstGeom prst="rect">
            <a:avLst/>
          </a:prstGeom>
          <a:solidFill>
            <a:schemeClr val="dk2"/>
          </a:solid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39" name="Google Shape;139;p54"/>
          <p:cNvSpPr txBox="1">
            <a:spLocks noGrp="1"/>
          </p:cNvSpPr>
          <p:nvPr>
            <p:ph type="title" idx="2"/>
          </p:nvPr>
        </p:nvSpPr>
        <p:spPr>
          <a:xfrm>
            <a:off x="7217900" y="613650"/>
            <a:ext cx="1094700" cy="1109400"/>
          </a:xfrm>
          <a:prstGeom prst="rect">
            <a:avLst/>
          </a:prstGeom>
          <a:solidFill>
            <a:schemeClr val="dk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9600"/>
              <a:buNone/>
              <a:defRPr sz="50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endParaRPr/>
          </a:p>
        </p:txBody>
      </p:sp>
      <p:grpSp>
        <p:nvGrpSpPr>
          <p:cNvPr id="140" name="Google Shape;140;p54"/>
          <p:cNvGrpSpPr/>
          <p:nvPr/>
        </p:nvGrpSpPr>
        <p:grpSpPr>
          <a:xfrm>
            <a:off x="-188657" y="3191965"/>
            <a:ext cx="9712297" cy="2241917"/>
            <a:chOff x="-188657" y="3191965"/>
            <a:chExt cx="9712297" cy="2241917"/>
          </a:xfrm>
        </p:grpSpPr>
        <p:grpSp>
          <p:nvGrpSpPr>
            <p:cNvPr id="141" name="Google Shape;141;p54"/>
            <p:cNvGrpSpPr/>
            <p:nvPr/>
          </p:nvGrpSpPr>
          <p:grpSpPr>
            <a:xfrm>
              <a:off x="-188657" y="4123752"/>
              <a:ext cx="9521309" cy="1310131"/>
              <a:chOff x="-9819295" y="-2545660"/>
              <a:chExt cx="9521309" cy="1310131"/>
            </a:xfrm>
          </p:grpSpPr>
          <p:sp>
            <p:nvSpPr>
              <p:cNvPr id="142" name="Google Shape;142;p54"/>
              <p:cNvSpPr/>
              <p:nvPr/>
            </p:nvSpPr>
            <p:spPr>
              <a:xfrm rot="-152462">
                <a:off x="-9804227" y="-2335703"/>
                <a:ext cx="9491174" cy="890216"/>
              </a:xfrm>
              <a:custGeom>
                <a:avLst/>
                <a:gdLst/>
                <a:ahLst/>
                <a:cxnLst/>
                <a:rect l="l" t="t" r="r" b="b"/>
                <a:pathLst>
                  <a:path w="38953" h="7452" extrusionOk="0">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3" name="Google Shape;143;p54"/>
              <p:cNvGrpSpPr/>
              <p:nvPr/>
            </p:nvGrpSpPr>
            <p:grpSpPr>
              <a:xfrm rot="-152345">
                <a:off x="-9545622" y="-2363756"/>
                <a:ext cx="591345" cy="317268"/>
                <a:chOff x="-152131" y="3701025"/>
                <a:chExt cx="591355" cy="317274"/>
              </a:xfrm>
            </p:grpSpPr>
            <p:sp>
              <p:nvSpPr>
                <p:cNvPr id="144" name="Google Shape;144;p54"/>
                <p:cNvSpPr/>
                <p:nvPr/>
              </p:nvSpPr>
              <p:spPr>
                <a:xfrm>
                  <a:off x="22327" y="3701025"/>
                  <a:ext cx="189566" cy="317273"/>
                </a:xfrm>
                <a:custGeom>
                  <a:avLst/>
                  <a:gdLst/>
                  <a:ahLst/>
                  <a:cxnLst/>
                  <a:rect l="l" t="t" r="r" b="b"/>
                  <a:pathLst>
                    <a:path w="778" h="1703" extrusionOk="0">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4"/>
                <p:cNvSpPr/>
                <p:nvPr/>
              </p:nvSpPr>
              <p:spPr>
                <a:xfrm>
                  <a:off x="-152131" y="3740335"/>
                  <a:ext cx="279962" cy="277963"/>
                </a:xfrm>
                <a:custGeom>
                  <a:avLst/>
                  <a:gdLst/>
                  <a:ahLst/>
                  <a:cxnLst/>
                  <a:rect l="l" t="t" r="r" b="b"/>
                  <a:pathLst>
                    <a:path w="1149" h="1492" extrusionOk="0">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4"/>
                <p:cNvSpPr/>
                <p:nvPr/>
              </p:nvSpPr>
              <p:spPr>
                <a:xfrm>
                  <a:off x="125393" y="3746856"/>
                  <a:ext cx="313831" cy="271443"/>
                </a:xfrm>
                <a:custGeom>
                  <a:avLst/>
                  <a:gdLst/>
                  <a:ahLst/>
                  <a:cxnLst/>
                  <a:rect l="l" t="t" r="r" b="b"/>
                  <a:pathLst>
                    <a:path w="1288" h="1457" extrusionOk="0">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 name="Google Shape;147;p54"/>
              <p:cNvGrpSpPr/>
              <p:nvPr/>
            </p:nvGrpSpPr>
            <p:grpSpPr>
              <a:xfrm rot="-152345">
                <a:off x="-4576327" y="-2074091"/>
                <a:ext cx="591101" cy="317455"/>
                <a:chOff x="4942966" y="4520941"/>
                <a:chExt cx="591112" cy="317460"/>
              </a:xfrm>
            </p:grpSpPr>
            <p:sp>
              <p:nvSpPr>
                <p:cNvPr id="148" name="Google Shape;148;p54"/>
                <p:cNvSpPr/>
                <p:nvPr/>
              </p:nvSpPr>
              <p:spPr>
                <a:xfrm>
                  <a:off x="5117424" y="4520941"/>
                  <a:ext cx="189322" cy="317459"/>
                </a:xfrm>
                <a:custGeom>
                  <a:avLst/>
                  <a:gdLst/>
                  <a:ahLst/>
                  <a:cxnLst/>
                  <a:rect l="l" t="t" r="r" b="b"/>
                  <a:pathLst>
                    <a:path w="777" h="1704" extrusionOk="0">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54"/>
                <p:cNvSpPr/>
                <p:nvPr/>
              </p:nvSpPr>
              <p:spPr>
                <a:xfrm>
                  <a:off x="4942966" y="4560251"/>
                  <a:ext cx="279962" cy="278150"/>
                </a:xfrm>
                <a:custGeom>
                  <a:avLst/>
                  <a:gdLst/>
                  <a:ahLst/>
                  <a:cxnLst/>
                  <a:rect l="l" t="t" r="r" b="b"/>
                  <a:pathLst>
                    <a:path w="1149" h="1493" extrusionOk="0">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4"/>
                <p:cNvSpPr/>
                <p:nvPr/>
              </p:nvSpPr>
              <p:spPr>
                <a:xfrm>
                  <a:off x="5220247" y="4566771"/>
                  <a:ext cx="313831" cy="271629"/>
                </a:xfrm>
                <a:custGeom>
                  <a:avLst/>
                  <a:gdLst/>
                  <a:ahLst/>
                  <a:cxnLst/>
                  <a:rect l="l" t="t" r="r" b="b"/>
                  <a:pathLst>
                    <a:path w="1288" h="1458" extrusionOk="0">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1" name="Google Shape;151;p54"/>
              <p:cNvGrpSpPr/>
              <p:nvPr/>
            </p:nvGrpSpPr>
            <p:grpSpPr>
              <a:xfrm rot="-152345">
                <a:off x="-5634897" y="-2149286"/>
                <a:ext cx="681741" cy="317267"/>
                <a:chOff x="2789044" y="3934275"/>
                <a:chExt cx="681753" cy="317273"/>
              </a:xfrm>
            </p:grpSpPr>
            <p:sp>
              <p:nvSpPr>
                <p:cNvPr id="152" name="Google Shape;152;p54"/>
                <p:cNvSpPr/>
                <p:nvPr/>
              </p:nvSpPr>
              <p:spPr>
                <a:xfrm>
                  <a:off x="3072173" y="3972281"/>
                  <a:ext cx="295313" cy="278150"/>
                </a:xfrm>
                <a:custGeom>
                  <a:avLst/>
                  <a:gdLst/>
                  <a:ahLst/>
                  <a:cxnLst/>
                  <a:rect l="l" t="t" r="r" b="b"/>
                  <a:pathLst>
                    <a:path w="1212" h="1493" extrusionOk="0">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54"/>
                <p:cNvSpPr/>
                <p:nvPr/>
              </p:nvSpPr>
              <p:spPr>
                <a:xfrm>
                  <a:off x="2960091" y="3934275"/>
                  <a:ext cx="187860" cy="317273"/>
                </a:xfrm>
                <a:custGeom>
                  <a:avLst/>
                  <a:gdLst/>
                  <a:ahLst/>
                  <a:cxnLst/>
                  <a:rect l="l" t="t" r="r" b="b"/>
                  <a:pathLst>
                    <a:path w="771" h="1703" extrusionOk="0">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4"/>
                <p:cNvSpPr/>
                <p:nvPr/>
              </p:nvSpPr>
              <p:spPr>
                <a:xfrm>
                  <a:off x="2789044" y="3972840"/>
                  <a:ext cx="295800" cy="268462"/>
                </a:xfrm>
                <a:custGeom>
                  <a:avLst/>
                  <a:gdLst/>
                  <a:ahLst/>
                  <a:cxnLst/>
                  <a:rect l="l" t="t" r="r" b="b"/>
                  <a:pathLst>
                    <a:path w="1214" h="1441" extrusionOk="0">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4"/>
                <p:cNvSpPr/>
                <p:nvPr/>
              </p:nvSpPr>
              <p:spPr>
                <a:xfrm>
                  <a:off x="3072173" y="4093564"/>
                  <a:ext cx="398624" cy="156867"/>
                </a:xfrm>
                <a:custGeom>
                  <a:avLst/>
                  <a:gdLst/>
                  <a:ahLst/>
                  <a:cxnLst/>
                  <a:rect l="l" t="t" r="r" b="b"/>
                  <a:pathLst>
                    <a:path w="1636" h="842" extrusionOk="0">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6" name="Google Shape;156;p54"/>
            <p:cNvGrpSpPr/>
            <p:nvPr/>
          </p:nvGrpSpPr>
          <p:grpSpPr>
            <a:xfrm>
              <a:off x="5196050" y="3191965"/>
              <a:ext cx="4327591" cy="2184788"/>
              <a:chOff x="5196050" y="3191965"/>
              <a:chExt cx="4327591" cy="2184788"/>
            </a:xfrm>
          </p:grpSpPr>
          <p:grpSp>
            <p:nvGrpSpPr>
              <p:cNvPr id="157" name="Google Shape;157;p54"/>
              <p:cNvGrpSpPr/>
              <p:nvPr/>
            </p:nvGrpSpPr>
            <p:grpSpPr>
              <a:xfrm>
                <a:off x="5196050" y="3191965"/>
                <a:ext cx="4327591" cy="2184788"/>
                <a:chOff x="5196050" y="3191965"/>
                <a:chExt cx="4327591" cy="2184788"/>
              </a:xfrm>
            </p:grpSpPr>
            <p:sp>
              <p:nvSpPr>
                <p:cNvPr id="158" name="Google Shape;158;p54"/>
                <p:cNvSpPr/>
                <p:nvPr/>
              </p:nvSpPr>
              <p:spPr>
                <a:xfrm rot="-1165969">
                  <a:off x="5979797" y="3736330"/>
                  <a:ext cx="3460070" cy="1096058"/>
                </a:xfrm>
                <a:custGeom>
                  <a:avLst/>
                  <a:gdLst/>
                  <a:ahLst/>
                  <a:cxnLst/>
                  <a:rect l="l" t="t" r="r" b="b"/>
                  <a:pathLst>
                    <a:path w="13265" h="4202" extrusionOk="0">
                      <a:moveTo>
                        <a:pt x="2684" y="0"/>
                      </a:moveTo>
                      <a:cubicBezTo>
                        <a:pt x="714" y="0"/>
                        <a:pt x="1745" y="1827"/>
                        <a:pt x="1745" y="1827"/>
                      </a:cubicBezTo>
                      <a:cubicBezTo>
                        <a:pt x="0" y="1827"/>
                        <a:pt x="798" y="4196"/>
                        <a:pt x="798" y="4196"/>
                      </a:cubicBezTo>
                      <a:lnTo>
                        <a:pt x="798" y="4202"/>
                      </a:lnTo>
                      <a:lnTo>
                        <a:pt x="11807" y="4202"/>
                      </a:lnTo>
                      <a:cubicBezTo>
                        <a:pt x="11807" y="4202"/>
                        <a:pt x="13265" y="2733"/>
                        <a:pt x="12531" y="2283"/>
                      </a:cubicBezTo>
                      <a:cubicBezTo>
                        <a:pt x="12356" y="2176"/>
                        <a:pt x="12201" y="2136"/>
                        <a:pt x="12068" y="2136"/>
                      </a:cubicBezTo>
                      <a:cubicBezTo>
                        <a:pt x="11708" y="2136"/>
                        <a:pt x="11512" y="2426"/>
                        <a:pt x="11512" y="2426"/>
                      </a:cubicBezTo>
                      <a:cubicBezTo>
                        <a:pt x="11512" y="2426"/>
                        <a:pt x="11195" y="1542"/>
                        <a:pt x="10137" y="1100"/>
                      </a:cubicBezTo>
                      <a:cubicBezTo>
                        <a:pt x="9964" y="1028"/>
                        <a:pt x="9819" y="998"/>
                        <a:pt x="9698" y="998"/>
                      </a:cubicBezTo>
                      <a:cubicBezTo>
                        <a:pt x="9076" y="998"/>
                        <a:pt x="9071" y="1786"/>
                        <a:pt x="9071" y="1786"/>
                      </a:cubicBezTo>
                      <a:cubicBezTo>
                        <a:pt x="9071" y="1786"/>
                        <a:pt x="8652" y="929"/>
                        <a:pt x="6988" y="245"/>
                      </a:cubicBezTo>
                      <a:cubicBezTo>
                        <a:pt x="6685" y="120"/>
                        <a:pt x="6436" y="69"/>
                        <a:pt x="6232" y="69"/>
                      </a:cubicBezTo>
                      <a:cubicBezTo>
                        <a:pt x="5314" y="69"/>
                        <a:pt x="5296" y="1100"/>
                        <a:pt x="5296" y="1100"/>
                      </a:cubicBezTo>
                      <a:cubicBezTo>
                        <a:pt x="5296" y="1100"/>
                        <a:pt x="4654" y="0"/>
                        <a:pt x="268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4"/>
                <p:cNvSpPr/>
                <p:nvPr/>
              </p:nvSpPr>
              <p:spPr>
                <a:xfrm flipH="1">
                  <a:off x="5196050" y="3920775"/>
                  <a:ext cx="4123500" cy="13197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0" name="Google Shape;160;p54"/>
              <p:cNvGrpSpPr/>
              <p:nvPr/>
            </p:nvGrpSpPr>
            <p:grpSpPr>
              <a:xfrm rot="-152345">
                <a:off x="6337240" y="3914925"/>
                <a:ext cx="707566" cy="311306"/>
                <a:chOff x="8148509" y="4685073"/>
                <a:chExt cx="707579" cy="311311"/>
              </a:xfrm>
            </p:grpSpPr>
            <p:sp>
              <p:nvSpPr>
                <p:cNvPr id="161" name="Google Shape;161;p54"/>
                <p:cNvSpPr/>
                <p:nvPr/>
              </p:nvSpPr>
              <p:spPr>
                <a:xfrm>
                  <a:off x="8470379" y="4685073"/>
                  <a:ext cx="198581" cy="310753"/>
                </a:xfrm>
                <a:custGeom>
                  <a:avLst/>
                  <a:gdLst/>
                  <a:ahLst/>
                  <a:cxnLst/>
                  <a:rect l="l" t="t" r="r" b="b"/>
                  <a:pathLst>
                    <a:path w="815" h="1668" extrusionOk="0">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4"/>
                <p:cNvSpPr/>
                <p:nvPr/>
              </p:nvSpPr>
              <p:spPr>
                <a:xfrm>
                  <a:off x="8278621" y="4694574"/>
                  <a:ext cx="235860" cy="301810"/>
                </a:xfrm>
                <a:custGeom>
                  <a:avLst/>
                  <a:gdLst/>
                  <a:ahLst/>
                  <a:cxnLst/>
                  <a:rect l="l" t="t" r="r" b="b"/>
                  <a:pathLst>
                    <a:path w="968" h="1620" extrusionOk="0">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4"/>
                <p:cNvSpPr/>
                <p:nvPr/>
              </p:nvSpPr>
              <p:spPr>
                <a:xfrm>
                  <a:off x="8148509" y="4777106"/>
                  <a:ext cx="357689" cy="207355"/>
                </a:xfrm>
                <a:custGeom>
                  <a:avLst/>
                  <a:gdLst/>
                  <a:ahLst/>
                  <a:cxnLst/>
                  <a:rect l="l" t="t" r="r" b="b"/>
                  <a:pathLst>
                    <a:path w="1468" h="1113" extrusionOk="0">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54"/>
                <p:cNvSpPr/>
                <p:nvPr/>
              </p:nvSpPr>
              <p:spPr>
                <a:xfrm>
                  <a:off x="8498399" y="4763320"/>
                  <a:ext cx="357689" cy="232506"/>
                </a:xfrm>
                <a:custGeom>
                  <a:avLst/>
                  <a:gdLst/>
                  <a:ahLst/>
                  <a:cxnLst/>
                  <a:rect l="l" t="t" r="r" b="b"/>
                  <a:pathLst>
                    <a:path w="1468" h="1248" extrusionOk="0">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66"/>
        <p:cNvGrpSpPr/>
        <p:nvPr/>
      </p:nvGrpSpPr>
      <p:grpSpPr>
        <a:xfrm>
          <a:off x="0" y="0"/>
          <a:ext cx="0" cy="0"/>
          <a:chOff x="0" y="0"/>
          <a:chExt cx="0" cy="0"/>
        </a:xfrm>
      </p:grpSpPr>
      <p:grpSp>
        <p:nvGrpSpPr>
          <p:cNvPr id="167" name="Google Shape;167;p56"/>
          <p:cNvGrpSpPr/>
          <p:nvPr/>
        </p:nvGrpSpPr>
        <p:grpSpPr>
          <a:xfrm>
            <a:off x="5091475" y="-152390"/>
            <a:ext cx="4945573" cy="5497744"/>
            <a:chOff x="-1034936" y="-361950"/>
            <a:chExt cx="5914343" cy="5867390"/>
          </a:xfrm>
        </p:grpSpPr>
        <p:sp>
          <p:nvSpPr>
            <p:cNvPr id="168" name="Google Shape;168;p56"/>
            <p:cNvSpPr/>
            <p:nvPr/>
          </p:nvSpPr>
          <p:spPr>
            <a:xfrm flipH="1">
              <a:off x="3571195" y="190646"/>
              <a:ext cx="205805" cy="4762202"/>
            </a:xfrm>
            <a:custGeom>
              <a:avLst/>
              <a:gdLst/>
              <a:ahLst/>
              <a:cxnLst/>
              <a:rect l="l" t="t" r="r" b="b"/>
              <a:pathLst>
                <a:path w="789" h="18257" extrusionOk="0">
                  <a:moveTo>
                    <a:pt x="0" y="0"/>
                  </a:moveTo>
                  <a:lnTo>
                    <a:pt x="0" y="18256"/>
                  </a:lnTo>
                  <a:lnTo>
                    <a:pt x="788" y="18256"/>
                  </a:lnTo>
                  <a:lnTo>
                    <a:pt x="7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9" name="Google Shape;169;p56"/>
            <p:cNvGrpSpPr/>
            <p:nvPr/>
          </p:nvGrpSpPr>
          <p:grpSpPr>
            <a:xfrm flipH="1">
              <a:off x="-1034936" y="-361950"/>
              <a:ext cx="5914343" cy="5867390"/>
              <a:chOff x="-7035686" y="-182875"/>
              <a:chExt cx="5914343" cy="5867390"/>
            </a:xfrm>
          </p:grpSpPr>
          <p:grpSp>
            <p:nvGrpSpPr>
              <p:cNvPr id="170" name="Google Shape;170;p56"/>
              <p:cNvGrpSpPr/>
              <p:nvPr/>
            </p:nvGrpSpPr>
            <p:grpSpPr>
              <a:xfrm>
                <a:off x="-7035686" y="-182875"/>
                <a:ext cx="5914343" cy="1865546"/>
                <a:chOff x="-7035686" y="-182875"/>
                <a:chExt cx="5914343" cy="1865546"/>
              </a:xfrm>
            </p:grpSpPr>
            <p:sp>
              <p:nvSpPr>
                <p:cNvPr id="171" name="Google Shape;171;p56"/>
                <p:cNvSpPr/>
                <p:nvPr/>
              </p:nvSpPr>
              <p:spPr>
                <a:xfrm>
                  <a:off x="-2676756" y="1256313"/>
                  <a:ext cx="285623" cy="300751"/>
                </a:xfrm>
                <a:custGeom>
                  <a:avLst/>
                  <a:gdLst/>
                  <a:ahLst/>
                  <a:cxnLst/>
                  <a:rect l="l" t="t" r="r" b="b"/>
                  <a:pathLst>
                    <a:path w="1095" h="1153" extrusionOk="0">
                      <a:moveTo>
                        <a:pt x="1" y="0"/>
                      </a:moveTo>
                      <a:cubicBezTo>
                        <a:pt x="1" y="1"/>
                        <a:pt x="57" y="977"/>
                        <a:pt x="969" y="1153"/>
                      </a:cubicBezTo>
                      <a:cubicBezTo>
                        <a:pt x="969" y="1153"/>
                        <a:pt x="1094" y="296"/>
                        <a:pt x="1"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56"/>
                <p:cNvSpPr/>
                <p:nvPr/>
              </p:nvSpPr>
              <p:spPr>
                <a:xfrm>
                  <a:off x="-2618066" y="1215883"/>
                  <a:ext cx="390220" cy="144507"/>
                </a:xfrm>
                <a:custGeom>
                  <a:avLst/>
                  <a:gdLst/>
                  <a:ahLst/>
                  <a:cxnLst/>
                  <a:rect l="l" t="t" r="r" b="b"/>
                  <a:pathLst>
                    <a:path w="1496" h="554" extrusionOk="0">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56"/>
                <p:cNvSpPr/>
                <p:nvPr/>
              </p:nvSpPr>
              <p:spPr>
                <a:xfrm>
                  <a:off x="-4896129" y="1250309"/>
                  <a:ext cx="301273" cy="383178"/>
                </a:xfrm>
                <a:custGeom>
                  <a:avLst/>
                  <a:gdLst/>
                  <a:ahLst/>
                  <a:cxnLst/>
                  <a:rect l="l" t="t" r="r" b="b"/>
                  <a:pathLst>
                    <a:path w="1155" h="1469" extrusionOk="0">
                      <a:moveTo>
                        <a:pt x="761" y="1"/>
                      </a:moveTo>
                      <a:cubicBezTo>
                        <a:pt x="761" y="1"/>
                        <a:pt x="0" y="402"/>
                        <a:pt x="403" y="1468"/>
                      </a:cubicBezTo>
                      <a:cubicBezTo>
                        <a:pt x="403" y="1468"/>
                        <a:pt x="1154" y="850"/>
                        <a:pt x="761" y="1"/>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6"/>
                <p:cNvSpPr/>
                <p:nvPr/>
              </p:nvSpPr>
              <p:spPr>
                <a:xfrm>
                  <a:off x="-3605659" y="1280441"/>
                  <a:ext cx="280927" cy="365180"/>
                </a:xfrm>
                <a:custGeom>
                  <a:avLst/>
                  <a:gdLst/>
                  <a:ahLst/>
                  <a:cxnLst/>
                  <a:rect l="l" t="t" r="r" b="b"/>
                  <a:pathLst>
                    <a:path w="1077" h="1400" extrusionOk="0">
                      <a:moveTo>
                        <a:pt x="808" y="1"/>
                      </a:moveTo>
                      <a:cubicBezTo>
                        <a:pt x="808" y="1"/>
                        <a:pt x="0" y="289"/>
                        <a:pt x="245" y="1400"/>
                      </a:cubicBezTo>
                      <a:cubicBezTo>
                        <a:pt x="245" y="1400"/>
                        <a:pt x="1076" y="899"/>
                        <a:pt x="808" y="1"/>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6"/>
                <p:cNvSpPr/>
                <p:nvPr/>
              </p:nvSpPr>
              <p:spPr>
                <a:xfrm>
                  <a:off x="-7035686" y="-182875"/>
                  <a:ext cx="5914343" cy="1865546"/>
                </a:xfrm>
                <a:custGeom>
                  <a:avLst/>
                  <a:gdLst/>
                  <a:ahLst/>
                  <a:cxnLst/>
                  <a:rect l="l" t="t" r="r" b="b"/>
                  <a:pathLst>
                    <a:path w="22674" h="7152" extrusionOk="0">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6" name="Google Shape;176;p56"/>
              <p:cNvSpPr/>
              <p:nvPr/>
            </p:nvSpPr>
            <p:spPr>
              <a:xfrm>
                <a:off x="-3358080" y="533446"/>
                <a:ext cx="205805" cy="4762202"/>
              </a:xfrm>
              <a:custGeom>
                <a:avLst/>
                <a:gdLst/>
                <a:ahLst/>
                <a:cxnLst/>
                <a:rect l="l" t="t" r="r" b="b"/>
                <a:pathLst>
                  <a:path w="789" h="18257" extrusionOk="0">
                    <a:moveTo>
                      <a:pt x="0" y="0"/>
                    </a:moveTo>
                    <a:lnTo>
                      <a:pt x="0" y="18256"/>
                    </a:lnTo>
                    <a:lnTo>
                      <a:pt x="788" y="18256"/>
                    </a:lnTo>
                    <a:lnTo>
                      <a:pt x="7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6"/>
              <p:cNvSpPr/>
              <p:nvPr/>
            </p:nvSpPr>
            <p:spPr>
              <a:xfrm>
                <a:off x="-5602360" y="480446"/>
                <a:ext cx="478907" cy="4548832"/>
              </a:xfrm>
              <a:custGeom>
                <a:avLst/>
                <a:gdLst/>
                <a:ahLst/>
                <a:cxnLst/>
                <a:rect l="l" t="t" r="r" b="b"/>
                <a:pathLst>
                  <a:path w="1836" h="17439" extrusionOk="0">
                    <a:moveTo>
                      <a:pt x="971" y="0"/>
                    </a:moveTo>
                    <a:lnTo>
                      <a:pt x="0" y="17439"/>
                    </a:lnTo>
                    <a:lnTo>
                      <a:pt x="1405" y="17439"/>
                    </a:lnTo>
                    <a:lnTo>
                      <a:pt x="1835"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56"/>
              <p:cNvSpPr/>
              <p:nvPr/>
            </p:nvSpPr>
            <p:spPr>
              <a:xfrm>
                <a:off x="-5299783" y="480446"/>
                <a:ext cx="1883544" cy="5204069"/>
              </a:xfrm>
              <a:custGeom>
                <a:avLst/>
                <a:gdLst/>
                <a:ahLst/>
                <a:cxnLst/>
                <a:rect l="l" t="t" r="r" b="b"/>
                <a:pathLst>
                  <a:path w="7221" h="19951" extrusionOk="0">
                    <a:moveTo>
                      <a:pt x="6354" y="0"/>
                    </a:moveTo>
                    <a:lnTo>
                      <a:pt x="0" y="19950"/>
                    </a:lnTo>
                    <a:lnTo>
                      <a:pt x="1401" y="19950"/>
                    </a:lnTo>
                    <a:lnTo>
                      <a:pt x="722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56"/>
              <p:cNvSpPr/>
              <p:nvPr/>
            </p:nvSpPr>
            <p:spPr>
              <a:xfrm>
                <a:off x="-4480478" y="480446"/>
                <a:ext cx="588200" cy="1102320"/>
              </a:xfrm>
              <a:custGeom>
                <a:avLst/>
                <a:gdLst/>
                <a:ahLst/>
                <a:cxnLst/>
                <a:rect l="l" t="t" r="r" b="b"/>
                <a:pathLst>
                  <a:path w="2255" h="4226" extrusionOk="0">
                    <a:moveTo>
                      <a:pt x="1" y="0"/>
                    </a:moveTo>
                    <a:lnTo>
                      <a:pt x="1887" y="4226"/>
                    </a:lnTo>
                    <a:lnTo>
                      <a:pt x="2254" y="3013"/>
                    </a:lnTo>
                    <a:lnTo>
                      <a:pt x="425"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80" name="Google Shape;180;p56"/>
          <p:cNvSpPr txBox="1">
            <a:spLocks noGrp="1"/>
          </p:cNvSpPr>
          <p:nvPr>
            <p:ph type="title"/>
          </p:nvPr>
        </p:nvSpPr>
        <p:spPr>
          <a:xfrm>
            <a:off x="720000" y="1565225"/>
            <a:ext cx="3432900" cy="6255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81" name="Google Shape;181;p56"/>
          <p:cNvSpPr txBox="1">
            <a:spLocks noGrp="1"/>
          </p:cNvSpPr>
          <p:nvPr>
            <p:ph type="subTitle" idx="1"/>
          </p:nvPr>
        </p:nvSpPr>
        <p:spPr>
          <a:xfrm>
            <a:off x="720000" y="2114625"/>
            <a:ext cx="3432900" cy="805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182" name="Google Shape;182;p56"/>
          <p:cNvGrpSpPr/>
          <p:nvPr/>
        </p:nvGrpSpPr>
        <p:grpSpPr>
          <a:xfrm flipH="1">
            <a:off x="-626719" y="2919233"/>
            <a:ext cx="10306103" cy="2617251"/>
            <a:chOff x="-286088" y="3614711"/>
            <a:chExt cx="9519770" cy="1658482"/>
          </a:xfrm>
        </p:grpSpPr>
        <p:grpSp>
          <p:nvGrpSpPr>
            <p:cNvPr id="183" name="Google Shape;183;p56"/>
            <p:cNvGrpSpPr/>
            <p:nvPr/>
          </p:nvGrpSpPr>
          <p:grpSpPr>
            <a:xfrm rot="266972">
              <a:off x="8169676" y="4086125"/>
              <a:ext cx="933195" cy="935457"/>
              <a:chOff x="-3129200" y="1965150"/>
              <a:chExt cx="1660507" cy="2157640"/>
            </a:xfrm>
          </p:grpSpPr>
          <p:sp>
            <p:nvSpPr>
              <p:cNvPr id="184" name="Google Shape;184;p56"/>
              <p:cNvSpPr/>
              <p:nvPr/>
            </p:nvSpPr>
            <p:spPr>
              <a:xfrm>
                <a:off x="-3129200" y="3268303"/>
                <a:ext cx="1660507" cy="854487"/>
              </a:xfrm>
              <a:custGeom>
                <a:avLst/>
                <a:gdLst/>
                <a:ahLst/>
                <a:cxnLst/>
                <a:rect l="l" t="t" r="r" b="b"/>
                <a:pathLst>
                  <a:path w="11710" h="6026" extrusionOk="0">
                    <a:moveTo>
                      <a:pt x="9896" y="0"/>
                    </a:moveTo>
                    <a:lnTo>
                      <a:pt x="1604" y="1055"/>
                    </a:lnTo>
                    <a:lnTo>
                      <a:pt x="0" y="6025"/>
                    </a:lnTo>
                    <a:lnTo>
                      <a:pt x="11709" y="6025"/>
                    </a:lnTo>
                    <a:lnTo>
                      <a:pt x="989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6"/>
              <p:cNvSpPr/>
              <p:nvPr/>
            </p:nvSpPr>
            <p:spPr>
              <a:xfrm>
                <a:off x="-2901747" y="1965717"/>
                <a:ext cx="1175826" cy="1577809"/>
              </a:xfrm>
              <a:custGeom>
                <a:avLst/>
                <a:gdLst/>
                <a:ahLst/>
                <a:cxnLst/>
                <a:rect l="l" t="t" r="r" b="b"/>
                <a:pathLst>
                  <a:path w="8292" h="11127" extrusionOk="0">
                    <a:moveTo>
                      <a:pt x="6594" y="1"/>
                    </a:moveTo>
                    <a:lnTo>
                      <a:pt x="1379" y="1546"/>
                    </a:lnTo>
                    <a:lnTo>
                      <a:pt x="0" y="10241"/>
                    </a:lnTo>
                    <a:cubicBezTo>
                      <a:pt x="1681" y="10887"/>
                      <a:pt x="3048" y="11127"/>
                      <a:pt x="4151" y="11127"/>
                    </a:cubicBezTo>
                    <a:cubicBezTo>
                      <a:pt x="7291" y="11127"/>
                      <a:pt x="8291" y="9186"/>
                      <a:pt x="8288" y="9186"/>
                    </a:cubicBezTo>
                    <a:lnTo>
                      <a:pt x="659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56"/>
              <p:cNvSpPr/>
              <p:nvPr/>
            </p:nvSpPr>
            <p:spPr>
              <a:xfrm>
                <a:off x="-2313971" y="1999324"/>
                <a:ext cx="342878" cy="619241"/>
              </a:xfrm>
              <a:custGeom>
                <a:avLst/>
                <a:gdLst/>
                <a:ahLst/>
                <a:cxnLst/>
                <a:rect l="l" t="t" r="r" b="b"/>
                <a:pathLst>
                  <a:path w="2418" h="4367" extrusionOk="0">
                    <a:moveTo>
                      <a:pt x="2046" y="0"/>
                    </a:moveTo>
                    <a:lnTo>
                      <a:pt x="0" y="1031"/>
                    </a:lnTo>
                    <a:lnTo>
                      <a:pt x="0" y="3922"/>
                    </a:lnTo>
                    <a:lnTo>
                      <a:pt x="607" y="2977"/>
                    </a:lnTo>
                    <a:lnTo>
                      <a:pt x="943" y="4366"/>
                    </a:lnTo>
                    <a:lnTo>
                      <a:pt x="1868" y="2977"/>
                    </a:lnTo>
                    <a:lnTo>
                      <a:pt x="2418" y="3455"/>
                    </a:lnTo>
                    <a:lnTo>
                      <a:pt x="2046" y="0"/>
                    </a:lnTo>
                    <a:close/>
                  </a:path>
                </a:pathLst>
              </a:custGeom>
              <a:solidFill>
                <a:srgbClr val="FDF9F2">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56"/>
              <p:cNvSpPr/>
              <p:nvPr/>
            </p:nvSpPr>
            <p:spPr>
              <a:xfrm>
                <a:off x="-2901463" y="2754273"/>
                <a:ext cx="1175685" cy="789401"/>
              </a:xfrm>
              <a:custGeom>
                <a:avLst/>
                <a:gdLst/>
                <a:ahLst/>
                <a:cxnLst/>
                <a:rect l="l" t="t" r="r" b="b"/>
                <a:pathLst>
                  <a:path w="8291" h="5567" extrusionOk="0">
                    <a:moveTo>
                      <a:pt x="742" y="1"/>
                    </a:moveTo>
                    <a:lnTo>
                      <a:pt x="0" y="4680"/>
                    </a:lnTo>
                    <a:cubicBezTo>
                      <a:pt x="1680" y="5327"/>
                      <a:pt x="3047" y="5567"/>
                      <a:pt x="4150" y="5567"/>
                    </a:cubicBezTo>
                    <a:cubicBezTo>
                      <a:pt x="7290" y="5567"/>
                      <a:pt x="8290" y="3625"/>
                      <a:pt x="8290" y="3625"/>
                    </a:cubicBezTo>
                    <a:lnTo>
                      <a:pt x="8007" y="2094"/>
                    </a:lnTo>
                    <a:lnTo>
                      <a:pt x="7220" y="2671"/>
                    </a:lnTo>
                    <a:lnTo>
                      <a:pt x="6561" y="764"/>
                    </a:lnTo>
                    <a:lnTo>
                      <a:pt x="5831" y="2317"/>
                    </a:lnTo>
                    <a:lnTo>
                      <a:pt x="3625" y="3107"/>
                    </a:lnTo>
                    <a:lnTo>
                      <a:pt x="3009" y="2190"/>
                    </a:lnTo>
                    <a:lnTo>
                      <a:pt x="1604" y="3526"/>
                    </a:lnTo>
                    <a:lnTo>
                      <a:pt x="742" y="1"/>
                    </a:lnTo>
                    <a:close/>
                  </a:path>
                </a:pathLst>
              </a:custGeom>
              <a:solidFill>
                <a:srgbClr val="FDF9F2">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56"/>
              <p:cNvSpPr/>
              <p:nvPr/>
            </p:nvSpPr>
            <p:spPr>
              <a:xfrm>
                <a:off x="-2542558" y="2650333"/>
                <a:ext cx="74730" cy="691559"/>
              </a:xfrm>
              <a:custGeom>
                <a:avLst/>
                <a:gdLst/>
                <a:ahLst/>
                <a:cxnLst/>
                <a:rect l="l" t="t" r="r" b="b"/>
                <a:pathLst>
                  <a:path w="527" h="4877" extrusionOk="0">
                    <a:moveTo>
                      <a:pt x="251" y="0"/>
                    </a:moveTo>
                    <a:lnTo>
                      <a:pt x="0" y="4877"/>
                    </a:lnTo>
                    <a:lnTo>
                      <a:pt x="527" y="4034"/>
                    </a:lnTo>
                    <a:lnTo>
                      <a:pt x="251" y="0"/>
                    </a:lnTo>
                    <a:close/>
                  </a:path>
                </a:pathLst>
              </a:custGeom>
              <a:solidFill>
                <a:srgbClr val="FDF9F2">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56"/>
              <p:cNvSpPr/>
              <p:nvPr/>
            </p:nvSpPr>
            <p:spPr>
              <a:xfrm>
                <a:off x="-2688758" y="2293561"/>
                <a:ext cx="104792" cy="650295"/>
              </a:xfrm>
              <a:custGeom>
                <a:avLst/>
                <a:gdLst/>
                <a:ahLst/>
                <a:cxnLst/>
                <a:rect l="l" t="t" r="r" b="b"/>
                <a:pathLst>
                  <a:path w="739" h="4586" extrusionOk="0">
                    <a:moveTo>
                      <a:pt x="738" y="1"/>
                    </a:moveTo>
                    <a:lnTo>
                      <a:pt x="445" y="1802"/>
                    </a:lnTo>
                    <a:lnTo>
                      <a:pt x="83" y="476"/>
                    </a:lnTo>
                    <a:lnTo>
                      <a:pt x="1" y="2495"/>
                    </a:lnTo>
                    <a:lnTo>
                      <a:pt x="738" y="4586"/>
                    </a:lnTo>
                    <a:lnTo>
                      <a:pt x="738" y="1"/>
                    </a:lnTo>
                    <a:close/>
                  </a:path>
                </a:pathLst>
              </a:custGeom>
              <a:solidFill>
                <a:srgbClr val="FDF9F2">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56"/>
              <p:cNvSpPr/>
              <p:nvPr/>
            </p:nvSpPr>
            <p:spPr>
              <a:xfrm>
                <a:off x="-2236404" y="2632324"/>
                <a:ext cx="188030" cy="659370"/>
              </a:xfrm>
              <a:custGeom>
                <a:avLst/>
                <a:gdLst/>
                <a:ahLst/>
                <a:cxnLst/>
                <a:rect l="l" t="t" r="r" b="b"/>
                <a:pathLst>
                  <a:path w="1326" h="4650" extrusionOk="0">
                    <a:moveTo>
                      <a:pt x="1" y="0"/>
                    </a:moveTo>
                    <a:lnTo>
                      <a:pt x="52" y="4583"/>
                    </a:lnTo>
                    <a:lnTo>
                      <a:pt x="1325" y="4650"/>
                    </a:lnTo>
                    <a:lnTo>
                      <a:pt x="699" y="4104"/>
                    </a:lnTo>
                    <a:lnTo>
                      <a:pt x="760" y="2083"/>
                    </a:lnTo>
                    <a:lnTo>
                      <a:pt x="1" y="0"/>
                    </a:lnTo>
                    <a:close/>
                  </a:path>
                </a:pathLst>
              </a:custGeom>
              <a:solidFill>
                <a:srgbClr val="FDF9F2">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56"/>
              <p:cNvSpPr/>
              <p:nvPr/>
            </p:nvSpPr>
            <p:spPr>
              <a:xfrm>
                <a:off x="-2706200" y="1965150"/>
                <a:ext cx="739642" cy="330252"/>
              </a:xfrm>
              <a:custGeom>
                <a:avLst/>
                <a:gdLst/>
                <a:ahLst/>
                <a:cxnLst/>
                <a:rect l="l" t="t" r="r" b="b"/>
                <a:pathLst>
                  <a:path w="5216" h="2329" extrusionOk="0">
                    <a:moveTo>
                      <a:pt x="5178" y="1"/>
                    </a:moveTo>
                    <a:cubicBezTo>
                      <a:pt x="4928" y="1"/>
                      <a:pt x="3470" y="17"/>
                      <a:pt x="2037" y="378"/>
                    </a:cubicBezTo>
                    <a:cubicBezTo>
                      <a:pt x="462" y="777"/>
                      <a:pt x="0" y="1550"/>
                      <a:pt x="0" y="1550"/>
                    </a:cubicBezTo>
                    <a:cubicBezTo>
                      <a:pt x="0" y="1550"/>
                      <a:pt x="906" y="2329"/>
                      <a:pt x="2498" y="2329"/>
                    </a:cubicBezTo>
                    <a:cubicBezTo>
                      <a:pt x="2618" y="2329"/>
                      <a:pt x="2743" y="2324"/>
                      <a:pt x="2872" y="2315"/>
                    </a:cubicBezTo>
                    <a:cubicBezTo>
                      <a:pt x="4814" y="2172"/>
                      <a:pt x="5215" y="1"/>
                      <a:pt x="5215" y="1"/>
                    </a:cubicBezTo>
                    <a:cubicBezTo>
                      <a:pt x="5215" y="1"/>
                      <a:pt x="5202" y="1"/>
                      <a:pt x="517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2" name="Google Shape;192;p56"/>
            <p:cNvSpPr/>
            <p:nvPr/>
          </p:nvSpPr>
          <p:spPr>
            <a:xfrm rot="65629">
              <a:off x="-275536" y="3986482"/>
              <a:ext cx="9498667" cy="1196158"/>
            </a:xfrm>
            <a:custGeom>
              <a:avLst/>
              <a:gdLst/>
              <a:ahLst/>
              <a:cxnLst/>
              <a:rect l="l" t="t" r="r" b="b"/>
              <a:pathLst>
                <a:path w="38953" h="7452" extrusionOk="0">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3" name="Google Shape;193;p56"/>
            <p:cNvGrpSpPr/>
            <p:nvPr/>
          </p:nvGrpSpPr>
          <p:grpSpPr>
            <a:xfrm rot="65957">
              <a:off x="32932" y="3620349"/>
              <a:ext cx="591819" cy="426290"/>
              <a:chOff x="-152131" y="3701025"/>
              <a:chExt cx="591355" cy="317274"/>
            </a:xfrm>
          </p:grpSpPr>
          <p:sp>
            <p:nvSpPr>
              <p:cNvPr id="194" name="Google Shape;194;p56"/>
              <p:cNvSpPr/>
              <p:nvPr/>
            </p:nvSpPr>
            <p:spPr>
              <a:xfrm>
                <a:off x="22327" y="3701025"/>
                <a:ext cx="189566" cy="317273"/>
              </a:xfrm>
              <a:custGeom>
                <a:avLst/>
                <a:gdLst/>
                <a:ahLst/>
                <a:cxnLst/>
                <a:rect l="l" t="t" r="r" b="b"/>
                <a:pathLst>
                  <a:path w="778" h="1703" extrusionOk="0">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56"/>
              <p:cNvSpPr/>
              <p:nvPr/>
            </p:nvSpPr>
            <p:spPr>
              <a:xfrm>
                <a:off x="-152131" y="3740335"/>
                <a:ext cx="279962" cy="277963"/>
              </a:xfrm>
              <a:custGeom>
                <a:avLst/>
                <a:gdLst/>
                <a:ahLst/>
                <a:cxnLst/>
                <a:rect l="l" t="t" r="r" b="b"/>
                <a:pathLst>
                  <a:path w="1149" h="1492" extrusionOk="0">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56"/>
              <p:cNvSpPr/>
              <p:nvPr/>
            </p:nvSpPr>
            <p:spPr>
              <a:xfrm>
                <a:off x="125393" y="3746856"/>
                <a:ext cx="313831" cy="271443"/>
              </a:xfrm>
              <a:custGeom>
                <a:avLst/>
                <a:gdLst/>
                <a:ahLst/>
                <a:cxnLst/>
                <a:rect l="l" t="t" r="r" b="b"/>
                <a:pathLst>
                  <a:path w="1288" h="1457" extrusionOk="0">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 name="Google Shape;197;p56"/>
            <p:cNvGrpSpPr/>
            <p:nvPr/>
          </p:nvGrpSpPr>
          <p:grpSpPr>
            <a:xfrm rot="65957">
              <a:off x="7252695" y="4716638"/>
              <a:ext cx="591575" cy="426541"/>
              <a:chOff x="4942966" y="4520941"/>
              <a:chExt cx="591112" cy="317460"/>
            </a:xfrm>
          </p:grpSpPr>
          <p:sp>
            <p:nvSpPr>
              <p:cNvPr id="198" name="Google Shape;198;p56"/>
              <p:cNvSpPr/>
              <p:nvPr/>
            </p:nvSpPr>
            <p:spPr>
              <a:xfrm>
                <a:off x="5117424" y="4520941"/>
                <a:ext cx="189322" cy="317459"/>
              </a:xfrm>
              <a:custGeom>
                <a:avLst/>
                <a:gdLst/>
                <a:ahLst/>
                <a:cxnLst/>
                <a:rect l="l" t="t" r="r" b="b"/>
                <a:pathLst>
                  <a:path w="777" h="1704" extrusionOk="0">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56"/>
              <p:cNvSpPr/>
              <p:nvPr/>
            </p:nvSpPr>
            <p:spPr>
              <a:xfrm>
                <a:off x="4942966" y="4560251"/>
                <a:ext cx="279962" cy="278150"/>
              </a:xfrm>
              <a:custGeom>
                <a:avLst/>
                <a:gdLst/>
                <a:ahLst/>
                <a:cxnLst/>
                <a:rect l="l" t="t" r="r" b="b"/>
                <a:pathLst>
                  <a:path w="1149" h="1493" extrusionOk="0">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56"/>
              <p:cNvSpPr/>
              <p:nvPr/>
            </p:nvSpPr>
            <p:spPr>
              <a:xfrm>
                <a:off x="5220247" y="4566771"/>
                <a:ext cx="313831" cy="271629"/>
              </a:xfrm>
              <a:custGeom>
                <a:avLst/>
                <a:gdLst/>
                <a:ahLst/>
                <a:cxnLst/>
                <a:rect l="l" t="t" r="r" b="b"/>
                <a:pathLst>
                  <a:path w="1288" h="1458" extrusionOk="0">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1" name="Google Shape;201;p56"/>
            <p:cNvGrpSpPr/>
            <p:nvPr/>
          </p:nvGrpSpPr>
          <p:grpSpPr>
            <a:xfrm rot="1449154">
              <a:off x="5993772" y="4721229"/>
              <a:ext cx="577936" cy="417288"/>
              <a:chOff x="8751558" y="4621358"/>
              <a:chExt cx="577467" cy="310566"/>
            </a:xfrm>
          </p:grpSpPr>
          <p:sp>
            <p:nvSpPr>
              <p:cNvPr id="202" name="Google Shape;202;p56"/>
              <p:cNvSpPr/>
              <p:nvPr/>
            </p:nvSpPr>
            <p:spPr>
              <a:xfrm>
                <a:off x="8896777" y="4621358"/>
                <a:ext cx="211007" cy="310566"/>
              </a:xfrm>
              <a:custGeom>
                <a:avLst/>
                <a:gdLst/>
                <a:ahLst/>
                <a:cxnLst/>
                <a:rect l="l" t="t" r="r" b="b"/>
                <a:pathLst>
                  <a:path w="866" h="1667" extrusionOk="0">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56"/>
              <p:cNvSpPr/>
              <p:nvPr/>
            </p:nvSpPr>
            <p:spPr>
              <a:xfrm>
                <a:off x="8751558" y="4694202"/>
                <a:ext cx="333323" cy="237722"/>
              </a:xfrm>
              <a:custGeom>
                <a:avLst/>
                <a:gdLst/>
                <a:ahLst/>
                <a:cxnLst/>
                <a:rect l="l" t="t" r="r" b="b"/>
                <a:pathLst>
                  <a:path w="1368" h="1276" extrusionOk="0">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56"/>
              <p:cNvSpPr/>
              <p:nvPr/>
            </p:nvSpPr>
            <p:spPr>
              <a:xfrm>
                <a:off x="9066606" y="4627878"/>
                <a:ext cx="262419" cy="304046"/>
              </a:xfrm>
              <a:custGeom>
                <a:avLst/>
                <a:gdLst/>
                <a:ahLst/>
                <a:cxnLst/>
                <a:rect l="l" t="t" r="r" b="b"/>
                <a:pathLst>
                  <a:path w="1077" h="1632" extrusionOk="0">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5" name="Google Shape;205;p56"/>
            <p:cNvGrpSpPr/>
            <p:nvPr/>
          </p:nvGrpSpPr>
          <p:grpSpPr>
            <a:xfrm rot="65957">
              <a:off x="644189" y="3762996"/>
              <a:ext cx="682288" cy="426289"/>
              <a:chOff x="2789044" y="3934275"/>
              <a:chExt cx="681753" cy="317273"/>
            </a:xfrm>
          </p:grpSpPr>
          <p:sp>
            <p:nvSpPr>
              <p:cNvPr id="206" name="Google Shape;206;p56"/>
              <p:cNvSpPr/>
              <p:nvPr/>
            </p:nvSpPr>
            <p:spPr>
              <a:xfrm>
                <a:off x="3072173" y="3972281"/>
                <a:ext cx="295313" cy="278150"/>
              </a:xfrm>
              <a:custGeom>
                <a:avLst/>
                <a:gdLst/>
                <a:ahLst/>
                <a:cxnLst/>
                <a:rect l="l" t="t" r="r" b="b"/>
                <a:pathLst>
                  <a:path w="1212" h="1493" extrusionOk="0">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56"/>
              <p:cNvSpPr/>
              <p:nvPr/>
            </p:nvSpPr>
            <p:spPr>
              <a:xfrm>
                <a:off x="2960091" y="3934275"/>
                <a:ext cx="187860" cy="317273"/>
              </a:xfrm>
              <a:custGeom>
                <a:avLst/>
                <a:gdLst/>
                <a:ahLst/>
                <a:cxnLst/>
                <a:rect l="l" t="t" r="r" b="b"/>
                <a:pathLst>
                  <a:path w="771" h="1703" extrusionOk="0">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56"/>
              <p:cNvSpPr/>
              <p:nvPr/>
            </p:nvSpPr>
            <p:spPr>
              <a:xfrm>
                <a:off x="2789044" y="3972840"/>
                <a:ext cx="295800" cy="268462"/>
              </a:xfrm>
              <a:custGeom>
                <a:avLst/>
                <a:gdLst/>
                <a:ahLst/>
                <a:cxnLst/>
                <a:rect l="l" t="t" r="r" b="b"/>
                <a:pathLst>
                  <a:path w="1214" h="1441" extrusionOk="0">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56"/>
              <p:cNvSpPr/>
              <p:nvPr/>
            </p:nvSpPr>
            <p:spPr>
              <a:xfrm>
                <a:off x="3072173" y="4093564"/>
                <a:ext cx="398624" cy="156867"/>
              </a:xfrm>
              <a:custGeom>
                <a:avLst/>
                <a:gdLst/>
                <a:ahLst/>
                <a:cxnLst/>
                <a:rect l="l" t="t" r="r" b="b"/>
                <a:pathLst>
                  <a:path w="1636" h="842" extrusionOk="0">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 name="Google Shape;210;p56"/>
            <p:cNvGrpSpPr/>
            <p:nvPr/>
          </p:nvGrpSpPr>
          <p:grpSpPr>
            <a:xfrm rot="65957">
              <a:off x="6584429" y="4838007"/>
              <a:ext cx="708134" cy="418279"/>
              <a:chOff x="8148509" y="4685073"/>
              <a:chExt cx="707579" cy="311311"/>
            </a:xfrm>
          </p:grpSpPr>
          <p:sp>
            <p:nvSpPr>
              <p:cNvPr id="211" name="Google Shape;211;p56"/>
              <p:cNvSpPr/>
              <p:nvPr/>
            </p:nvSpPr>
            <p:spPr>
              <a:xfrm>
                <a:off x="8470379" y="4685073"/>
                <a:ext cx="198581" cy="310753"/>
              </a:xfrm>
              <a:custGeom>
                <a:avLst/>
                <a:gdLst/>
                <a:ahLst/>
                <a:cxnLst/>
                <a:rect l="l" t="t" r="r" b="b"/>
                <a:pathLst>
                  <a:path w="815" h="1668" extrusionOk="0">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56"/>
              <p:cNvSpPr/>
              <p:nvPr/>
            </p:nvSpPr>
            <p:spPr>
              <a:xfrm>
                <a:off x="8278621" y="4694574"/>
                <a:ext cx="235860" cy="301810"/>
              </a:xfrm>
              <a:custGeom>
                <a:avLst/>
                <a:gdLst/>
                <a:ahLst/>
                <a:cxnLst/>
                <a:rect l="l" t="t" r="r" b="b"/>
                <a:pathLst>
                  <a:path w="968" h="1620" extrusionOk="0">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56"/>
              <p:cNvSpPr/>
              <p:nvPr/>
            </p:nvSpPr>
            <p:spPr>
              <a:xfrm>
                <a:off x="8148509" y="4777106"/>
                <a:ext cx="357689" cy="207355"/>
              </a:xfrm>
              <a:custGeom>
                <a:avLst/>
                <a:gdLst/>
                <a:ahLst/>
                <a:cxnLst/>
                <a:rect l="l" t="t" r="r" b="b"/>
                <a:pathLst>
                  <a:path w="1468" h="1113" extrusionOk="0">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56"/>
              <p:cNvSpPr/>
              <p:nvPr/>
            </p:nvSpPr>
            <p:spPr>
              <a:xfrm>
                <a:off x="8498399" y="4763320"/>
                <a:ext cx="357689" cy="232506"/>
              </a:xfrm>
              <a:custGeom>
                <a:avLst/>
                <a:gdLst/>
                <a:ahLst/>
                <a:cxnLst/>
                <a:rect l="l" t="t" r="r" b="b"/>
                <a:pathLst>
                  <a:path w="1468" h="1248" extrusionOk="0">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15"/>
        <p:cNvGrpSpPr/>
        <p:nvPr/>
      </p:nvGrpSpPr>
      <p:grpSpPr>
        <a:xfrm>
          <a:off x="0" y="0"/>
          <a:ext cx="0" cy="0"/>
          <a:chOff x="0" y="0"/>
          <a:chExt cx="0" cy="0"/>
        </a:xfrm>
      </p:grpSpPr>
      <p:sp>
        <p:nvSpPr>
          <p:cNvPr id="216" name="Google Shape;216;p57"/>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17" name="Google Shape;217;p57"/>
          <p:cNvSpPr txBox="1">
            <a:spLocks noGrp="1"/>
          </p:cNvSpPr>
          <p:nvPr>
            <p:ph type="subTitle" idx="1"/>
          </p:nvPr>
        </p:nvSpPr>
        <p:spPr>
          <a:xfrm>
            <a:off x="1112605" y="2247282"/>
            <a:ext cx="1975200" cy="4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18" name="Google Shape;218;p57"/>
          <p:cNvSpPr txBox="1">
            <a:spLocks noGrp="1"/>
          </p:cNvSpPr>
          <p:nvPr>
            <p:ph type="subTitle" idx="2"/>
          </p:nvPr>
        </p:nvSpPr>
        <p:spPr>
          <a:xfrm>
            <a:off x="3582450" y="2247282"/>
            <a:ext cx="1975200" cy="4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19" name="Google Shape;219;p57"/>
          <p:cNvSpPr txBox="1">
            <a:spLocks noGrp="1"/>
          </p:cNvSpPr>
          <p:nvPr>
            <p:ph type="subTitle" idx="3"/>
          </p:nvPr>
        </p:nvSpPr>
        <p:spPr>
          <a:xfrm>
            <a:off x="1112605" y="3985482"/>
            <a:ext cx="1975200" cy="4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20" name="Google Shape;220;p57"/>
          <p:cNvSpPr txBox="1">
            <a:spLocks noGrp="1"/>
          </p:cNvSpPr>
          <p:nvPr>
            <p:ph type="subTitle" idx="4"/>
          </p:nvPr>
        </p:nvSpPr>
        <p:spPr>
          <a:xfrm>
            <a:off x="3582450" y="3985482"/>
            <a:ext cx="1975200" cy="4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21" name="Google Shape;221;p57"/>
          <p:cNvSpPr txBox="1">
            <a:spLocks noGrp="1"/>
          </p:cNvSpPr>
          <p:nvPr>
            <p:ph type="subTitle" idx="5"/>
          </p:nvPr>
        </p:nvSpPr>
        <p:spPr>
          <a:xfrm>
            <a:off x="6052295" y="2247282"/>
            <a:ext cx="1975200" cy="4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22" name="Google Shape;222;p57"/>
          <p:cNvSpPr txBox="1">
            <a:spLocks noGrp="1"/>
          </p:cNvSpPr>
          <p:nvPr>
            <p:ph type="subTitle" idx="6"/>
          </p:nvPr>
        </p:nvSpPr>
        <p:spPr>
          <a:xfrm>
            <a:off x="6052295" y="3985482"/>
            <a:ext cx="1975200" cy="4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23" name="Google Shape;223;p57"/>
          <p:cNvSpPr txBox="1">
            <a:spLocks noGrp="1"/>
          </p:cNvSpPr>
          <p:nvPr>
            <p:ph type="subTitle" idx="7"/>
          </p:nvPr>
        </p:nvSpPr>
        <p:spPr>
          <a:xfrm>
            <a:off x="1111105" y="1985788"/>
            <a:ext cx="1978200" cy="377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Sora"/>
              <a:buNone/>
              <a:defRPr sz="2000" b="1">
                <a:solidFill>
                  <a:schemeClr val="dk1"/>
                </a:solidFill>
                <a:latin typeface="Sora"/>
                <a:ea typeface="Sora"/>
                <a:cs typeface="Sora"/>
                <a:sym typeface="Sora"/>
              </a:defRPr>
            </a:lvl1pPr>
            <a:lvl2pPr lvl="1" algn="ctr">
              <a:lnSpc>
                <a:spcPct val="100000"/>
              </a:lnSpc>
              <a:spcBef>
                <a:spcPts val="0"/>
              </a:spcBef>
              <a:spcAft>
                <a:spcPts val="0"/>
              </a:spcAft>
              <a:buSzPts val="2400"/>
              <a:buFont typeface="Sora"/>
              <a:buNone/>
              <a:defRPr sz="2400" b="1">
                <a:latin typeface="Sora"/>
                <a:ea typeface="Sora"/>
                <a:cs typeface="Sora"/>
                <a:sym typeface="Sora"/>
              </a:defRPr>
            </a:lvl2pPr>
            <a:lvl3pPr lvl="2" algn="ctr">
              <a:lnSpc>
                <a:spcPct val="100000"/>
              </a:lnSpc>
              <a:spcBef>
                <a:spcPts val="0"/>
              </a:spcBef>
              <a:spcAft>
                <a:spcPts val="0"/>
              </a:spcAft>
              <a:buSzPts val="2400"/>
              <a:buFont typeface="Sora"/>
              <a:buNone/>
              <a:defRPr sz="2400" b="1">
                <a:latin typeface="Sora"/>
                <a:ea typeface="Sora"/>
                <a:cs typeface="Sora"/>
                <a:sym typeface="Sora"/>
              </a:defRPr>
            </a:lvl3pPr>
            <a:lvl4pPr lvl="3" algn="ctr">
              <a:lnSpc>
                <a:spcPct val="100000"/>
              </a:lnSpc>
              <a:spcBef>
                <a:spcPts val="0"/>
              </a:spcBef>
              <a:spcAft>
                <a:spcPts val="0"/>
              </a:spcAft>
              <a:buSzPts val="2400"/>
              <a:buFont typeface="Sora"/>
              <a:buNone/>
              <a:defRPr sz="2400" b="1">
                <a:latin typeface="Sora"/>
                <a:ea typeface="Sora"/>
                <a:cs typeface="Sora"/>
                <a:sym typeface="Sora"/>
              </a:defRPr>
            </a:lvl4pPr>
            <a:lvl5pPr lvl="4" algn="ctr">
              <a:lnSpc>
                <a:spcPct val="100000"/>
              </a:lnSpc>
              <a:spcBef>
                <a:spcPts val="0"/>
              </a:spcBef>
              <a:spcAft>
                <a:spcPts val="0"/>
              </a:spcAft>
              <a:buSzPts val="2400"/>
              <a:buFont typeface="Sora"/>
              <a:buNone/>
              <a:defRPr sz="2400" b="1">
                <a:latin typeface="Sora"/>
                <a:ea typeface="Sora"/>
                <a:cs typeface="Sora"/>
                <a:sym typeface="Sora"/>
              </a:defRPr>
            </a:lvl5pPr>
            <a:lvl6pPr lvl="5" algn="ctr">
              <a:lnSpc>
                <a:spcPct val="100000"/>
              </a:lnSpc>
              <a:spcBef>
                <a:spcPts val="0"/>
              </a:spcBef>
              <a:spcAft>
                <a:spcPts val="0"/>
              </a:spcAft>
              <a:buSzPts val="2400"/>
              <a:buFont typeface="Sora"/>
              <a:buNone/>
              <a:defRPr sz="2400" b="1">
                <a:latin typeface="Sora"/>
                <a:ea typeface="Sora"/>
                <a:cs typeface="Sora"/>
                <a:sym typeface="Sora"/>
              </a:defRPr>
            </a:lvl6pPr>
            <a:lvl7pPr lvl="6" algn="ctr">
              <a:lnSpc>
                <a:spcPct val="100000"/>
              </a:lnSpc>
              <a:spcBef>
                <a:spcPts val="0"/>
              </a:spcBef>
              <a:spcAft>
                <a:spcPts val="0"/>
              </a:spcAft>
              <a:buSzPts val="2400"/>
              <a:buFont typeface="Sora"/>
              <a:buNone/>
              <a:defRPr sz="2400" b="1">
                <a:latin typeface="Sora"/>
                <a:ea typeface="Sora"/>
                <a:cs typeface="Sora"/>
                <a:sym typeface="Sora"/>
              </a:defRPr>
            </a:lvl7pPr>
            <a:lvl8pPr lvl="7" algn="ctr">
              <a:lnSpc>
                <a:spcPct val="100000"/>
              </a:lnSpc>
              <a:spcBef>
                <a:spcPts val="0"/>
              </a:spcBef>
              <a:spcAft>
                <a:spcPts val="0"/>
              </a:spcAft>
              <a:buSzPts val="2400"/>
              <a:buFont typeface="Sora"/>
              <a:buNone/>
              <a:defRPr sz="2400" b="1">
                <a:latin typeface="Sora"/>
                <a:ea typeface="Sora"/>
                <a:cs typeface="Sora"/>
                <a:sym typeface="Sora"/>
              </a:defRPr>
            </a:lvl8pPr>
            <a:lvl9pPr lvl="8" algn="ctr">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224" name="Google Shape;224;p57"/>
          <p:cNvSpPr txBox="1">
            <a:spLocks noGrp="1"/>
          </p:cNvSpPr>
          <p:nvPr>
            <p:ph type="subTitle" idx="8"/>
          </p:nvPr>
        </p:nvSpPr>
        <p:spPr>
          <a:xfrm>
            <a:off x="3580950" y="1985788"/>
            <a:ext cx="1978200" cy="377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Sora"/>
              <a:buNone/>
              <a:defRPr sz="2000" b="1">
                <a:solidFill>
                  <a:schemeClr val="dk1"/>
                </a:solidFill>
                <a:latin typeface="Sora"/>
                <a:ea typeface="Sora"/>
                <a:cs typeface="Sora"/>
                <a:sym typeface="Sora"/>
              </a:defRPr>
            </a:lvl1pPr>
            <a:lvl2pPr lvl="1" algn="ctr">
              <a:lnSpc>
                <a:spcPct val="100000"/>
              </a:lnSpc>
              <a:spcBef>
                <a:spcPts val="0"/>
              </a:spcBef>
              <a:spcAft>
                <a:spcPts val="0"/>
              </a:spcAft>
              <a:buSzPts val="2400"/>
              <a:buFont typeface="Sora"/>
              <a:buNone/>
              <a:defRPr sz="2400" b="1">
                <a:latin typeface="Sora"/>
                <a:ea typeface="Sora"/>
                <a:cs typeface="Sora"/>
                <a:sym typeface="Sora"/>
              </a:defRPr>
            </a:lvl2pPr>
            <a:lvl3pPr lvl="2" algn="ctr">
              <a:lnSpc>
                <a:spcPct val="100000"/>
              </a:lnSpc>
              <a:spcBef>
                <a:spcPts val="0"/>
              </a:spcBef>
              <a:spcAft>
                <a:spcPts val="0"/>
              </a:spcAft>
              <a:buSzPts val="2400"/>
              <a:buFont typeface="Sora"/>
              <a:buNone/>
              <a:defRPr sz="2400" b="1">
                <a:latin typeface="Sora"/>
                <a:ea typeface="Sora"/>
                <a:cs typeface="Sora"/>
                <a:sym typeface="Sora"/>
              </a:defRPr>
            </a:lvl3pPr>
            <a:lvl4pPr lvl="3" algn="ctr">
              <a:lnSpc>
                <a:spcPct val="100000"/>
              </a:lnSpc>
              <a:spcBef>
                <a:spcPts val="0"/>
              </a:spcBef>
              <a:spcAft>
                <a:spcPts val="0"/>
              </a:spcAft>
              <a:buSzPts val="2400"/>
              <a:buFont typeface="Sora"/>
              <a:buNone/>
              <a:defRPr sz="2400" b="1">
                <a:latin typeface="Sora"/>
                <a:ea typeface="Sora"/>
                <a:cs typeface="Sora"/>
                <a:sym typeface="Sora"/>
              </a:defRPr>
            </a:lvl4pPr>
            <a:lvl5pPr lvl="4" algn="ctr">
              <a:lnSpc>
                <a:spcPct val="100000"/>
              </a:lnSpc>
              <a:spcBef>
                <a:spcPts val="0"/>
              </a:spcBef>
              <a:spcAft>
                <a:spcPts val="0"/>
              </a:spcAft>
              <a:buSzPts val="2400"/>
              <a:buFont typeface="Sora"/>
              <a:buNone/>
              <a:defRPr sz="2400" b="1">
                <a:latin typeface="Sora"/>
                <a:ea typeface="Sora"/>
                <a:cs typeface="Sora"/>
                <a:sym typeface="Sora"/>
              </a:defRPr>
            </a:lvl5pPr>
            <a:lvl6pPr lvl="5" algn="ctr">
              <a:lnSpc>
                <a:spcPct val="100000"/>
              </a:lnSpc>
              <a:spcBef>
                <a:spcPts val="0"/>
              </a:spcBef>
              <a:spcAft>
                <a:spcPts val="0"/>
              </a:spcAft>
              <a:buSzPts val="2400"/>
              <a:buFont typeface="Sora"/>
              <a:buNone/>
              <a:defRPr sz="2400" b="1">
                <a:latin typeface="Sora"/>
                <a:ea typeface="Sora"/>
                <a:cs typeface="Sora"/>
                <a:sym typeface="Sora"/>
              </a:defRPr>
            </a:lvl6pPr>
            <a:lvl7pPr lvl="6" algn="ctr">
              <a:lnSpc>
                <a:spcPct val="100000"/>
              </a:lnSpc>
              <a:spcBef>
                <a:spcPts val="0"/>
              </a:spcBef>
              <a:spcAft>
                <a:spcPts val="0"/>
              </a:spcAft>
              <a:buSzPts val="2400"/>
              <a:buFont typeface="Sora"/>
              <a:buNone/>
              <a:defRPr sz="2400" b="1">
                <a:latin typeface="Sora"/>
                <a:ea typeface="Sora"/>
                <a:cs typeface="Sora"/>
                <a:sym typeface="Sora"/>
              </a:defRPr>
            </a:lvl7pPr>
            <a:lvl8pPr lvl="7" algn="ctr">
              <a:lnSpc>
                <a:spcPct val="100000"/>
              </a:lnSpc>
              <a:spcBef>
                <a:spcPts val="0"/>
              </a:spcBef>
              <a:spcAft>
                <a:spcPts val="0"/>
              </a:spcAft>
              <a:buSzPts val="2400"/>
              <a:buFont typeface="Sora"/>
              <a:buNone/>
              <a:defRPr sz="2400" b="1">
                <a:latin typeface="Sora"/>
                <a:ea typeface="Sora"/>
                <a:cs typeface="Sora"/>
                <a:sym typeface="Sora"/>
              </a:defRPr>
            </a:lvl8pPr>
            <a:lvl9pPr lvl="8" algn="ctr">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225" name="Google Shape;225;p57"/>
          <p:cNvSpPr txBox="1">
            <a:spLocks noGrp="1"/>
          </p:cNvSpPr>
          <p:nvPr>
            <p:ph type="subTitle" idx="9"/>
          </p:nvPr>
        </p:nvSpPr>
        <p:spPr>
          <a:xfrm>
            <a:off x="6050795" y="1985788"/>
            <a:ext cx="1978200" cy="377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Sora"/>
              <a:buNone/>
              <a:defRPr sz="2000" b="1">
                <a:solidFill>
                  <a:schemeClr val="dk1"/>
                </a:solidFill>
                <a:latin typeface="Sora"/>
                <a:ea typeface="Sora"/>
                <a:cs typeface="Sora"/>
                <a:sym typeface="Sora"/>
              </a:defRPr>
            </a:lvl1pPr>
            <a:lvl2pPr lvl="1" algn="ctr">
              <a:lnSpc>
                <a:spcPct val="100000"/>
              </a:lnSpc>
              <a:spcBef>
                <a:spcPts val="0"/>
              </a:spcBef>
              <a:spcAft>
                <a:spcPts val="0"/>
              </a:spcAft>
              <a:buSzPts val="2400"/>
              <a:buFont typeface="Sora"/>
              <a:buNone/>
              <a:defRPr sz="2400" b="1">
                <a:latin typeface="Sora"/>
                <a:ea typeface="Sora"/>
                <a:cs typeface="Sora"/>
                <a:sym typeface="Sora"/>
              </a:defRPr>
            </a:lvl2pPr>
            <a:lvl3pPr lvl="2" algn="ctr">
              <a:lnSpc>
                <a:spcPct val="100000"/>
              </a:lnSpc>
              <a:spcBef>
                <a:spcPts val="0"/>
              </a:spcBef>
              <a:spcAft>
                <a:spcPts val="0"/>
              </a:spcAft>
              <a:buSzPts val="2400"/>
              <a:buFont typeface="Sora"/>
              <a:buNone/>
              <a:defRPr sz="2400" b="1">
                <a:latin typeface="Sora"/>
                <a:ea typeface="Sora"/>
                <a:cs typeface="Sora"/>
                <a:sym typeface="Sora"/>
              </a:defRPr>
            </a:lvl3pPr>
            <a:lvl4pPr lvl="3" algn="ctr">
              <a:lnSpc>
                <a:spcPct val="100000"/>
              </a:lnSpc>
              <a:spcBef>
                <a:spcPts val="0"/>
              </a:spcBef>
              <a:spcAft>
                <a:spcPts val="0"/>
              </a:spcAft>
              <a:buSzPts val="2400"/>
              <a:buFont typeface="Sora"/>
              <a:buNone/>
              <a:defRPr sz="2400" b="1">
                <a:latin typeface="Sora"/>
                <a:ea typeface="Sora"/>
                <a:cs typeface="Sora"/>
                <a:sym typeface="Sora"/>
              </a:defRPr>
            </a:lvl4pPr>
            <a:lvl5pPr lvl="4" algn="ctr">
              <a:lnSpc>
                <a:spcPct val="100000"/>
              </a:lnSpc>
              <a:spcBef>
                <a:spcPts val="0"/>
              </a:spcBef>
              <a:spcAft>
                <a:spcPts val="0"/>
              </a:spcAft>
              <a:buSzPts val="2400"/>
              <a:buFont typeface="Sora"/>
              <a:buNone/>
              <a:defRPr sz="2400" b="1">
                <a:latin typeface="Sora"/>
                <a:ea typeface="Sora"/>
                <a:cs typeface="Sora"/>
                <a:sym typeface="Sora"/>
              </a:defRPr>
            </a:lvl5pPr>
            <a:lvl6pPr lvl="5" algn="ctr">
              <a:lnSpc>
                <a:spcPct val="100000"/>
              </a:lnSpc>
              <a:spcBef>
                <a:spcPts val="0"/>
              </a:spcBef>
              <a:spcAft>
                <a:spcPts val="0"/>
              </a:spcAft>
              <a:buSzPts val="2400"/>
              <a:buFont typeface="Sora"/>
              <a:buNone/>
              <a:defRPr sz="2400" b="1">
                <a:latin typeface="Sora"/>
                <a:ea typeface="Sora"/>
                <a:cs typeface="Sora"/>
                <a:sym typeface="Sora"/>
              </a:defRPr>
            </a:lvl6pPr>
            <a:lvl7pPr lvl="6" algn="ctr">
              <a:lnSpc>
                <a:spcPct val="100000"/>
              </a:lnSpc>
              <a:spcBef>
                <a:spcPts val="0"/>
              </a:spcBef>
              <a:spcAft>
                <a:spcPts val="0"/>
              </a:spcAft>
              <a:buSzPts val="2400"/>
              <a:buFont typeface="Sora"/>
              <a:buNone/>
              <a:defRPr sz="2400" b="1">
                <a:latin typeface="Sora"/>
                <a:ea typeface="Sora"/>
                <a:cs typeface="Sora"/>
                <a:sym typeface="Sora"/>
              </a:defRPr>
            </a:lvl7pPr>
            <a:lvl8pPr lvl="7" algn="ctr">
              <a:lnSpc>
                <a:spcPct val="100000"/>
              </a:lnSpc>
              <a:spcBef>
                <a:spcPts val="0"/>
              </a:spcBef>
              <a:spcAft>
                <a:spcPts val="0"/>
              </a:spcAft>
              <a:buSzPts val="2400"/>
              <a:buFont typeface="Sora"/>
              <a:buNone/>
              <a:defRPr sz="2400" b="1">
                <a:latin typeface="Sora"/>
                <a:ea typeface="Sora"/>
                <a:cs typeface="Sora"/>
                <a:sym typeface="Sora"/>
              </a:defRPr>
            </a:lvl8pPr>
            <a:lvl9pPr lvl="8" algn="ctr">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226" name="Google Shape;226;p57"/>
          <p:cNvSpPr txBox="1">
            <a:spLocks noGrp="1"/>
          </p:cNvSpPr>
          <p:nvPr>
            <p:ph type="subTitle" idx="13"/>
          </p:nvPr>
        </p:nvSpPr>
        <p:spPr>
          <a:xfrm>
            <a:off x="1111105" y="3722850"/>
            <a:ext cx="1978200" cy="377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Sora"/>
              <a:buNone/>
              <a:defRPr sz="2000" b="1">
                <a:solidFill>
                  <a:schemeClr val="dk1"/>
                </a:solidFill>
                <a:latin typeface="Sora"/>
                <a:ea typeface="Sora"/>
                <a:cs typeface="Sora"/>
                <a:sym typeface="Sora"/>
              </a:defRPr>
            </a:lvl1pPr>
            <a:lvl2pPr lvl="1" algn="ctr">
              <a:lnSpc>
                <a:spcPct val="100000"/>
              </a:lnSpc>
              <a:spcBef>
                <a:spcPts val="0"/>
              </a:spcBef>
              <a:spcAft>
                <a:spcPts val="0"/>
              </a:spcAft>
              <a:buSzPts val="2400"/>
              <a:buFont typeface="Sora"/>
              <a:buNone/>
              <a:defRPr sz="2400" b="1">
                <a:latin typeface="Sora"/>
                <a:ea typeface="Sora"/>
                <a:cs typeface="Sora"/>
                <a:sym typeface="Sora"/>
              </a:defRPr>
            </a:lvl2pPr>
            <a:lvl3pPr lvl="2" algn="ctr">
              <a:lnSpc>
                <a:spcPct val="100000"/>
              </a:lnSpc>
              <a:spcBef>
                <a:spcPts val="0"/>
              </a:spcBef>
              <a:spcAft>
                <a:spcPts val="0"/>
              </a:spcAft>
              <a:buSzPts val="2400"/>
              <a:buFont typeface="Sora"/>
              <a:buNone/>
              <a:defRPr sz="2400" b="1">
                <a:latin typeface="Sora"/>
                <a:ea typeface="Sora"/>
                <a:cs typeface="Sora"/>
                <a:sym typeface="Sora"/>
              </a:defRPr>
            </a:lvl3pPr>
            <a:lvl4pPr lvl="3" algn="ctr">
              <a:lnSpc>
                <a:spcPct val="100000"/>
              </a:lnSpc>
              <a:spcBef>
                <a:spcPts val="0"/>
              </a:spcBef>
              <a:spcAft>
                <a:spcPts val="0"/>
              </a:spcAft>
              <a:buSzPts val="2400"/>
              <a:buFont typeface="Sora"/>
              <a:buNone/>
              <a:defRPr sz="2400" b="1">
                <a:latin typeface="Sora"/>
                <a:ea typeface="Sora"/>
                <a:cs typeface="Sora"/>
                <a:sym typeface="Sora"/>
              </a:defRPr>
            </a:lvl4pPr>
            <a:lvl5pPr lvl="4" algn="ctr">
              <a:lnSpc>
                <a:spcPct val="100000"/>
              </a:lnSpc>
              <a:spcBef>
                <a:spcPts val="0"/>
              </a:spcBef>
              <a:spcAft>
                <a:spcPts val="0"/>
              </a:spcAft>
              <a:buSzPts val="2400"/>
              <a:buFont typeface="Sora"/>
              <a:buNone/>
              <a:defRPr sz="2400" b="1">
                <a:latin typeface="Sora"/>
                <a:ea typeface="Sora"/>
                <a:cs typeface="Sora"/>
                <a:sym typeface="Sora"/>
              </a:defRPr>
            </a:lvl5pPr>
            <a:lvl6pPr lvl="5" algn="ctr">
              <a:lnSpc>
                <a:spcPct val="100000"/>
              </a:lnSpc>
              <a:spcBef>
                <a:spcPts val="0"/>
              </a:spcBef>
              <a:spcAft>
                <a:spcPts val="0"/>
              </a:spcAft>
              <a:buSzPts val="2400"/>
              <a:buFont typeface="Sora"/>
              <a:buNone/>
              <a:defRPr sz="2400" b="1">
                <a:latin typeface="Sora"/>
                <a:ea typeface="Sora"/>
                <a:cs typeface="Sora"/>
                <a:sym typeface="Sora"/>
              </a:defRPr>
            </a:lvl6pPr>
            <a:lvl7pPr lvl="6" algn="ctr">
              <a:lnSpc>
                <a:spcPct val="100000"/>
              </a:lnSpc>
              <a:spcBef>
                <a:spcPts val="0"/>
              </a:spcBef>
              <a:spcAft>
                <a:spcPts val="0"/>
              </a:spcAft>
              <a:buSzPts val="2400"/>
              <a:buFont typeface="Sora"/>
              <a:buNone/>
              <a:defRPr sz="2400" b="1">
                <a:latin typeface="Sora"/>
                <a:ea typeface="Sora"/>
                <a:cs typeface="Sora"/>
                <a:sym typeface="Sora"/>
              </a:defRPr>
            </a:lvl7pPr>
            <a:lvl8pPr lvl="7" algn="ctr">
              <a:lnSpc>
                <a:spcPct val="100000"/>
              </a:lnSpc>
              <a:spcBef>
                <a:spcPts val="0"/>
              </a:spcBef>
              <a:spcAft>
                <a:spcPts val="0"/>
              </a:spcAft>
              <a:buSzPts val="2400"/>
              <a:buFont typeface="Sora"/>
              <a:buNone/>
              <a:defRPr sz="2400" b="1">
                <a:latin typeface="Sora"/>
                <a:ea typeface="Sora"/>
                <a:cs typeface="Sora"/>
                <a:sym typeface="Sora"/>
              </a:defRPr>
            </a:lvl8pPr>
            <a:lvl9pPr lvl="8" algn="ctr">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227" name="Google Shape;227;p57"/>
          <p:cNvSpPr txBox="1">
            <a:spLocks noGrp="1"/>
          </p:cNvSpPr>
          <p:nvPr>
            <p:ph type="subTitle" idx="14"/>
          </p:nvPr>
        </p:nvSpPr>
        <p:spPr>
          <a:xfrm>
            <a:off x="3580950" y="3722850"/>
            <a:ext cx="1978200" cy="377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Sora"/>
              <a:buNone/>
              <a:defRPr sz="2000" b="1">
                <a:solidFill>
                  <a:schemeClr val="dk1"/>
                </a:solidFill>
                <a:latin typeface="Sora"/>
                <a:ea typeface="Sora"/>
                <a:cs typeface="Sora"/>
                <a:sym typeface="Sora"/>
              </a:defRPr>
            </a:lvl1pPr>
            <a:lvl2pPr lvl="1" algn="ctr">
              <a:lnSpc>
                <a:spcPct val="100000"/>
              </a:lnSpc>
              <a:spcBef>
                <a:spcPts val="0"/>
              </a:spcBef>
              <a:spcAft>
                <a:spcPts val="0"/>
              </a:spcAft>
              <a:buSzPts val="2400"/>
              <a:buFont typeface="Sora"/>
              <a:buNone/>
              <a:defRPr sz="2400" b="1">
                <a:latin typeface="Sora"/>
                <a:ea typeface="Sora"/>
                <a:cs typeface="Sora"/>
                <a:sym typeface="Sora"/>
              </a:defRPr>
            </a:lvl2pPr>
            <a:lvl3pPr lvl="2" algn="ctr">
              <a:lnSpc>
                <a:spcPct val="100000"/>
              </a:lnSpc>
              <a:spcBef>
                <a:spcPts val="0"/>
              </a:spcBef>
              <a:spcAft>
                <a:spcPts val="0"/>
              </a:spcAft>
              <a:buSzPts val="2400"/>
              <a:buFont typeface="Sora"/>
              <a:buNone/>
              <a:defRPr sz="2400" b="1">
                <a:latin typeface="Sora"/>
                <a:ea typeface="Sora"/>
                <a:cs typeface="Sora"/>
                <a:sym typeface="Sora"/>
              </a:defRPr>
            </a:lvl3pPr>
            <a:lvl4pPr lvl="3" algn="ctr">
              <a:lnSpc>
                <a:spcPct val="100000"/>
              </a:lnSpc>
              <a:spcBef>
                <a:spcPts val="0"/>
              </a:spcBef>
              <a:spcAft>
                <a:spcPts val="0"/>
              </a:spcAft>
              <a:buSzPts val="2400"/>
              <a:buFont typeface="Sora"/>
              <a:buNone/>
              <a:defRPr sz="2400" b="1">
                <a:latin typeface="Sora"/>
                <a:ea typeface="Sora"/>
                <a:cs typeface="Sora"/>
                <a:sym typeface="Sora"/>
              </a:defRPr>
            </a:lvl4pPr>
            <a:lvl5pPr lvl="4" algn="ctr">
              <a:lnSpc>
                <a:spcPct val="100000"/>
              </a:lnSpc>
              <a:spcBef>
                <a:spcPts val="0"/>
              </a:spcBef>
              <a:spcAft>
                <a:spcPts val="0"/>
              </a:spcAft>
              <a:buSzPts val="2400"/>
              <a:buFont typeface="Sora"/>
              <a:buNone/>
              <a:defRPr sz="2400" b="1">
                <a:latin typeface="Sora"/>
                <a:ea typeface="Sora"/>
                <a:cs typeface="Sora"/>
                <a:sym typeface="Sora"/>
              </a:defRPr>
            </a:lvl5pPr>
            <a:lvl6pPr lvl="5" algn="ctr">
              <a:lnSpc>
                <a:spcPct val="100000"/>
              </a:lnSpc>
              <a:spcBef>
                <a:spcPts val="0"/>
              </a:spcBef>
              <a:spcAft>
                <a:spcPts val="0"/>
              </a:spcAft>
              <a:buSzPts val="2400"/>
              <a:buFont typeface="Sora"/>
              <a:buNone/>
              <a:defRPr sz="2400" b="1">
                <a:latin typeface="Sora"/>
                <a:ea typeface="Sora"/>
                <a:cs typeface="Sora"/>
                <a:sym typeface="Sora"/>
              </a:defRPr>
            </a:lvl6pPr>
            <a:lvl7pPr lvl="6" algn="ctr">
              <a:lnSpc>
                <a:spcPct val="100000"/>
              </a:lnSpc>
              <a:spcBef>
                <a:spcPts val="0"/>
              </a:spcBef>
              <a:spcAft>
                <a:spcPts val="0"/>
              </a:spcAft>
              <a:buSzPts val="2400"/>
              <a:buFont typeface="Sora"/>
              <a:buNone/>
              <a:defRPr sz="2400" b="1">
                <a:latin typeface="Sora"/>
                <a:ea typeface="Sora"/>
                <a:cs typeface="Sora"/>
                <a:sym typeface="Sora"/>
              </a:defRPr>
            </a:lvl7pPr>
            <a:lvl8pPr lvl="7" algn="ctr">
              <a:lnSpc>
                <a:spcPct val="100000"/>
              </a:lnSpc>
              <a:spcBef>
                <a:spcPts val="0"/>
              </a:spcBef>
              <a:spcAft>
                <a:spcPts val="0"/>
              </a:spcAft>
              <a:buSzPts val="2400"/>
              <a:buFont typeface="Sora"/>
              <a:buNone/>
              <a:defRPr sz="2400" b="1">
                <a:latin typeface="Sora"/>
                <a:ea typeface="Sora"/>
                <a:cs typeface="Sora"/>
                <a:sym typeface="Sora"/>
              </a:defRPr>
            </a:lvl8pPr>
            <a:lvl9pPr lvl="8" algn="ctr">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228" name="Google Shape;228;p57"/>
          <p:cNvSpPr txBox="1">
            <a:spLocks noGrp="1"/>
          </p:cNvSpPr>
          <p:nvPr>
            <p:ph type="subTitle" idx="15"/>
          </p:nvPr>
        </p:nvSpPr>
        <p:spPr>
          <a:xfrm>
            <a:off x="6050795" y="3722850"/>
            <a:ext cx="1978200" cy="377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Sora"/>
              <a:buNone/>
              <a:defRPr sz="2000" b="1">
                <a:solidFill>
                  <a:schemeClr val="dk1"/>
                </a:solidFill>
                <a:latin typeface="Sora"/>
                <a:ea typeface="Sora"/>
                <a:cs typeface="Sora"/>
                <a:sym typeface="Sora"/>
              </a:defRPr>
            </a:lvl1pPr>
            <a:lvl2pPr lvl="1" algn="ctr">
              <a:lnSpc>
                <a:spcPct val="100000"/>
              </a:lnSpc>
              <a:spcBef>
                <a:spcPts val="0"/>
              </a:spcBef>
              <a:spcAft>
                <a:spcPts val="0"/>
              </a:spcAft>
              <a:buSzPts val="2400"/>
              <a:buFont typeface="Sora"/>
              <a:buNone/>
              <a:defRPr sz="2400" b="1">
                <a:latin typeface="Sora"/>
                <a:ea typeface="Sora"/>
                <a:cs typeface="Sora"/>
                <a:sym typeface="Sora"/>
              </a:defRPr>
            </a:lvl2pPr>
            <a:lvl3pPr lvl="2" algn="ctr">
              <a:lnSpc>
                <a:spcPct val="100000"/>
              </a:lnSpc>
              <a:spcBef>
                <a:spcPts val="0"/>
              </a:spcBef>
              <a:spcAft>
                <a:spcPts val="0"/>
              </a:spcAft>
              <a:buSzPts val="2400"/>
              <a:buFont typeface="Sora"/>
              <a:buNone/>
              <a:defRPr sz="2400" b="1">
                <a:latin typeface="Sora"/>
                <a:ea typeface="Sora"/>
                <a:cs typeface="Sora"/>
                <a:sym typeface="Sora"/>
              </a:defRPr>
            </a:lvl3pPr>
            <a:lvl4pPr lvl="3" algn="ctr">
              <a:lnSpc>
                <a:spcPct val="100000"/>
              </a:lnSpc>
              <a:spcBef>
                <a:spcPts val="0"/>
              </a:spcBef>
              <a:spcAft>
                <a:spcPts val="0"/>
              </a:spcAft>
              <a:buSzPts val="2400"/>
              <a:buFont typeface="Sora"/>
              <a:buNone/>
              <a:defRPr sz="2400" b="1">
                <a:latin typeface="Sora"/>
                <a:ea typeface="Sora"/>
                <a:cs typeface="Sora"/>
                <a:sym typeface="Sora"/>
              </a:defRPr>
            </a:lvl4pPr>
            <a:lvl5pPr lvl="4" algn="ctr">
              <a:lnSpc>
                <a:spcPct val="100000"/>
              </a:lnSpc>
              <a:spcBef>
                <a:spcPts val="0"/>
              </a:spcBef>
              <a:spcAft>
                <a:spcPts val="0"/>
              </a:spcAft>
              <a:buSzPts val="2400"/>
              <a:buFont typeface="Sora"/>
              <a:buNone/>
              <a:defRPr sz="2400" b="1">
                <a:latin typeface="Sora"/>
                <a:ea typeface="Sora"/>
                <a:cs typeface="Sora"/>
                <a:sym typeface="Sora"/>
              </a:defRPr>
            </a:lvl5pPr>
            <a:lvl6pPr lvl="5" algn="ctr">
              <a:lnSpc>
                <a:spcPct val="100000"/>
              </a:lnSpc>
              <a:spcBef>
                <a:spcPts val="0"/>
              </a:spcBef>
              <a:spcAft>
                <a:spcPts val="0"/>
              </a:spcAft>
              <a:buSzPts val="2400"/>
              <a:buFont typeface="Sora"/>
              <a:buNone/>
              <a:defRPr sz="2400" b="1">
                <a:latin typeface="Sora"/>
                <a:ea typeface="Sora"/>
                <a:cs typeface="Sora"/>
                <a:sym typeface="Sora"/>
              </a:defRPr>
            </a:lvl6pPr>
            <a:lvl7pPr lvl="6" algn="ctr">
              <a:lnSpc>
                <a:spcPct val="100000"/>
              </a:lnSpc>
              <a:spcBef>
                <a:spcPts val="0"/>
              </a:spcBef>
              <a:spcAft>
                <a:spcPts val="0"/>
              </a:spcAft>
              <a:buSzPts val="2400"/>
              <a:buFont typeface="Sora"/>
              <a:buNone/>
              <a:defRPr sz="2400" b="1">
                <a:latin typeface="Sora"/>
                <a:ea typeface="Sora"/>
                <a:cs typeface="Sora"/>
                <a:sym typeface="Sora"/>
              </a:defRPr>
            </a:lvl7pPr>
            <a:lvl8pPr lvl="7" algn="ctr">
              <a:lnSpc>
                <a:spcPct val="100000"/>
              </a:lnSpc>
              <a:spcBef>
                <a:spcPts val="0"/>
              </a:spcBef>
              <a:spcAft>
                <a:spcPts val="0"/>
              </a:spcAft>
              <a:buSzPts val="2400"/>
              <a:buFont typeface="Sora"/>
              <a:buNone/>
              <a:defRPr sz="2400" b="1">
                <a:latin typeface="Sora"/>
                <a:ea typeface="Sora"/>
                <a:cs typeface="Sora"/>
                <a:sym typeface="Sora"/>
              </a:defRPr>
            </a:lvl8pPr>
            <a:lvl9pPr lvl="8" algn="ctr">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229" name="Google Shape;229;p57"/>
          <p:cNvSpPr/>
          <p:nvPr/>
        </p:nvSpPr>
        <p:spPr>
          <a:xfrm flipH="1">
            <a:off x="153876" y="-86801"/>
            <a:ext cx="373874" cy="5143502"/>
          </a:xfrm>
          <a:custGeom>
            <a:avLst/>
            <a:gdLst/>
            <a:ahLst/>
            <a:cxnLst/>
            <a:rect l="l" t="t" r="r" b="b"/>
            <a:pathLst>
              <a:path w="1836" h="17439" extrusionOk="0">
                <a:moveTo>
                  <a:pt x="971" y="0"/>
                </a:moveTo>
                <a:lnTo>
                  <a:pt x="0" y="17439"/>
                </a:lnTo>
                <a:lnTo>
                  <a:pt x="1405" y="17439"/>
                </a:lnTo>
                <a:lnTo>
                  <a:pt x="1835"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0" name="Google Shape;230;p57"/>
          <p:cNvGrpSpPr/>
          <p:nvPr/>
        </p:nvGrpSpPr>
        <p:grpSpPr>
          <a:xfrm>
            <a:off x="-19162" y="4392616"/>
            <a:ext cx="9353022" cy="889978"/>
            <a:chOff x="-19162" y="4392616"/>
            <a:chExt cx="9353022" cy="889978"/>
          </a:xfrm>
        </p:grpSpPr>
        <p:sp>
          <p:nvSpPr>
            <p:cNvPr id="231" name="Google Shape;231;p57"/>
            <p:cNvSpPr/>
            <p:nvPr/>
          </p:nvSpPr>
          <p:spPr>
            <a:xfrm flipH="1">
              <a:off x="6455912" y="4661299"/>
              <a:ext cx="2759700" cy="5190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2" name="Google Shape;232;p57"/>
            <p:cNvGrpSpPr/>
            <p:nvPr/>
          </p:nvGrpSpPr>
          <p:grpSpPr>
            <a:xfrm>
              <a:off x="-19162" y="4392616"/>
              <a:ext cx="9353022" cy="889978"/>
              <a:chOff x="-19162" y="4392616"/>
              <a:chExt cx="9353022" cy="889978"/>
            </a:xfrm>
          </p:grpSpPr>
          <p:sp>
            <p:nvSpPr>
              <p:cNvPr id="233" name="Google Shape;233;p57"/>
              <p:cNvSpPr/>
              <p:nvPr/>
            </p:nvSpPr>
            <p:spPr>
              <a:xfrm rot="-45243">
                <a:off x="-15614" y="4620436"/>
                <a:ext cx="9345926" cy="600687"/>
              </a:xfrm>
              <a:custGeom>
                <a:avLst/>
                <a:gdLst/>
                <a:ahLst/>
                <a:cxnLst/>
                <a:rect l="l" t="t" r="r" b="b"/>
                <a:pathLst>
                  <a:path w="38953" h="7452" extrusionOk="0">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4" name="Google Shape;234;p57"/>
              <p:cNvGrpSpPr/>
              <p:nvPr/>
            </p:nvGrpSpPr>
            <p:grpSpPr>
              <a:xfrm rot="-176721">
                <a:off x="-8561" y="4407571"/>
                <a:ext cx="591546" cy="367767"/>
                <a:chOff x="-152131" y="3701025"/>
                <a:chExt cx="591355" cy="317274"/>
              </a:xfrm>
            </p:grpSpPr>
            <p:sp>
              <p:nvSpPr>
                <p:cNvPr id="235" name="Google Shape;235;p57"/>
                <p:cNvSpPr/>
                <p:nvPr/>
              </p:nvSpPr>
              <p:spPr>
                <a:xfrm>
                  <a:off x="22327" y="3701025"/>
                  <a:ext cx="189566" cy="317273"/>
                </a:xfrm>
                <a:custGeom>
                  <a:avLst/>
                  <a:gdLst/>
                  <a:ahLst/>
                  <a:cxnLst/>
                  <a:rect l="l" t="t" r="r" b="b"/>
                  <a:pathLst>
                    <a:path w="778" h="1703" extrusionOk="0">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57"/>
                <p:cNvSpPr/>
                <p:nvPr/>
              </p:nvSpPr>
              <p:spPr>
                <a:xfrm>
                  <a:off x="-152131" y="3740335"/>
                  <a:ext cx="279962" cy="277963"/>
                </a:xfrm>
                <a:custGeom>
                  <a:avLst/>
                  <a:gdLst/>
                  <a:ahLst/>
                  <a:cxnLst/>
                  <a:rect l="l" t="t" r="r" b="b"/>
                  <a:pathLst>
                    <a:path w="1149" h="1492" extrusionOk="0">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57"/>
                <p:cNvSpPr/>
                <p:nvPr/>
              </p:nvSpPr>
              <p:spPr>
                <a:xfrm>
                  <a:off x="125393" y="3746856"/>
                  <a:ext cx="313831" cy="271443"/>
                </a:xfrm>
                <a:custGeom>
                  <a:avLst/>
                  <a:gdLst/>
                  <a:ahLst/>
                  <a:cxnLst/>
                  <a:rect l="l" t="t" r="r" b="b"/>
                  <a:pathLst>
                    <a:path w="1288" h="1457" extrusionOk="0">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8" name="Google Shape;238;p57"/>
              <p:cNvGrpSpPr/>
              <p:nvPr/>
            </p:nvGrpSpPr>
            <p:grpSpPr>
              <a:xfrm rot="-176721">
                <a:off x="5096135" y="4736443"/>
                <a:ext cx="591302" cy="367983"/>
                <a:chOff x="4942966" y="4520941"/>
                <a:chExt cx="591112" cy="317460"/>
              </a:xfrm>
            </p:grpSpPr>
            <p:sp>
              <p:nvSpPr>
                <p:cNvPr id="239" name="Google Shape;239;p57"/>
                <p:cNvSpPr/>
                <p:nvPr/>
              </p:nvSpPr>
              <p:spPr>
                <a:xfrm>
                  <a:off x="5117424" y="4520941"/>
                  <a:ext cx="189322" cy="317459"/>
                </a:xfrm>
                <a:custGeom>
                  <a:avLst/>
                  <a:gdLst/>
                  <a:ahLst/>
                  <a:cxnLst/>
                  <a:rect l="l" t="t" r="r" b="b"/>
                  <a:pathLst>
                    <a:path w="777" h="1704" extrusionOk="0">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57"/>
                <p:cNvSpPr/>
                <p:nvPr/>
              </p:nvSpPr>
              <p:spPr>
                <a:xfrm>
                  <a:off x="4942966" y="4560251"/>
                  <a:ext cx="279962" cy="278150"/>
                </a:xfrm>
                <a:custGeom>
                  <a:avLst/>
                  <a:gdLst/>
                  <a:ahLst/>
                  <a:cxnLst/>
                  <a:rect l="l" t="t" r="r" b="b"/>
                  <a:pathLst>
                    <a:path w="1149" h="1493" extrusionOk="0">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57"/>
                <p:cNvSpPr/>
                <p:nvPr/>
              </p:nvSpPr>
              <p:spPr>
                <a:xfrm>
                  <a:off x="5220247" y="4566771"/>
                  <a:ext cx="313831" cy="271629"/>
                </a:xfrm>
                <a:custGeom>
                  <a:avLst/>
                  <a:gdLst/>
                  <a:ahLst/>
                  <a:cxnLst/>
                  <a:rect l="l" t="t" r="r" b="b"/>
                  <a:pathLst>
                    <a:path w="1288" h="1458" extrusionOk="0">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2" name="Google Shape;242;p57"/>
              <p:cNvGrpSpPr/>
              <p:nvPr/>
            </p:nvGrpSpPr>
            <p:grpSpPr>
              <a:xfrm rot="-176721">
                <a:off x="7357513" y="4805112"/>
                <a:ext cx="577652" cy="359992"/>
                <a:chOff x="8751558" y="4621358"/>
                <a:chExt cx="577467" cy="310566"/>
              </a:xfrm>
            </p:grpSpPr>
            <p:sp>
              <p:nvSpPr>
                <p:cNvPr id="243" name="Google Shape;243;p57"/>
                <p:cNvSpPr/>
                <p:nvPr/>
              </p:nvSpPr>
              <p:spPr>
                <a:xfrm>
                  <a:off x="8896777" y="4621358"/>
                  <a:ext cx="211007" cy="310566"/>
                </a:xfrm>
                <a:custGeom>
                  <a:avLst/>
                  <a:gdLst/>
                  <a:ahLst/>
                  <a:cxnLst/>
                  <a:rect l="l" t="t" r="r" b="b"/>
                  <a:pathLst>
                    <a:path w="866" h="1667" extrusionOk="0">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57"/>
                <p:cNvSpPr/>
                <p:nvPr/>
              </p:nvSpPr>
              <p:spPr>
                <a:xfrm>
                  <a:off x="8751558" y="4694202"/>
                  <a:ext cx="333323" cy="237722"/>
                </a:xfrm>
                <a:custGeom>
                  <a:avLst/>
                  <a:gdLst/>
                  <a:ahLst/>
                  <a:cxnLst/>
                  <a:rect l="l" t="t" r="r" b="b"/>
                  <a:pathLst>
                    <a:path w="1368" h="1276" extrusionOk="0">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57"/>
                <p:cNvSpPr/>
                <p:nvPr/>
              </p:nvSpPr>
              <p:spPr>
                <a:xfrm>
                  <a:off x="9066606" y="4627878"/>
                  <a:ext cx="262419" cy="304046"/>
                </a:xfrm>
                <a:custGeom>
                  <a:avLst/>
                  <a:gdLst/>
                  <a:ahLst/>
                  <a:cxnLst/>
                  <a:rect l="l" t="t" r="r" b="b"/>
                  <a:pathLst>
                    <a:path w="1077" h="1632" extrusionOk="0">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6" name="Google Shape;246;p57"/>
              <p:cNvGrpSpPr/>
              <p:nvPr/>
            </p:nvGrpSpPr>
            <p:grpSpPr>
              <a:xfrm rot="-176721">
                <a:off x="313274" y="4485163"/>
                <a:ext cx="681972" cy="367766"/>
                <a:chOff x="2789044" y="3934275"/>
                <a:chExt cx="681753" cy="317273"/>
              </a:xfrm>
            </p:grpSpPr>
            <p:sp>
              <p:nvSpPr>
                <p:cNvPr id="247" name="Google Shape;247;p57"/>
                <p:cNvSpPr/>
                <p:nvPr/>
              </p:nvSpPr>
              <p:spPr>
                <a:xfrm>
                  <a:off x="3072173" y="3972281"/>
                  <a:ext cx="295313" cy="278150"/>
                </a:xfrm>
                <a:custGeom>
                  <a:avLst/>
                  <a:gdLst/>
                  <a:ahLst/>
                  <a:cxnLst/>
                  <a:rect l="l" t="t" r="r" b="b"/>
                  <a:pathLst>
                    <a:path w="1212" h="1493" extrusionOk="0">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57"/>
                <p:cNvSpPr/>
                <p:nvPr/>
              </p:nvSpPr>
              <p:spPr>
                <a:xfrm>
                  <a:off x="2960091" y="3934275"/>
                  <a:ext cx="187860" cy="317273"/>
                </a:xfrm>
                <a:custGeom>
                  <a:avLst/>
                  <a:gdLst/>
                  <a:ahLst/>
                  <a:cxnLst/>
                  <a:rect l="l" t="t" r="r" b="b"/>
                  <a:pathLst>
                    <a:path w="771" h="1703" extrusionOk="0">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57"/>
                <p:cNvSpPr/>
                <p:nvPr/>
              </p:nvSpPr>
              <p:spPr>
                <a:xfrm>
                  <a:off x="2789044" y="3972840"/>
                  <a:ext cx="295800" cy="268462"/>
                </a:xfrm>
                <a:custGeom>
                  <a:avLst/>
                  <a:gdLst/>
                  <a:ahLst/>
                  <a:cxnLst/>
                  <a:rect l="l" t="t" r="r" b="b"/>
                  <a:pathLst>
                    <a:path w="1214" h="1441" extrusionOk="0">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57"/>
                <p:cNvSpPr/>
                <p:nvPr/>
              </p:nvSpPr>
              <p:spPr>
                <a:xfrm>
                  <a:off x="3072173" y="4093564"/>
                  <a:ext cx="398624" cy="156867"/>
                </a:xfrm>
                <a:custGeom>
                  <a:avLst/>
                  <a:gdLst/>
                  <a:ahLst/>
                  <a:cxnLst/>
                  <a:rect l="l" t="t" r="r" b="b"/>
                  <a:pathLst>
                    <a:path w="1636" h="842" extrusionOk="0">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1" name="Google Shape;251;p57"/>
              <p:cNvGrpSpPr/>
              <p:nvPr/>
            </p:nvGrpSpPr>
            <p:grpSpPr>
              <a:xfrm rot="-176721">
                <a:off x="8430420" y="4577079"/>
                <a:ext cx="707806" cy="360856"/>
                <a:chOff x="8148509" y="4685073"/>
                <a:chExt cx="707579" cy="311311"/>
              </a:xfrm>
            </p:grpSpPr>
            <p:sp>
              <p:nvSpPr>
                <p:cNvPr id="252" name="Google Shape;252;p57"/>
                <p:cNvSpPr/>
                <p:nvPr/>
              </p:nvSpPr>
              <p:spPr>
                <a:xfrm>
                  <a:off x="8470379" y="4685073"/>
                  <a:ext cx="198581" cy="310753"/>
                </a:xfrm>
                <a:custGeom>
                  <a:avLst/>
                  <a:gdLst/>
                  <a:ahLst/>
                  <a:cxnLst/>
                  <a:rect l="l" t="t" r="r" b="b"/>
                  <a:pathLst>
                    <a:path w="815" h="1668" extrusionOk="0">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57"/>
                <p:cNvSpPr/>
                <p:nvPr/>
              </p:nvSpPr>
              <p:spPr>
                <a:xfrm>
                  <a:off x="8278621" y="4694574"/>
                  <a:ext cx="235860" cy="301810"/>
                </a:xfrm>
                <a:custGeom>
                  <a:avLst/>
                  <a:gdLst/>
                  <a:ahLst/>
                  <a:cxnLst/>
                  <a:rect l="l" t="t" r="r" b="b"/>
                  <a:pathLst>
                    <a:path w="968" h="1620" extrusionOk="0">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57"/>
                <p:cNvSpPr/>
                <p:nvPr/>
              </p:nvSpPr>
              <p:spPr>
                <a:xfrm>
                  <a:off x="8148509" y="4777106"/>
                  <a:ext cx="357689" cy="207355"/>
                </a:xfrm>
                <a:custGeom>
                  <a:avLst/>
                  <a:gdLst/>
                  <a:ahLst/>
                  <a:cxnLst/>
                  <a:rect l="l" t="t" r="r" b="b"/>
                  <a:pathLst>
                    <a:path w="1468" h="1113" extrusionOk="0">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57"/>
                <p:cNvSpPr/>
                <p:nvPr/>
              </p:nvSpPr>
              <p:spPr>
                <a:xfrm>
                  <a:off x="8498399" y="4763320"/>
                  <a:ext cx="357689" cy="232506"/>
                </a:xfrm>
                <a:custGeom>
                  <a:avLst/>
                  <a:gdLst/>
                  <a:ahLst/>
                  <a:cxnLst/>
                  <a:rect l="l" t="t" r="r" b="b"/>
                  <a:pathLst>
                    <a:path w="1468" h="1248" extrusionOk="0">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
        <p:nvSpPr>
          <p:cNvPr id="256" name="Google Shape;256;p57"/>
          <p:cNvSpPr/>
          <p:nvPr/>
        </p:nvSpPr>
        <p:spPr>
          <a:xfrm>
            <a:off x="-1972707" y="-390780"/>
            <a:ext cx="3922715" cy="1016621"/>
          </a:xfrm>
          <a:custGeom>
            <a:avLst/>
            <a:gdLst/>
            <a:ahLst/>
            <a:cxnLst/>
            <a:rect l="l" t="t" r="r" b="b"/>
            <a:pathLst>
              <a:path w="22674" h="7152" extrusionOk="0">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7"/>
        <p:cNvGrpSpPr/>
        <p:nvPr/>
      </p:nvGrpSpPr>
      <p:grpSpPr>
        <a:xfrm>
          <a:off x="0" y="0"/>
          <a:ext cx="0" cy="0"/>
          <a:chOff x="0" y="0"/>
          <a:chExt cx="0" cy="0"/>
        </a:xfrm>
      </p:grpSpPr>
      <p:sp>
        <p:nvSpPr>
          <p:cNvPr id="258" name="Google Shape;258;p58"/>
          <p:cNvSpPr txBox="1">
            <a:spLocks noGrp="1"/>
          </p:cNvSpPr>
          <p:nvPr>
            <p:ph type="title" hasCustomPrompt="1"/>
          </p:nvPr>
        </p:nvSpPr>
        <p:spPr>
          <a:xfrm>
            <a:off x="1032623" y="1563725"/>
            <a:ext cx="4945200" cy="1072800"/>
          </a:xfrm>
          <a:prstGeom prst="rect">
            <a:avLst/>
          </a:prstGeom>
          <a:solidFill>
            <a:schemeClr val="dk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9600"/>
              <a:buNone/>
              <a:defRPr sz="7000"/>
            </a:lvl1pPr>
            <a:lvl2pPr lvl="1" algn="ctr">
              <a:lnSpc>
                <a:spcPct val="100000"/>
              </a:lnSpc>
              <a:spcBef>
                <a:spcPts val="0"/>
              </a:spcBef>
              <a:spcAft>
                <a:spcPts val="0"/>
              </a:spcAft>
              <a:buClr>
                <a:schemeClr val="dk2"/>
              </a:buClr>
              <a:buSzPts val="9600"/>
              <a:buNone/>
              <a:defRPr sz="9600">
                <a:solidFill>
                  <a:schemeClr val="dk2"/>
                </a:solidFill>
              </a:defRPr>
            </a:lvl2pPr>
            <a:lvl3pPr lvl="2" algn="ctr">
              <a:lnSpc>
                <a:spcPct val="100000"/>
              </a:lnSpc>
              <a:spcBef>
                <a:spcPts val="0"/>
              </a:spcBef>
              <a:spcAft>
                <a:spcPts val="0"/>
              </a:spcAft>
              <a:buClr>
                <a:schemeClr val="dk2"/>
              </a:buClr>
              <a:buSzPts val="9600"/>
              <a:buNone/>
              <a:defRPr sz="9600">
                <a:solidFill>
                  <a:schemeClr val="dk2"/>
                </a:solidFill>
              </a:defRPr>
            </a:lvl3pPr>
            <a:lvl4pPr lvl="3" algn="ctr">
              <a:lnSpc>
                <a:spcPct val="100000"/>
              </a:lnSpc>
              <a:spcBef>
                <a:spcPts val="0"/>
              </a:spcBef>
              <a:spcAft>
                <a:spcPts val="0"/>
              </a:spcAft>
              <a:buClr>
                <a:schemeClr val="dk2"/>
              </a:buClr>
              <a:buSzPts val="9600"/>
              <a:buNone/>
              <a:defRPr sz="9600">
                <a:solidFill>
                  <a:schemeClr val="dk2"/>
                </a:solidFill>
              </a:defRPr>
            </a:lvl4pPr>
            <a:lvl5pPr lvl="4" algn="ctr">
              <a:lnSpc>
                <a:spcPct val="100000"/>
              </a:lnSpc>
              <a:spcBef>
                <a:spcPts val="0"/>
              </a:spcBef>
              <a:spcAft>
                <a:spcPts val="0"/>
              </a:spcAft>
              <a:buClr>
                <a:schemeClr val="dk2"/>
              </a:buClr>
              <a:buSzPts val="9600"/>
              <a:buNone/>
              <a:defRPr sz="9600">
                <a:solidFill>
                  <a:schemeClr val="dk2"/>
                </a:solidFill>
              </a:defRPr>
            </a:lvl5pPr>
            <a:lvl6pPr lvl="5" algn="ctr">
              <a:lnSpc>
                <a:spcPct val="100000"/>
              </a:lnSpc>
              <a:spcBef>
                <a:spcPts val="0"/>
              </a:spcBef>
              <a:spcAft>
                <a:spcPts val="0"/>
              </a:spcAft>
              <a:buClr>
                <a:schemeClr val="dk2"/>
              </a:buClr>
              <a:buSzPts val="9600"/>
              <a:buNone/>
              <a:defRPr sz="9600">
                <a:solidFill>
                  <a:schemeClr val="dk2"/>
                </a:solidFill>
              </a:defRPr>
            </a:lvl6pPr>
            <a:lvl7pPr lvl="6" algn="ctr">
              <a:lnSpc>
                <a:spcPct val="100000"/>
              </a:lnSpc>
              <a:spcBef>
                <a:spcPts val="0"/>
              </a:spcBef>
              <a:spcAft>
                <a:spcPts val="0"/>
              </a:spcAft>
              <a:buClr>
                <a:schemeClr val="dk2"/>
              </a:buClr>
              <a:buSzPts val="9600"/>
              <a:buNone/>
              <a:defRPr sz="9600">
                <a:solidFill>
                  <a:schemeClr val="dk2"/>
                </a:solidFill>
              </a:defRPr>
            </a:lvl7pPr>
            <a:lvl8pPr lvl="7" algn="ctr">
              <a:lnSpc>
                <a:spcPct val="100000"/>
              </a:lnSpc>
              <a:spcBef>
                <a:spcPts val="0"/>
              </a:spcBef>
              <a:spcAft>
                <a:spcPts val="0"/>
              </a:spcAft>
              <a:buClr>
                <a:schemeClr val="dk2"/>
              </a:buClr>
              <a:buSzPts val="9600"/>
              <a:buNone/>
              <a:defRPr sz="9600">
                <a:solidFill>
                  <a:schemeClr val="dk2"/>
                </a:solidFill>
              </a:defRPr>
            </a:lvl8pPr>
            <a:lvl9pPr lvl="8" algn="ctr">
              <a:lnSpc>
                <a:spcPct val="100000"/>
              </a:lnSpc>
              <a:spcBef>
                <a:spcPts val="0"/>
              </a:spcBef>
              <a:spcAft>
                <a:spcPts val="0"/>
              </a:spcAft>
              <a:buClr>
                <a:schemeClr val="dk2"/>
              </a:buClr>
              <a:buSzPts val="9600"/>
              <a:buNone/>
              <a:defRPr sz="9600">
                <a:solidFill>
                  <a:schemeClr val="dk2"/>
                </a:solidFill>
              </a:defRPr>
            </a:lvl9pPr>
          </a:lstStyle>
          <a:p>
            <a:r>
              <a:t>xx%</a:t>
            </a:r>
          </a:p>
        </p:txBody>
      </p:sp>
      <p:sp>
        <p:nvSpPr>
          <p:cNvPr id="259" name="Google Shape;259;p58"/>
          <p:cNvSpPr txBox="1">
            <a:spLocks noGrp="1"/>
          </p:cNvSpPr>
          <p:nvPr>
            <p:ph type="subTitle" idx="1"/>
          </p:nvPr>
        </p:nvSpPr>
        <p:spPr>
          <a:xfrm>
            <a:off x="1032500" y="2814600"/>
            <a:ext cx="4945200" cy="365700"/>
          </a:xfrm>
          <a:prstGeom prst="rect">
            <a:avLst/>
          </a:prstGeom>
          <a:solidFill>
            <a:schemeClr val="dk2"/>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1600"/>
              </a:spcBef>
              <a:spcAft>
                <a:spcPts val="0"/>
              </a:spcAft>
              <a:buClr>
                <a:schemeClr val="dk2"/>
              </a:buClr>
              <a:buSzPts val="1600"/>
              <a:buNone/>
              <a:defRPr sz="1600">
                <a:solidFill>
                  <a:schemeClr val="dk2"/>
                </a:solidFill>
              </a:defRPr>
            </a:lvl3pPr>
            <a:lvl4pPr lvl="3" algn="ctr">
              <a:lnSpc>
                <a:spcPct val="100000"/>
              </a:lnSpc>
              <a:spcBef>
                <a:spcPts val="1600"/>
              </a:spcBef>
              <a:spcAft>
                <a:spcPts val="0"/>
              </a:spcAft>
              <a:buClr>
                <a:schemeClr val="dk2"/>
              </a:buClr>
              <a:buSzPts val="1600"/>
              <a:buNone/>
              <a:defRPr sz="1600">
                <a:solidFill>
                  <a:schemeClr val="dk2"/>
                </a:solidFill>
              </a:defRPr>
            </a:lvl4pPr>
            <a:lvl5pPr lvl="4" algn="ctr">
              <a:lnSpc>
                <a:spcPct val="100000"/>
              </a:lnSpc>
              <a:spcBef>
                <a:spcPts val="1600"/>
              </a:spcBef>
              <a:spcAft>
                <a:spcPts val="0"/>
              </a:spcAft>
              <a:buClr>
                <a:schemeClr val="dk2"/>
              </a:buClr>
              <a:buSzPts val="1600"/>
              <a:buNone/>
              <a:defRPr sz="1600">
                <a:solidFill>
                  <a:schemeClr val="dk2"/>
                </a:solidFill>
              </a:defRPr>
            </a:lvl5pPr>
            <a:lvl6pPr lvl="5" algn="ctr">
              <a:lnSpc>
                <a:spcPct val="100000"/>
              </a:lnSpc>
              <a:spcBef>
                <a:spcPts val="1600"/>
              </a:spcBef>
              <a:spcAft>
                <a:spcPts val="0"/>
              </a:spcAft>
              <a:buClr>
                <a:schemeClr val="dk2"/>
              </a:buClr>
              <a:buSzPts val="1600"/>
              <a:buNone/>
              <a:defRPr sz="1600">
                <a:solidFill>
                  <a:schemeClr val="dk2"/>
                </a:solidFill>
              </a:defRPr>
            </a:lvl6pPr>
            <a:lvl7pPr lvl="6" algn="ctr">
              <a:lnSpc>
                <a:spcPct val="100000"/>
              </a:lnSpc>
              <a:spcBef>
                <a:spcPts val="1600"/>
              </a:spcBef>
              <a:spcAft>
                <a:spcPts val="0"/>
              </a:spcAft>
              <a:buClr>
                <a:schemeClr val="dk2"/>
              </a:buClr>
              <a:buSzPts val="1600"/>
              <a:buNone/>
              <a:defRPr sz="1600">
                <a:solidFill>
                  <a:schemeClr val="dk2"/>
                </a:solidFill>
              </a:defRPr>
            </a:lvl7pPr>
            <a:lvl8pPr lvl="7" algn="ctr">
              <a:lnSpc>
                <a:spcPct val="100000"/>
              </a:lnSpc>
              <a:spcBef>
                <a:spcPts val="1600"/>
              </a:spcBef>
              <a:spcAft>
                <a:spcPts val="0"/>
              </a:spcAft>
              <a:buClr>
                <a:schemeClr val="dk2"/>
              </a:buClr>
              <a:buSzPts val="1600"/>
              <a:buNone/>
              <a:defRPr sz="1600">
                <a:solidFill>
                  <a:schemeClr val="dk2"/>
                </a:solidFill>
              </a:defRPr>
            </a:lvl8pPr>
            <a:lvl9pPr lvl="8" algn="ctr">
              <a:lnSpc>
                <a:spcPct val="100000"/>
              </a:lnSpc>
              <a:spcBef>
                <a:spcPts val="1600"/>
              </a:spcBef>
              <a:spcAft>
                <a:spcPts val="1600"/>
              </a:spcAft>
              <a:buClr>
                <a:schemeClr val="dk2"/>
              </a:buClr>
              <a:buSzPts val="1600"/>
              <a:buNone/>
              <a:defRPr sz="1600">
                <a:solidFill>
                  <a:schemeClr val="dk2"/>
                </a:solidFill>
              </a:defRPr>
            </a:lvl9pPr>
          </a:lstStyle>
          <a:p>
            <a:endParaRPr/>
          </a:p>
        </p:txBody>
      </p:sp>
      <p:grpSp>
        <p:nvGrpSpPr>
          <p:cNvPr id="260" name="Google Shape;260;p58"/>
          <p:cNvGrpSpPr/>
          <p:nvPr/>
        </p:nvGrpSpPr>
        <p:grpSpPr>
          <a:xfrm>
            <a:off x="6062325" y="-297184"/>
            <a:ext cx="4736797" cy="5440830"/>
            <a:chOff x="-1034936" y="-361950"/>
            <a:chExt cx="5914343" cy="5867390"/>
          </a:xfrm>
        </p:grpSpPr>
        <p:sp>
          <p:nvSpPr>
            <p:cNvPr id="261" name="Google Shape;261;p58"/>
            <p:cNvSpPr/>
            <p:nvPr/>
          </p:nvSpPr>
          <p:spPr>
            <a:xfrm flipH="1">
              <a:off x="3571195" y="190646"/>
              <a:ext cx="205805" cy="4762202"/>
            </a:xfrm>
            <a:custGeom>
              <a:avLst/>
              <a:gdLst/>
              <a:ahLst/>
              <a:cxnLst/>
              <a:rect l="l" t="t" r="r" b="b"/>
              <a:pathLst>
                <a:path w="789" h="18257" extrusionOk="0">
                  <a:moveTo>
                    <a:pt x="0" y="0"/>
                  </a:moveTo>
                  <a:lnTo>
                    <a:pt x="0" y="18256"/>
                  </a:lnTo>
                  <a:lnTo>
                    <a:pt x="788" y="18256"/>
                  </a:lnTo>
                  <a:lnTo>
                    <a:pt x="7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2" name="Google Shape;262;p58"/>
            <p:cNvGrpSpPr/>
            <p:nvPr/>
          </p:nvGrpSpPr>
          <p:grpSpPr>
            <a:xfrm flipH="1">
              <a:off x="-1034936" y="-361950"/>
              <a:ext cx="5914343" cy="5867390"/>
              <a:chOff x="-7035686" y="-182875"/>
              <a:chExt cx="5914343" cy="5867390"/>
            </a:xfrm>
          </p:grpSpPr>
          <p:grpSp>
            <p:nvGrpSpPr>
              <p:cNvPr id="263" name="Google Shape;263;p58"/>
              <p:cNvGrpSpPr/>
              <p:nvPr/>
            </p:nvGrpSpPr>
            <p:grpSpPr>
              <a:xfrm>
                <a:off x="-7035686" y="-182875"/>
                <a:ext cx="5914343" cy="1865546"/>
                <a:chOff x="-7035686" y="-182875"/>
                <a:chExt cx="5914343" cy="1865546"/>
              </a:xfrm>
            </p:grpSpPr>
            <p:sp>
              <p:nvSpPr>
                <p:cNvPr id="264" name="Google Shape;264;p58"/>
                <p:cNvSpPr/>
                <p:nvPr/>
              </p:nvSpPr>
              <p:spPr>
                <a:xfrm>
                  <a:off x="-2676756" y="1256313"/>
                  <a:ext cx="285623" cy="300751"/>
                </a:xfrm>
                <a:custGeom>
                  <a:avLst/>
                  <a:gdLst/>
                  <a:ahLst/>
                  <a:cxnLst/>
                  <a:rect l="l" t="t" r="r" b="b"/>
                  <a:pathLst>
                    <a:path w="1095" h="1153" extrusionOk="0">
                      <a:moveTo>
                        <a:pt x="1" y="0"/>
                      </a:moveTo>
                      <a:cubicBezTo>
                        <a:pt x="1" y="1"/>
                        <a:pt x="57" y="977"/>
                        <a:pt x="969" y="1153"/>
                      </a:cubicBezTo>
                      <a:cubicBezTo>
                        <a:pt x="969" y="1153"/>
                        <a:pt x="1094" y="296"/>
                        <a:pt x="1"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58"/>
                <p:cNvSpPr/>
                <p:nvPr/>
              </p:nvSpPr>
              <p:spPr>
                <a:xfrm>
                  <a:off x="-2618066" y="1215883"/>
                  <a:ext cx="390220" cy="144507"/>
                </a:xfrm>
                <a:custGeom>
                  <a:avLst/>
                  <a:gdLst/>
                  <a:ahLst/>
                  <a:cxnLst/>
                  <a:rect l="l" t="t" r="r" b="b"/>
                  <a:pathLst>
                    <a:path w="1496" h="554" extrusionOk="0">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58"/>
                <p:cNvSpPr/>
                <p:nvPr/>
              </p:nvSpPr>
              <p:spPr>
                <a:xfrm>
                  <a:off x="-4896129" y="1250309"/>
                  <a:ext cx="301273" cy="383178"/>
                </a:xfrm>
                <a:custGeom>
                  <a:avLst/>
                  <a:gdLst/>
                  <a:ahLst/>
                  <a:cxnLst/>
                  <a:rect l="l" t="t" r="r" b="b"/>
                  <a:pathLst>
                    <a:path w="1155" h="1469" extrusionOk="0">
                      <a:moveTo>
                        <a:pt x="761" y="1"/>
                      </a:moveTo>
                      <a:cubicBezTo>
                        <a:pt x="761" y="1"/>
                        <a:pt x="0" y="402"/>
                        <a:pt x="403" y="1468"/>
                      </a:cubicBezTo>
                      <a:cubicBezTo>
                        <a:pt x="403" y="1468"/>
                        <a:pt x="1154" y="850"/>
                        <a:pt x="761" y="1"/>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58"/>
                <p:cNvSpPr/>
                <p:nvPr/>
              </p:nvSpPr>
              <p:spPr>
                <a:xfrm>
                  <a:off x="-3605659" y="1280441"/>
                  <a:ext cx="280927" cy="365180"/>
                </a:xfrm>
                <a:custGeom>
                  <a:avLst/>
                  <a:gdLst/>
                  <a:ahLst/>
                  <a:cxnLst/>
                  <a:rect l="l" t="t" r="r" b="b"/>
                  <a:pathLst>
                    <a:path w="1077" h="1400" extrusionOk="0">
                      <a:moveTo>
                        <a:pt x="808" y="1"/>
                      </a:moveTo>
                      <a:cubicBezTo>
                        <a:pt x="808" y="1"/>
                        <a:pt x="0" y="289"/>
                        <a:pt x="245" y="1400"/>
                      </a:cubicBezTo>
                      <a:cubicBezTo>
                        <a:pt x="245" y="1400"/>
                        <a:pt x="1076" y="899"/>
                        <a:pt x="808" y="1"/>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58"/>
                <p:cNvSpPr/>
                <p:nvPr/>
              </p:nvSpPr>
              <p:spPr>
                <a:xfrm>
                  <a:off x="-7035686" y="-182875"/>
                  <a:ext cx="5914343" cy="1865546"/>
                </a:xfrm>
                <a:custGeom>
                  <a:avLst/>
                  <a:gdLst/>
                  <a:ahLst/>
                  <a:cxnLst/>
                  <a:rect l="l" t="t" r="r" b="b"/>
                  <a:pathLst>
                    <a:path w="22674" h="7152" extrusionOk="0">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9" name="Google Shape;269;p58"/>
              <p:cNvSpPr/>
              <p:nvPr/>
            </p:nvSpPr>
            <p:spPr>
              <a:xfrm>
                <a:off x="-3358080" y="533446"/>
                <a:ext cx="205805" cy="4762202"/>
              </a:xfrm>
              <a:custGeom>
                <a:avLst/>
                <a:gdLst/>
                <a:ahLst/>
                <a:cxnLst/>
                <a:rect l="l" t="t" r="r" b="b"/>
                <a:pathLst>
                  <a:path w="789" h="18257" extrusionOk="0">
                    <a:moveTo>
                      <a:pt x="0" y="0"/>
                    </a:moveTo>
                    <a:lnTo>
                      <a:pt x="0" y="18256"/>
                    </a:lnTo>
                    <a:lnTo>
                      <a:pt x="788" y="18256"/>
                    </a:lnTo>
                    <a:lnTo>
                      <a:pt x="7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58"/>
              <p:cNvSpPr/>
              <p:nvPr/>
            </p:nvSpPr>
            <p:spPr>
              <a:xfrm>
                <a:off x="-5602360" y="480446"/>
                <a:ext cx="478907" cy="4548832"/>
              </a:xfrm>
              <a:custGeom>
                <a:avLst/>
                <a:gdLst/>
                <a:ahLst/>
                <a:cxnLst/>
                <a:rect l="l" t="t" r="r" b="b"/>
                <a:pathLst>
                  <a:path w="1836" h="17439" extrusionOk="0">
                    <a:moveTo>
                      <a:pt x="971" y="0"/>
                    </a:moveTo>
                    <a:lnTo>
                      <a:pt x="0" y="17439"/>
                    </a:lnTo>
                    <a:lnTo>
                      <a:pt x="1405" y="17439"/>
                    </a:lnTo>
                    <a:lnTo>
                      <a:pt x="1835"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58"/>
              <p:cNvSpPr/>
              <p:nvPr/>
            </p:nvSpPr>
            <p:spPr>
              <a:xfrm>
                <a:off x="-5299783" y="480446"/>
                <a:ext cx="1883544" cy="5204069"/>
              </a:xfrm>
              <a:custGeom>
                <a:avLst/>
                <a:gdLst/>
                <a:ahLst/>
                <a:cxnLst/>
                <a:rect l="l" t="t" r="r" b="b"/>
                <a:pathLst>
                  <a:path w="7221" h="19951" extrusionOk="0">
                    <a:moveTo>
                      <a:pt x="6354" y="0"/>
                    </a:moveTo>
                    <a:lnTo>
                      <a:pt x="0" y="19950"/>
                    </a:lnTo>
                    <a:lnTo>
                      <a:pt x="1401" y="19950"/>
                    </a:lnTo>
                    <a:lnTo>
                      <a:pt x="722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58"/>
              <p:cNvSpPr/>
              <p:nvPr/>
            </p:nvSpPr>
            <p:spPr>
              <a:xfrm>
                <a:off x="-4480478" y="480446"/>
                <a:ext cx="588200" cy="1102320"/>
              </a:xfrm>
              <a:custGeom>
                <a:avLst/>
                <a:gdLst/>
                <a:ahLst/>
                <a:cxnLst/>
                <a:rect l="l" t="t" r="r" b="b"/>
                <a:pathLst>
                  <a:path w="2255" h="4226" extrusionOk="0">
                    <a:moveTo>
                      <a:pt x="1" y="0"/>
                    </a:moveTo>
                    <a:lnTo>
                      <a:pt x="1887" y="4226"/>
                    </a:lnTo>
                    <a:lnTo>
                      <a:pt x="2254" y="3013"/>
                    </a:lnTo>
                    <a:lnTo>
                      <a:pt x="425"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73" name="Google Shape;273;p58"/>
          <p:cNvGrpSpPr/>
          <p:nvPr/>
        </p:nvGrpSpPr>
        <p:grpSpPr>
          <a:xfrm>
            <a:off x="-21147" y="4011616"/>
            <a:ext cx="9357010" cy="1270979"/>
            <a:chOff x="-21147" y="4011616"/>
            <a:chExt cx="9357010" cy="1270979"/>
          </a:xfrm>
        </p:grpSpPr>
        <p:sp>
          <p:nvSpPr>
            <p:cNvPr id="274" name="Google Shape;274;p58"/>
            <p:cNvSpPr/>
            <p:nvPr/>
          </p:nvSpPr>
          <p:spPr>
            <a:xfrm flipH="1">
              <a:off x="3945200" y="4340375"/>
              <a:ext cx="5270400" cy="8400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58"/>
            <p:cNvSpPr/>
            <p:nvPr/>
          </p:nvSpPr>
          <p:spPr>
            <a:xfrm rot="-45243">
              <a:off x="-15605" y="4317377"/>
              <a:ext cx="9345926" cy="903760"/>
            </a:xfrm>
            <a:custGeom>
              <a:avLst/>
              <a:gdLst/>
              <a:ahLst/>
              <a:cxnLst/>
              <a:rect l="l" t="t" r="r" b="b"/>
              <a:pathLst>
                <a:path w="38953" h="7452" extrusionOk="0">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6" name="Google Shape;276;p58"/>
            <p:cNvGrpSpPr/>
            <p:nvPr/>
          </p:nvGrpSpPr>
          <p:grpSpPr>
            <a:xfrm rot="-176721">
              <a:off x="-8561" y="4026571"/>
              <a:ext cx="591546" cy="367767"/>
              <a:chOff x="-152131" y="3701025"/>
              <a:chExt cx="591355" cy="317274"/>
            </a:xfrm>
          </p:grpSpPr>
          <p:sp>
            <p:nvSpPr>
              <p:cNvPr id="277" name="Google Shape;277;p58"/>
              <p:cNvSpPr/>
              <p:nvPr/>
            </p:nvSpPr>
            <p:spPr>
              <a:xfrm>
                <a:off x="22327" y="3701025"/>
                <a:ext cx="189566" cy="317273"/>
              </a:xfrm>
              <a:custGeom>
                <a:avLst/>
                <a:gdLst/>
                <a:ahLst/>
                <a:cxnLst/>
                <a:rect l="l" t="t" r="r" b="b"/>
                <a:pathLst>
                  <a:path w="778" h="1703" extrusionOk="0">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58"/>
              <p:cNvSpPr/>
              <p:nvPr/>
            </p:nvSpPr>
            <p:spPr>
              <a:xfrm>
                <a:off x="-152131" y="3740335"/>
                <a:ext cx="279962" cy="277963"/>
              </a:xfrm>
              <a:custGeom>
                <a:avLst/>
                <a:gdLst/>
                <a:ahLst/>
                <a:cxnLst/>
                <a:rect l="l" t="t" r="r" b="b"/>
                <a:pathLst>
                  <a:path w="1149" h="1492" extrusionOk="0">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58"/>
              <p:cNvSpPr/>
              <p:nvPr/>
            </p:nvSpPr>
            <p:spPr>
              <a:xfrm>
                <a:off x="125393" y="3746856"/>
                <a:ext cx="313831" cy="271443"/>
              </a:xfrm>
              <a:custGeom>
                <a:avLst/>
                <a:gdLst/>
                <a:ahLst/>
                <a:cxnLst/>
                <a:rect l="l" t="t" r="r" b="b"/>
                <a:pathLst>
                  <a:path w="1288" h="1457" extrusionOk="0">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0" name="Google Shape;280;p58"/>
            <p:cNvGrpSpPr/>
            <p:nvPr/>
          </p:nvGrpSpPr>
          <p:grpSpPr>
            <a:xfrm rot="-176721">
              <a:off x="5124710" y="4585268"/>
              <a:ext cx="591302" cy="367983"/>
              <a:chOff x="4942966" y="4520941"/>
              <a:chExt cx="591112" cy="317460"/>
            </a:xfrm>
          </p:grpSpPr>
          <p:sp>
            <p:nvSpPr>
              <p:cNvPr id="281" name="Google Shape;281;p58"/>
              <p:cNvSpPr/>
              <p:nvPr/>
            </p:nvSpPr>
            <p:spPr>
              <a:xfrm>
                <a:off x="5117424" y="4520941"/>
                <a:ext cx="189322" cy="317459"/>
              </a:xfrm>
              <a:custGeom>
                <a:avLst/>
                <a:gdLst/>
                <a:ahLst/>
                <a:cxnLst/>
                <a:rect l="l" t="t" r="r" b="b"/>
                <a:pathLst>
                  <a:path w="777" h="1704" extrusionOk="0">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58"/>
              <p:cNvSpPr/>
              <p:nvPr/>
            </p:nvSpPr>
            <p:spPr>
              <a:xfrm>
                <a:off x="4942966" y="4560251"/>
                <a:ext cx="279962" cy="278150"/>
              </a:xfrm>
              <a:custGeom>
                <a:avLst/>
                <a:gdLst/>
                <a:ahLst/>
                <a:cxnLst/>
                <a:rect l="l" t="t" r="r" b="b"/>
                <a:pathLst>
                  <a:path w="1149" h="1493" extrusionOk="0">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58"/>
              <p:cNvSpPr/>
              <p:nvPr/>
            </p:nvSpPr>
            <p:spPr>
              <a:xfrm>
                <a:off x="5220247" y="4566771"/>
                <a:ext cx="313831" cy="271629"/>
              </a:xfrm>
              <a:custGeom>
                <a:avLst/>
                <a:gdLst/>
                <a:ahLst/>
                <a:cxnLst/>
                <a:rect l="l" t="t" r="r" b="b"/>
                <a:pathLst>
                  <a:path w="1288" h="1458" extrusionOk="0">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4" name="Google Shape;284;p58"/>
            <p:cNvGrpSpPr/>
            <p:nvPr/>
          </p:nvGrpSpPr>
          <p:grpSpPr>
            <a:xfrm rot="-176721">
              <a:off x="7357513" y="4424112"/>
              <a:ext cx="577652" cy="359992"/>
              <a:chOff x="8751558" y="4621358"/>
              <a:chExt cx="577467" cy="310566"/>
            </a:xfrm>
          </p:grpSpPr>
          <p:sp>
            <p:nvSpPr>
              <p:cNvPr id="285" name="Google Shape;285;p58"/>
              <p:cNvSpPr/>
              <p:nvPr/>
            </p:nvSpPr>
            <p:spPr>
              <a:xfrm>
                <a:off x="8896777" y="4621358"/>
                <a:ext cx="211007" cy="310566"/>
              </a:xfrm>
              <a:custGeom>
                <a:avLst/>
                <a:gdLst/>
                <a:ahLst/>
                <a:cxnLst/>
                <a:rect l="l" t="t" r="r" b="b"/>
                <a:pathLst>
                  <a:path w="866" h="1667" extrusionOk="0">
                    <a:moveTo>
                      <a:pt x="429" y="0"/>
                    </a:moveTo>
                    <a:cubicBezTo>
                      <a:pt x="405" y="0"/>
                      <a:pt x="379" y="8"/>
                      <a:pt x="353" y="26"/>
                    </a:cubicBezTo>
                    <a:cubicBezTo>
                      <a:pt x="1" y="262"/>
                      <a:pt x="762" y="1667"/>
                      <a:pt x="762" y="1667"/>
                    </a:cubicBezTo>
                    <a:cubicBezTo>
                      <a:pt x="865" y="1254"/>
                      <a:pt x="730" y="0"/>
                      <a:pt x="4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58"/>
              <p:cNvSpPr/>
              <p:nvPr/>
            </p:nvSpPr>
            <p:spPr>
              <a:xfrm>
                <a:off x="8751558" y="4694202"/>
                <a:ext cx="333323" cy="237722"/>
              </a:xfrm>
              <a:custGeom>
                <a:avLst/>
                <a:gdLst/>
                <a:ahLst/>
                <a:cxnLst/>
                <a:rect l="l" t="t" r="r" b="b"/>
                <a:pathLst>
                  <a:path w="1368" h="1276" extrusionOk="0">
                    <a:moveTo>
                      <a:pt x="298" y="1"/>
                    </a:moveTo>
                    <a:cubicBezTo>
                      <a:pt x="249" y="1"/>
                      <a:pt x="210" y="25"/>
                      <a:pt x="184" y="79"/>
                    </a:cubicBezTo>
                    <a:cubicBezTo>
                      <a:pt x="0" y="462"/>
                      <a:pt x="1368" y="1276"/>
                      <a:pt x="1368" y="1276"/>
                    </a:cubicBezTo>
                    <a:cubicBezTo>
                      <a:pt x="1257" y="894"/>
                      <a:pt x="598" y="1"/>
                      <a:pt x="29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58"/>
              <p:cNvSpPr/>
              <p:nvPr/>
            </p:nvSpPr>
            <p:spPr>
              <a:xfrm>
                <a:off x="9066606" y="4627878"/>
                <a:ext cx="262419" cy="304046"/>
              </a:xfrm>
              <a:custGeom>
                <a:avLst/>
                <a:gdLst/>
                <a:ahLst/>
                <a:cxnLst/>
                <a:rect l="l" t="t" r="r" b="b"/>
                <a:pathLst>
                  <a:path w="1077" h="1632" extrusionOk="0">
                    <a:moveTo>
                      <a:pt x="663" y="0"/>
                    </a:moveTo>
                    <a:cubicBezTo>
                      <a:pt x="350" y="0"/>
                      <a:pt x="0" y="1215"/>
                      <a:pt x="65" y="1632"/>
                    </a:cubicBezTo>
                    <a:cubicBezTo>
                      <a:pt x="65" y="1632"/>
                      <a:pt x="1076" y="302"/>
                      <a:pt x="750" y="34"/>
                    </a:cubicBezTo>
                    <a:cubicBezTo>
                      <a:pt x="721" y="11"/>
                      <a:pt x="693" y="0"/>
                      <a:pt x="66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8" name="Google Shape;288;p58"/>
            <p:cNvGrpSpPr/>
            <p:nvPr/>
          </p:nvGrpSpPr>
          <p:grpSpPr>
            <a:xfrm rot="-176721">
              <a:off x="198974" y="4192625"/>
              <a:ext cx="681972" cy="367766"/>
              <a:chOff x="2789044" y="3934275"/>
              <a:chExt cx="681753" cy="317273"/>
            </a:xfrm>
          </p:grpSpPr>
          <p:sp>
            <p:nvSpPr>
              <p:cNvPr id="289" name="Google Shape;289;p58"/>
              <p:cNvSpPr/>
              <p:nvPr/>
            </p:nvSpPr>
            <p:spPr>
              <a:xfrm>
                <a:off x="3072173" y="3972281"/>
                <a:ext cx="295313" cy="278150"/>
              </a:xfrm>
              <a:custGeom>
                <a:avLst/>
                <a:gdLst/>
                <a:ahLst/>
                <a:cxnLst/>
                <a:rect l="l" t="t" r="r" b="b"/>
                <a:pathLst>
                  <a:path w="1212" h="1493" extrusionOk="0">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58"/>
              <p:cNvSpPr/>
              <p:nvPr/>
            </p:nvSpPr>
            <p:spPr>
              <a:xfrm>
                <a:off x="2960091" y="3934275"/>
                <a:ext cx="187860" cy="317273"/>
              </a:xfrm>
              <a:custGeom>
                <a:avLst/>
                <a:gdLst/>
                <a:ahLst/>
                <a:cxnLst/>
                <a:rect l="l" t="t" r="r" b="b"/>
                <a:pathLst>
                  <a:path w="771" h="1703" extrusionOk="0">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58"/>
              <p:cNvSpPr/>
              <p:nvPr/>
            </p:nvSpPr>
            <p:spPr>
              <a:xfrm>
                <a:off x="2789044" y="3972840"/>
                <a:ext cx="295800" cy="268462"/>
              </a:xfrm>
              <a:custGeom>
                <a:avLst/>
                <a:gdLst/>
                <a:ahLst/>
                <a:cxnLst/>
                <a:rect l="l" t="t" r="r" b="b"/>
                <a:pathLst>
                  <a:path w="1214" h="1441" extrusionOk="0">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58"/>
              <p:cNvSpPr/>
              <p:nvPr/>
            </p:nvSpPr>
            <p:spPr>
              <a:xfrm>
                <a:off x="3072173" y="4093564"/>
                <a:ext cx="398624" cy="156867"/>
              </a:xfrm>
              <a:custGeom>
                <a:avLst/>
                <a:gdLst/>
                <a:ahLst/>
                <a:cxnLst/>
                <a:rect l="l" t="t" r="r" b="b"/>
                <a:pathLst>
                  <a:path w="1636" h="842" extrusionOk="0">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3" name="Google Shape;293;p58"/>
            <p:cNvGrpSpPr/>
            <p:nvPr/>
          </p:nvGrpSpPr>
          <p:grpSpPr>
            <a:xfrm rot="-176721">
              <a:off x="8430420" y="4196079"/>
              <a:ext cx="707806" cy="360856"/>
              <a:chOff x="8148509" y="4685073"/>
              <a:chExt cx="707579" cy="311311"/>
            </a:xfrm>
          </p:grpSpPr>
          <p:sp>
            <p:nvSpPr>
              <p:cNvPr id="294" name="Google Shape;294;p58"/>
              <p:cNvSpPr/>
              <p:nvPr/>
            </p:nvSpPr>
            <p:spPr>
              <a:xfrm>
                <a:off x="8470379" y="4685073"/>
                <a:ext cx="198581" cy="310753"/>
              </a:xfrm>
              <a:custGeom>
                <a:avLst/>
                <a:gdLst/>
                <a:ahLst/>
                <a:cxnLst/>
                <a:rect l="l" t="t" r="r" b="b"/>
                <a:pathLst>
                  <a:path w="815" h="1668" extrusionOk="0">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58"/>
              <p:cNvSpPr/>
              <p:nvPr/>
            </p:nvSpPr>
            <p:spPr>
              <a:xfrm>
                <a:off x="8278621" y="4694574"/>
                <a:ext cx="235860" cy="301810"/>
              </a:xfrm>
              <a:custGeom>
                <a:avLst/>
                <a:gdLst/>
                <a:ahLst/>
                <a:cxnLst/>
                <a:rect l="l" t="t" r="r" b="b"/>
                <a:pathLst>
                  <a:path w="968" h="1620" extrusionOk="0">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58"/>
              <p:cNvSpPr/>
              <p:nvPr/>
            </p:nvSpPr>
            <p:spPr>
              <a:xfrm>
                <a:off x="8148509" y="4777106"/>
                <a:ext cx="357689" cy="207355"/>
              </a:xfrm>
              <a:custGeom>
                <a:avLst/>
                <a:gdLst/>
                <a:ahLst/>
                <a:cxnLst/>
                <a:rect l="l" t="t" r="r" b="b"/>
                <a:pathLst>
                  <a:path w="1468" h="1113" extrusionOk="0">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58"/>
              <p:cNvSpPr/>
              <p:nvPr/>
            </p:nvSpPr>
            <p:spPr>
              <a:xfrm>
                <a:off x="8498399" y="4763320"/>
                <a:ext cx="357689" cy="232506"/>
              </a:xfrm>
              <a:custGeom>
                <a:avLst/>
                <a:gdLst/>
                <a:ahLst/>
                <a:cxnLst/>
                <a:rect l="l" t="t" r="r" b="b"/>
                <a:pathLst>
                  <a:path w="1468" h="1248" extrusionOk="0">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298"/>
        <p:cNvGrpSpPr/>
        <p:nvPr/>
      </p:nvGrpSpPr>
      <p:grpSpPr>
        <a:xfrm>
          <a:off x="0" y="0"/>
          <a:ext cx="0" cy="0"/>
          <a:chOff x="0" y="0"/>
          <a:chExt cx="0" cy="0"/>
        </a:xfrm>
      </p:grpSpPr>
      <p:grpSp>
        <p:nvGrpSpPr>
          <p:cNvPr id="299" name="Google Shape;299;p59"/>
          <p:cNvGrpSpPr/>
          <p:nvPr/>
        </p:nvGrpSpPr>
        <p:grpSpPr>
          <a:xfrm>
            <a:off x="7238000" y="-354390"/>
            <a:ext cx="4945573" cy="5497744"/>
            <a:chOff x="-1034936" y="-361950"/>
            <a:chExt cx="5914343" cy="5867390"/>
          </a:xfrm>
        </p:grpSpPr>
        <p:sp>
          <p:nvSpPr>
            <p:cNvPr id="300" name="Google Shape;300;p59"/>
            <p:cNvSpPr/>
            <p:nvPr/>
          </p:nvSpPr>
          <p:spPr>
            <a:xfrm flipH="1">
              <a:off x="3571195" y="190646"/>
              <a:ext cx="205805" cy="4762202"/>
            </a:xfrm>
            <a:custGeom>
              <a:avLst/>
              <a:gdLst/>
              <a:ahLst/>
              <a:cxnLst/>
              <a:rect l="l" t="t" r="r" b="b"/>
              <a:pathLst>
                <a:path w="789" h="18257" extrusionOk="0">
                  <a:moveTo>
                    <a:pt x="0" y="0"/>
                  </a:moveTo>
                  <a:lnTo>
                    <a:pt x="0" y="18256"/>
                  </a:lnTo>
                  <a:lnTo>
                    <a:pt x="788" y="18256"/>
                  </a:lnTo>
                  <a:lnTo>
                    <a:pt x="7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1" name="Google Shape;301;p59"/>
            <p:cNvGrpSpPr/>
            <p:nvPr/>
          </p:nvGrpSpPr>
          <p:grpSpPr>
            <a:xfrm flipH="1">
              <a:off x="-1034936" y="-361950"/>
              <a:ext cx="5914343" cy="5867390"/>
              <a:chOff x="-7035686" y="-182875"/>
              <a:chExt cx="5914343" cy="5867390"/>
            </a:xfrm>
          </p:grpSpPr>
          <p:grpSp>
            <p:nvGrpSpPr>
              <p:cNvPr id="302" name="Google Shape;302;p59"/>
              <p:cNvGrpSpPr/>
              <p:nvPr/>
            </p:nvGrpSpPr>
            <p:grpSpPr>
              <a:xfrm>
                <a:off x="-7035686" y="-182875"/>
                <a:ext cx="5914343" cy="1865546"/>
                <a:chOff x="-7035686" y="-182875"/>
                <a:chExt cx="5914343" cy="1865546"/>
              </a:xfrm>
            </p:grpSpPr>
            <p:sp>
              <p:nvSpPr>
                <p:cNvPr id="303" name="Google Shape;303;p59"/>
                <p:cNvSpPr/>
                <p:nvPr/>
              </p:nvSpPr>
              <p:spPr>
                <a:xfrm>
                  <a:off x="-2676756" y="1256313"/>
                  <a:ext cx="285623" cy="300751"/>
                </a:xfrm>
                <a:custGeom>
                  <a:avLst/>
                  <a:gdLst/>
                  <a:ahLst/>
                  <a:cxnLst/>
                  <a:rect l="l" t="t" r="r" b="b"/>
                  <a:pathLst>
                    <a:path w="1095" h="1153" extrusionOk="0">
                      <a:moveTo>
                        <a:pt x="1" y="0"/>
                      </a:moveTo>
                      <a:cubicBezTo>
                        <a:pt x="1" y="1"/>
                        <a:pt x="57" y="977"/>
                        <a:pt x="969" y="1153"/>
                      </a:cubicBezTo>
                      <a:cubicBezTo>
                        <a:pt x="969" y="1153"/>
                        <a:pt x="1094" y="296"/>
                        <a:pt x="1"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59"/>
                <p:cNvSpPr/>
                <p:nvPr/>
              </p:nvSpPr>
              <p:spPr>
                <a:xfrm>
                  <a:off x="-2618066" y="1215883"/>
                  <a:ext cx="390220" cy="144507"/>
                </a:xfrm>
                <a:custGeom>
                  <a:avLst/>
                  <a:gdLst/>
                  <a:ahLst/>
                  <a:cxnLst/>
                  <a:rect l="l" t="t" r="r" b="b"/>
                  <a:pathLst>
                    <a:path w="1496" h="554" extrusionOk="0">
                      <a:moveTo>
                        <a:pt x="837" y="0"/>
                      </a:moveTo>
                      <a:cubicBezTo>
                        <a:pt x="606" y="0"/>
                        <a:pt x="323" y="80"/>
                        <a:pt x="1" y="330"/>
                      </a:cubicBezTo>
                      <a:cubicBezTo>
                        <a:pt x="1" y="330"/>
                        <a:pt x="327" y="553"/>
                        <a:pt x="743" y="553"/>
                      </a:cubicBezTo>
                      <a:cubicBezTo>
                        <a:pt x="979" y="553"/>
                        <a:pt x="1244" y="481"/>
                        <a:pt x="1495" y="255"/>
                      </a:cubicBezTo>
                      <a:cubicBezTo>
                        <a:pt x="1495" y="255"/>
                        <a:pt x="1250" y="0"/>
                        <a:pt x="837"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59"/>
                <p:cNvSpPr/>
                <p:nvPr/>
              </p:nvSpPr>
              <p:spPr>
                <a:xfrm>
                  <a:off x="-4896129" y="1250309"/>
                  <a:ext cx="301273" cy="383178"/>
                </a:xfrm>
                <a:custGeom>
                  <a:avLst/>
                  <a:gdLst/>
                  <a:ahLst/>
                  <a:cxnLst/>
                  <a:rect l="l" t="t" r="r" b="b"/>
                  <a:pathLst>
                    <a:path w="1155" h="1469" extrusionOk="0">
                      <a:moveTo>
                        <a:pt x="761" y="1"/>
                      </a:moveTo>
                      <a:cubicBezTo>
                        <a:pt x="761" y="1"/>
                        <a:pt x="0" y="402"/>
                        <a:pt x="403" y="1468"/>
                      </a:cubicBezTo>
                      <a:cubicBezTo>
                        <a:pt x="403" y="1468"/>
                        <a:pt x="1154" y="850"/>
                        <a:pt x="761" y="1"/>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59"/>
                <p:cNvSpPr/>
                <p:nvPr/>
              </p:nvSpPr>
              <p:spPr>
                <a:xfrm>
                  <a:off x="-3605659" y="1280441"/>
                  <a:ext cx="280927" cy="365180"/>
                </a:xfrm>
                <a:custGeom>
                  <a:avLst/>
                  <a:gdLst/>
                  <a:ahLst/>
                  <a:cxnLst/>
                  <a:rect l="l" t="t" r="r" b="b"/>
                  <a:pathLst>
                    <a:path w="1077" h="1400" extrusionOk="0">
                      <a:moveTo>
                        <a:pt x="808" y="1"/>
                      </a:moveTo>
                      <a:cubicBezTo>
                        <a:pt x="808" y="1"/>
                        <a:pt x="0" y="289"/>
                        <a:pt x="245" y="1400"/>
                      </a:cubicBezTo>
                      <a:cubicBezTo>
                        <a:pt x="245" y="1400"/>
                        <a:pt x="1076" y="899"/>
                        <a:pt x="808" y="1"/>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59"/>
                <p:cNvSpPr/>
                <p:nvPr/>
              </p:nvSpPr>
              <p:spPr>
                <a:xfrm>
                  <a:off x="-7035686" y="-182875"/>
                  <a:ext cx="5914343" cy="1865546"/>
                </a:xfrm>
                <a:custGeom>
                  <a:avLst/>
                  <a:gdLst/>
                  <a:ahLst/>
                  <a:cxnLst/>
                  <a:rect l="l" t="t" r="r" b="b"/>
                  <a:pathLst>
                    <a:path w="22674" h="7152" extrusionOk="0">
                      <a:moveTo>
                        <a:pt x="1364" y="0"/>
                      </a:moveTo>
                      <a:cubicBezTo>
                        <a:pt x="1364" y="0"/>
                        <a:pt x="1" y="4040"/>
                        <a:pt x="2974" y="4040"/>
                      </a:cubicBezTo>
                      <a:cubicBezTo>
                        <a:pt x="2974" y="4040"/>
                        <a:pt x="1217" y="7152"/>
                        <a:pt x="4574" y="7152"/>
                      </a:cubicBezTo>
                      <a:cubicBezTo>
                        <a:pt x="7931" y="7152"/>
                        <a:pt x="9024" y="5282"/>
                        <a:pt x="9024" y="5282"/>
                      </a:cubicBezTo>
                      <a:cubicBezTo>
                        <a:pt x="9024" y="5282"/>
                        <a:pt x="9053" y="7035"/>
                        <a:pt x="10618" y="7035"/>
                      </a:cubicBezTo>
                      <a:cubicBezTo>
                        <a:pt x="10966" y="7035"/>
                        <a:pt x="11390" y="6949"/>
                        <a:pt x="11905" y="6737"/>
                      </a:cubicBezTo>
                      <a:cubicBezTo>
                        <a:pt x="14746" y="5573"/>
                        <a:pt x="15460" y="4114"/>
                        <a:pt x="15460" y="4114"/>
                      </a:cubicBezTo>
                      <a:cubicBezTo>
                        <a:pt x="15460" y="4114"/>
                        <a:pt x="15468" y="5457"/>
                        <a:pt x="16525" y="5457"/>
                      </a:cubicBezTo>
                      <a:cubicBezTo>
                        <a:pt x="16732" y="5457"/>
                        <a:pt x="16979" y="5405"/>
                        <a:pt x="17275" y="5282"/>
                      </a:cubicBezTo>
                      <a:cubicBezTo>
                        <a:pt x="19080" y="4529"/>
                        <a:pt x="19618" y="3021"/>
                        <a:pt x="19618" y="3021"/>
                      </a:cubicBezTo>
                      <a:cubicBezTo>
                        <a:pt x="19618" y="3021"/>
                        <a:pt x="20075" y="4382"/>
                        <a:pt x="21352" y="4382"/>
                      </a:cubicBezTo>
                      <a:cubicBezTo>
                        <a:pt x="21361" y="4382"/>
                        <a:pt x="21370" y="4382"/>
                        <a:pt x="21379" y="4382"/>
                      </a:cubicBezTo>
                      <a:cubicBezTo>
                        <a:pt x="22674" y="4363"/>
                        <a:pt x="20123" y="0"/>
                        <a:pt x="20123" y="0"/>
                      </a:cubicBezTo>
                      <a:close/>
                    </a:path>
                  </a:pathLst>
                </a:custGeom>
                <a:solidFill>
                  <a:srgbClr val="E4C08C">
                    <a:alpha val="5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8" name="Google Shape;308;p59"/>
              <p:cNvSpPr/>
              <p:nvPr/>
            </p:nvSpPr>
            <p:spPr>
              <a:xfrm>
                <a:off x="-3358080" y="533446"/>
                <a:ext cx="205805" cy="4762202"/>
              </a:xfrm>
              <a:custGeom>
                <a:avLst/>
                <a:gdLst/>
                <a:ahLst/>
                <a:cxnLst/>
                <a:rect l="l" t="t" r="r" b="b"/>
                <a:pathLst>
                  <a:path w="789" h="18257" extrusionOk="0">
                    <a:moveTo>
                      <a:pt x="0" y="0"/>
                    </a:moveTo>
                    <a:lnTo>
                      <a:pt x="0" y="18256"/>
                    </a:lnTo>
                    <a:lnTo>
                      <a:pt x="788" y="18256"/>
                    </a:lnTo>
                    <a:lnTo>
                      <a:pt x="7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59"/>
              <p:cNvSpPr/>
              <p:nvPr/>
            </p:nvSpPr>
            <p:spPr>
              <a:xfrm>
                <a:off x="-5602360" y="480446"/>
                <a:ext cx="478907" cy="4548832"/>
              </a:xfrm>
              <a:custGeom>
                <a:avLst/>
                <a:gdLst/>
                <a:ahLst/>
                <a:cxnLst/>
                <a:rect l="l" t="t" r="r" b="b"/>
                <a:pathLst>
                  <a:path w="1836" h="17439" extrusionOk="0">
                    <a:moveTo>
                      <a:pt x="971" y="0"/>
                    </a:moveTo>
                    <a:lnTo>
                      <a:pt x="0" y="17439"/>
                    </a:lnTo>
                    <a:lnTo>
                      <a:pt x="1405" y="17439"/>
                    </a:lnTo>
                    <a:lnTo>
                      <a:pt x="1835"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59"/>
              <p:cNvSpPr/>
              <p:nvPr/>
            </p:nvSpPr>
            <p:spPr>
              <a:xfrm>
                <a:off x="-5299783" y="480446"/>
                <a:ext cx="1883544" cy="5204069"/>
              </a:xfrm>
              <a:custGeom>
                <a:avLst/>
                <a:gdLst/>
                <a:ahLst/>
                <a:cxnLst/>
                <a:rect l="l" t="t" r="r" b="b"/>
                <a:pathLst>
                  <a:path w="7221" h="19951" extrusionOk="0">
                    <a:moveTo>
                      <a:pt x="6354" y="0"/>
                    </a:moveTo>
                    <a:lnTo>
                      <a:pt x="0" y="19950"/>
                    </a:lnTo>
                    <a:lnTo>
                      <a:pt x="1401" y="19950"/>
                    </a:lnTo>
                    <a:lnTo>
                      <a:pt x="722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59"/>
              <p:cNvSpPr/>
              <p:nvPr/>
            </p:nvSpPr>
            <p:spPr>
              <a:xfrm>
                <a:off x="-4480478" y="480446"/>
                <a:ext cx="588200" cy="1102320"/>
              </a:xfrm>
              <a:custGeom>
                <a:avLst/>
                <a:gdLst/>
                <a:ahLst/>
                <a:cxnLst/>
                <a:rect l="l" t="t" r="r" b="b"/>
                <a:pathLst>
                  <a:path w="2255" h="4226" extrusionOk="0">
                    <a:moveTo>
                      <a:pt x="1" y="0"/>
                    </a:moveTo>
                    <a:lnTo>
                      <a:pt x="1887" y="4226"/>
                    </a:lnTo>
                    <a:lnTo>
                      <a:pt x="2254" y="3013"/>
                    </a:lnTo>
                    <a:lnTo>
                      <a:pt x="425"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12" name="Google Shape;312;p59"/>
          <p:cNvSpPr txBox="1">
            <a:spLocks noGrp="1"/>
          </p:cNvSpPr>
          <p:nvPr>
            <p:ph type="title"/>
          </p:nvPr>
        </p:nvSpPr>
        <p:spPr>
          <a:xfrm>
            <a:off x="4488175" y="1830325"/>
            <a:ext cx="3391200" cy="564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13" name="Google Shape;313;p59"/>
          <p:cNvSpPr txBox="1">
            <a:spLocks noGrp="1"/>
          </p:cNvSpPr>
          <p:nvPr>
            <p:ph type="subTitle" idx="1"/>
          </p:nvPr>
        </p:nvSpPr>
        <p:spPr>
          <a:xfrm>
            <a:off x="4488350" y="2394150"/>
            <a:ext cx="3391200" cy="838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314" name="Google Shape;314;p59"/>
          <p:cNvGrpSpPr/>
          <p:nvPr/>
        </p:nvGrpSpPr>
        <p:grpSpPr>
          <a:xfrm rot="140131">
            <a:off x="-138688" y="3665638"/>
            <a:ext cx="9579378" cy="1714566"/>
            <a:chOff x="-194047" y="3719375"/>
            <a:chExt cx="9734968" cy="1714688"/>
          </a:xfrm>
        </p:grpSpPr>
        <p:grpSp>
          <p:nvGrpSpPr>
            <p:cNvPr id="315" name="Google Shape;315;p59"/>
            <p:cNvGrpSpPr/>
            <p:nvPr/>
          </p:nvGrpSpPr>
          <p:grpSpPr>
            <a:xfrm>
              <a:off x="-194047" y="4004570"/>
              <a:ext cx="9526606" cy="1429493"/>
              <a:chOff x="-9824588" y="-2665029"/>
              <a:chExt cx="9526606" cy="1429493"/>
            </a:xfrm>
          </p:grpSpPr>
          <p:sp>
            <p:nvSpPr>
              <p:cNvPr id="316" name="Google Shape;316;p59"/>
              <p:cNvSpPr/>
              <p:nvPr/>
            </p:nvSpPr>
            <p:spPr>
              <a:xfrm rot="-152462">
                <a:off x="-9806872" y="-2455130"/>
                <a:ext cx="9491174" cy="1009696"/>
              </a:xfrm>
              <a:custGeom>
                <a:avLst/>
                <a:gdLst/>
                <a:ahLst/>
                <a:cxnLst/>
                <a:rect l="l" t="t" r="r" b="b"/>
                <a:pathLst>
                  <a:path w="38953" h="7452" extrusionOk="0">
                    <a:moveTo>
                      <a:pt x="1" y="1"/>
                    </a:moveTo>
                    <a:lnTo>
                      <a:pt x="1" y="7452"/>
                    </a:lnTo>
                    <a:lnTo>
                      <a:pt x="38952" y="7452"/>
                    </a:lnTo>
                    <a:lnTo>
                      <a:pt x="38952" y="5449"/>
                    </a:lnTo>
                    <a:cubicBezTo>
                      <a:pt x="38040" y="5190"/>
                      <a:pt x="37102" y="5061"/>
                      <a:pt x="36164" y="5061"/>
                    </a:cubicBezTo>
                    <a:cubicBezTo>
                      <a:pt x="35120" y="5061"/>
                      <a:pt x="34076" y="5221"/>
                      <a:pt x="33068" y="5541"/>
                    </a:cubicBezTo>
                    <a:lnTo>
                      <a:pt x="29385" y="6712"/>
                    </a:lnTo>
                    <a:cubicBezTo>
                      <a:pt x="27894" y="5613"/>
                      <a:pt x="26138" y="4940"/>
                      <a:pt x="24299" y="4774"/>
                    </a:cubicBezTo>
                    <a:lnTo>
                      <a:pt x="20770" y="4453"/>
                    </a:lnTo>
                    <a:cubicBezTo>
                      <a:pt x="17375" y="2276"/>
                      <a:pt x="13494" y="983"/>
                      <a:pt x="9482" y="690"/>
                    </a:cubicBezTo>
                    <a:lnTo>
                      <a:pt x="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7" name="Google Shape;317;p59"/>
              <p:cNvGrpSpPr/>
              <p:nvPr/>
            </p:nvGrpSpPr>
            <p:grpSpPr>
              <a:xfrm rot="-152345">
                <a:off x="-9545622" y="-2363756"/>
                <a:ext cx="591345" cy="317268"/>
                <a:chOff x="-152131" y="3701025"/>
                <a:chExt cx="591355" cy="317274"/>
              </a:xfrm>
            </p:grpSpPr>
            <p:sp>
              <p:nvSpPr>
                <p:cNvPr id="318" name="Google Shape;318;p59"/>
                <p:cNvSpPr/>
                <p:nvPr/>
              </p:nvSpPr>
              <p:spPr>
                <a:xfrm>
                  <a:off x="22327" y="3701025"/>
                  <a:ext cx="189566" cy="317273"/>
                </a:xfrm>
                <a:custGeom>
                  <a:avLst/>
                  <a:gdLst/>
                  <a:ahLst/>
                  <a:cxnLst/>
                  <a:rect l="l" t="t" r="r" b="b"/>
                  <a:pathLst>
                    <a:path w="778" h="1703" extrusionOk="0">
                      <a:moveTo>
                        <a:pt x="450" y="0"/>
                      </a:moveTo>
                      <a:cubicBezTo>
                        <a:pt x="433" y="0"/>
                        <a:pt x="415" y="4"/>
                        <a:pt x="396" y="11"/>
                      </a:cubicBezTo>
                      <a:cubicBezTo>
                        <a:pt x="1" y="159"/>
                        <a:pt x="423" y="1703"/>
                        <a:pt x="423" y="1703"/>
                      </a:cubicBezTo>
                      <a:cubicBezTo>
                        <a:pt x="626" y="1312"/>
                        <a:pt x="777" y="0"/>
                        <a:pt x="4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59"/>
                <p:cNvSpPr/>
                <p:nvPr/>
              </p:nvSpPr>
              <p:spPr>
                <a:xfrm>
                  <a:off x="-152131" y="3740335"/>
                  <a:ext cx="279962" cy="277963"/>
                </a:xfrm>
                <a:custGeom>
                  <a:avLst/>
                  <a:gdLst/>
                  <a:ahLst/>
                  <a:cxnLst/>
                  <a:rect l="l" t="t" r="r" b="b"/>
                  <a:pathLst>
                    <a:path w="1149" h="1492" extrusionOk="0">
                      <a:moveTo>
                        <a:pt x="364" y="1"/>
                      </a:moveTo>
                      <a:cubicBezTo>
                        <a:pt x="328" y="1"/>
                        <a:pt x="294" y="17"/>
                        <a:pt x="265" y="54"/>
                      </a:cubicBezTo>
                      <a:cubicBezTo>
                        <a:pt x="1" y="387"/>
                        <a:pt x="1149" y="1492"/>
                        <a:pt x="1149" y="1492"/>
                      </a:cubicBezTo>
                      <a:cubicBezTo>
                        <a:pt x="1126" y="1081"/>
                        <a:pt x="655" y="1"/>
                        <a:pt x="3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59"/>
                <p:cNvSpPr/>
                <p:nvPr/>
              </p:nvSpPr>
              <p:spPr>
                <a:xfrm>
                  <a:off x="125393" y="3746856"/>
                  <a:ext cx="313831" cy="271443"/>
                </a:xfrm>
                <a:custGeom>
                  <a:avLst/>
                  <a:gdLst/>
                  <a:ahLst/>
                  <a:cxnLst/>
                  <a:rect l="l" t="t" r="r" b="b"/>
                  <a:pathLst>
                    <a:path w="1288" h="1457" extrusionOk="0">
                      <a:moveTo>
                        <a:pt x="922" y="0"/>
                      </a:moveTo>
                      <a:cubicBezTo>
                        <a:pt x="610" y="0"/>
                        <a:pt x="31" y="1048"/>
                        <a:pt x="0" y="1457"/>
                      </a:cubicBezTo>
                      <a:cubicBezTo>
                        <a:pt x="0" y="1457"/>
                        <a:pt x="1287" y="393"/>
                        <a:pt x="1027" y="56"/>
                      </a:cubicBezTo>
                      <a:cubicBezTo>
                        <a:pt x="998" y="18"/>
                        <a:pt x="962" y="0"/>
                        <a:pt x="9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1" name="Google Shape;321;p59"/>
              <p:cNvGrpSpPr/>
              <p:nvPr/>
            </p:nvGrpSpPr>
            <p:grpSpPr>
              <a:xfrm rot="-152345">
                <a:off x="-4576327" y="-2074091"/>
                <a:ext cx="591101" cy="317455"/>
                <a:chOff x="4942966" y="4520941"/>
                <a:chExt cx="591112" cy="317460"/>
              </a:xfrm>
            </p:grpSpPr>
            <p:sp>
              <p:nvSpPr>
                <p:cNvPr id="322" name="Google Shape;322;p59"/>
                <p:cNvSpPr/>
                <p:nvPr/>
              </p:nvSpPr>
              <p:spPr>
                <a:xfrm>
                  <a:off x="5117424" y="4520941"/>
                  <a:ext cx="189322" cy="317459"/>
                </a:xfrm>
                <a:custGeom>
                  <a:avLst/>
                  <a:gdLst/>
                  <a:ahLst/>
                  <a:cxnLst/>
                  <a:rect l="l" t="t" r="r" b="b"/>
                  <a:pathLst>
                    <a:path w="777" h="1704" extrusionOk="0">
                      <a:moveTo>
                        <a:pt x="451" y="0"/>
                      </a:moveTo>
                      <a:cubicBezTo>
                        <a:pt x="434" y="0"/>
                        <a:pt x="416" y="4"/>
                        <a:pt x="397" y="11"/>
                      </a:cubicBezTo>
                      <a:cubicBezTo>
                        <a:pt x="0" y="160"/>
                        <a:pt x="423" y="1703"/>
                        <a:pt x="423" y="1703"/>
                      </a:cubicBezTo>
                      <a:cubicBezTo>
                        <a:pt x="624" y="1314"/>
                        <a:pt x="777" y="0"/>
                        <a:pt x="4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59"/>
                <p:cNvSpPr/>
                <p:nvPr/>
              </p:nvSpPr>
              <p:spPr>
                <a:xfrm>
                  <a:off x="4942966" y="4560251"/>
                  <a:ext cx="279962" cy="278150"/>
                </a:xfrm>
                <a:custGeom>
                  <a:avLst/>
                  <a:gdLst/>
                  <a:ahLst/>
                  <a:cxnLst/>
                  <a:rect l="l" t="t" r="r" b="b"/>
                  <a:pathLst>
                    <a:path w="1149" h="1493" extrusionOk="0">
                      <a:moveTo>
                        <a:pt x="363" y="1"/>
                      </a:moveTo>
                      <a:cubicBezTo>
                        <a:pt x="327" y="1"/>
                        <a:pt x="293" y="18"/>
                        <a:pt x="264" y="54"/>
                      </a:cubicBezTo>
                      <a:cubicBezTo>
                        <a:pt x="0" y="387"/>
                        <a:pt x="1148" y="1492"/>
                        <a:pt x="1148" y="1492"/>
                      </a:cubicBezTo>
                      <a:cubicBezTo>
                        <a:pt x="1126" y="1083"/>
                        <a:pt x="653" y="1"/>
                        <a:pt x="3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59"/>
                <p:cNvSpPr/>
                <p:nvPr/>
              </p:nvSpPr>
              <p:spPr>
                <a:xfrm>
                  <a:off x="5220247" y="4566771"/>
                  <a:ext cx="313831" cy="271629"/>
                </a:xfrm>
                <a:custGeom>
                  <a:avLst/>
                  <a:gdLst/>
                  <a:ahLst/>
                  <a:cxnLst/>
                  <a:rect l="l" t="t" r="r" b="b"/>
                  <a:pathLst>
                    <a:path w="1288" h="1458" extrusionOk="0">
                      <a:moveTo>
                        <a:pt x="922" y="0"/>
                      </a:moveTo>
                      <a:cubicBezTo>
                        <a:pt x="611" y="0"/>
                        <a:pt x="32" y="1050"/>
                        <a:pt x="1" y="1457"/>
                      </a:cubicBezTo>
                      <a:cubicBezTo>
                        <a:pt x="1" y="1457"/>
                        <a:pt x="1288" y="393"/>
                        <a:pt x="1028" y="56"/>
                      </a:cubicBezTo>
                      <a:cubicBezTo>
                        <a:pt x="998" y="18"/>
                        <a:pt x="962" y="0"/>
                        <a:pt x="92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5" name="Google Shape;325;p59"/>
              <p:cNvGrpSpPr/>
              <p:nvPr/>
            </p:nvGrpSpPr>
            <p:grpSpPr>
              <a:xfrm rot="-152345">
                <a:off x="-5634897" y="-2149286"/>
                <a:ext cx="681741" cy="317267"/>
                <a:chOff x="2789044" y="3934275"/>
                <a:chExt cx="681753" cy="317273"/>
              </a:xfrm>
            </p:grpSpPr>
            <p:sp>
              <p:nvSpPr>
                <p:cNvPr id="326" name="Google Shape;326;p59"/>
                <p:cNvSpPr/>
                <p:nvPr/>
              </p:nvSpPr>
              <p:spPr>
                <a:xfrm>
                  <a:off x="3072173" y="3972281"/>
                  <a:ext cx="295313" cy="278150"/>
                </a:xfrm>
                <a:custGeom>
                  <a:avLst/>
                  <a:gdLst/>
                  <a:ahLst/>
                  <a:cxnLst/>
                  <a:rect l="l" t="t" r="r" b="b"/>
                  <a:pathLst>
                    <a:path w="1212" h="1493" extrusionOk="0">
                      <a:moveTo>
                        <a:pt x="767" y="0"/>
                      </a:moveTo>
                      <a:cubicBezTo>
                        <a:pt x="359" y="0"/>
                        <a:pt x="1" y="1493"/>
                        <a:pt x="1" y="1493"/>
                      </a:cubicBezTo>
                      <a:cubicBezTo>
                        <a:pt x="384" y="1239"/>
                        <a:pt x="1211" y="69"/>
                        <a:pt x="793" y="2"/>
                      </a:cubicBezTo>
                      <a:cubicBezTo>
                        <a:pt x="784" y="1"/>
                        <a:pt x="775" y="0"/>
                        <a:pt x="7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59"/>
                <p:cNvSpPr/>
                <p:nvPr/>
              </p:nvSpPr>
              <p:spPr>
                <a:xfrm>
                  <a:off x="2960091" y="3934275"/>
                  <a:ext cx="187860" cy="317273"/>
                </a:xfrm>
                <a:custGeom>
                  <a:avLst/>
                  <a:gdLst/>
                  <a:ahLst/>
                  <a:cxnLst/>
                  <a:rect l="l" t="t" r="r" b="b"/>
                  <a:pathLst>
                    <a:path w="771" h="1703" extrusionOk="0">
                      <a:moveTo>
                        <a:pt x="450" y="0"/>
                      </a:moveTo>
                      <a:cubicBezTo>
                        <a:pt x="432" y="0"/>
                        <a:pt x="413" y="4"/>
                        <a:pt x="392" y="13"/>
                      </a:cubicBezTo>
                      <a:cubicBezTo>
                        <a:pt x="1" y="171"/>
                        <a:pt x="470" y="1703"/>
                        <a:pt x="470" y="1703"/>
                      </a:cubicBezTo>
                      <a:cubicBezTo>
                        <a:pt x="658" y="1306"/>
                        <a:pt x="771" y="0"/>
                        <a:pt x="4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59"/>
                <p:cNvSpPr/>
                <p:nvPr/>
              </p:nvSpPr>
              <p:spPr>
                <a:xfrm>
                  <a:off x="2789044" y="3972840"/>
                  <a:ext cx="295800" cy="268462"/>
                </a:xfrm>
                <a:custGeom>
                  <a:avLst/>
                  <a:gdLst/>
                  <a:ahLst/>
                  <a:cxnLst/>
                  <a:rect l="l" t="t" r="r" b="b"/>
                  <a:pathLst>
                    <a:path w="1214" h="1441" extrusionOk="0">
                      <a:moveTo>
                        <a:pt x="347" y="1"/>
                      </a:moveTo>
                      <a:cubicBezTo>
                        <a:pt x="309" y="1"/>
                        <a:pt x="274" y="19"/>
                        <a:pt x="245" y="60"/>
                      </a:cubicBezTo>
                      <a:cubicBezTo>
                        <a:pt x="1" y="408"/>
                        <a:pt x="1213" y="1441"/>
                        <a:pt x="1213" y="1441"/>
                      </a:cubicBezTo>
                      <a:cubicBezTo>
                        <a:pt x="1165" y="1035"/>
                        <a:pt x="639" y="1"/>
                        <a:pt x="3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59"/>
                <p:cNvSpPr/>
                <p:nvPr/>
              </p:nvSpPr>
              <p:spPr>
                <a:xfrm>
                  <a:off x="3072173" y="4093564"/>
                  <a:ext cx="398624" cy="156867"/>
                </a:xfrm>
                <a:custGeom>
                  <a:avLst/>
                  <a:gdLst/>
                  <a:ahLst/>
                  <a:cxnLst/>
                  <a:rect l="l" t="t" r="r" b="b"/>
                  <a:pathLst>
                    <a:path w="1636" h="842" extrusionOk="0">
                      <a:moveTo>
                        <a:pt x="1398" y="0"/>
                      </a:moveTo>
                      <a:cubicBezTo>
                        <a:pt x="1032" y="0"/>
                        <a:pt x="202" y="536"/>
                        <a:pt x="1" y="842"/>
                      </a:cubicBezTo>
                      <a:cubicBezTo>
                        <a:pt x="1" y="842"/>
                        <a:pt x="1636" y="545"/>
                        <a:pt x="1571" y="124"/>
                      </a:cubicBezTo>
                      <a:cubicBezTo>
                        <a:pt x="1558" y="37"/>
                        <a:pt x="1494" y="0"/>
                        <a:pt x="139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30" name="Google Shape;330;p59"/>
            <p:cNvGrpSpPr/>
            <p:nvPr/>
          </p:nvGrpSpPr>
          <p:grpSpPr>
            <a:xfrm>
              <a:off x="7035552" y="3719375"/>
              <a:ext cx="2505369" cy="1404721"/>
              <a:chOff x="3757562" y="2470259"/>
              <a:chExt cx="6468808" cy="2809442"/>
            </a:xfrm>
          </p:grpSpPr>
          <p:grpSp>
            <p:nvGrpSpPr>
              <p:cNvPr id="331" name="Google Shape;331;p59"/>
              <p:cNvGrpSpPr/>
              <p:nvPr/>
            </p:nvGrpSpPr>
            <p:grpSpPr>
              <a:xfrm>
                <a:off x="3757562" y="2470259"/>
                <a:ext cx="6468808" cy="2809442"/>
                <a:chOff x="3757562" y="2470259"/>
                <a:chExt cx="6468808" cy="2809442"/>
              </a:xfrm>
            </p:grpSpPr>
            <p:sp>
              <p:nvSpPr>
                <p:cNvPr id="332" name="Google Shape;332;p59"/>
                <p:cNvSpPr/>
                <p:nvPr/>
              </p:nvSpPr>
              <p:spPr>
                <a:xfrm rot="-292421">
                  <a:off x="3843143" y="2733654"/>
                  <a:ext cx="6297645" cy="2282652"/>
                </a:xfrm>
                <a:custGeom>
                  <a:avLst/>
                  <a:gdLst/>
                  <a:ahLst/>
                  <a:cxnLst/>
                  <a:rect l="l" t="t" r="r" b="b"/>
                  <a:pathLst>
                    <a:path w="13265" h="4202" extrusionOk="0">
                      <a:moveTo>
                        <a:pt x="2684" y="0"/>
                      </a:moveTo>
                      <a:cubicBezTo>
                        <a:pt x="714" y="0"/>
                        <a:pt x="1745" y="1827"/>
                        <a:pt x="1745" y="1827"/>
                      </a:cubicBezTo>
                      <a:cubicBezTo>
                        <a:pt x="0" y="1827"/>
                        <a:pt x="798" y="4196"/>
                        <a:pt x="798" y="4196"/>
                      </a:cubicBezTo>
                      <a:lnTo>
                        <a:pt x="798" y="4202"/>
                      </a:lnTo>
                      <a:lnTo>
                        <a:pt x="11807" y="4202"/>
                      </a:lnTo>
                      <a:cubicBezTo>
                        <a:pt x="11807" y="4202"/>
                        <a:pt x="13265" y="2733"/>
                        <a:pt x="12531" y="2283"/>
                      </a:cubicBezTo>
                      <a:cubicBezTo>
                        <a:pt x="12356" y="2176"/>
                        <a:pt x="12201" y="2136"/>
                        <a:pt x="12068" y="2136"/>
                      </a:cubicBezTo>
                      <a:cubicBezTo>
                        <a:pt x="11708" y="2136"/>
                        <a:pt x="11512" y="2426"/>
                        <a:pt x="11512" y="2426"/>
                      </a:cubicBezTo>
                      <a:cubicBezTo>
                        <a:pt x="11512" y="2426"/>
                        <a:pt x="11195" y="1542"/>
                        <a:pt x="10137" y="1100"/>
                      </a:cubicBezTo>
                      <a:cubicBezTo>
                        <a:pt x="9964" y="1028"/>
                        <a:pt x="9819" y="998"/>
                        <a:pt x="9698" y="998"/>
                      </a:cubicBezTo>
                      <a:cubicBezTo>
                        <a:pt x="9076" y="998"/>
                        <a:pt x="9071" y="1786"/>
                        <a:pt x="9071" y="1786"/>
                      </a:cubicBezTo>
                      <a:cubicBezTo>
                        <a:pt x="9071" y="1786"/>
                        <a:pt x="8652" y="929"/>
                        <a:pt x="6988" y="245"/>
                      </a:cubicBezTo>
                      <a:cubicBezTo>
                        <a:pt x="6685" y="120"/>
                        <a:pt x="6436" y="69"/>
                        <a:pt x="6232" y="69"/>
                      </a:cubicBezTo>
                      <a:cubicBezTo>
                        <a:pt x="5314" y="69"/>
                        <a:pt x="5296" y="1100"/>
                        <a:pt x="5296" y="1100"/>
                      </a:cubicBezTo>
                      <a:cubicBezTo>
                        <a:pt x="5296" y="1100"/>
                        <a:pt x="4654" y="0"/>
                        <a:pt x="268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59"/>
                <p:cNvSpPr/>
                <p:nvPr/>
              </p:nvSpPr>
              <p:spPr>
                <a:xfrm flipH="1">
                  <a:off x="5196050" y="3920775"/>
                  <a:ext cx="4123500" cy="13197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4" name="Google Shape;334;p59"/>
              <p:cNvGrpSpPr/>
              <p:nvPr/>
            </p:nvGrpSpPr>
            <p:grpSpPr>
              <a:xfrm rot="-152345">
                <a:off x="6337240" y="3914925"/>
                <a:ext cx="707566" cy="311306"/>
                <a:chOff x="8148509" y="4685073"/>
                <a:chExt cx="707579" cy="311311"/>
              </a:xfrm>
            </p:grpSpPr>
            <p:sp>
              <p:nvSpPr>
                <p:cNvPr id="335" name="Google Shape;335;p59"/>
                <p:cNvSpPr/>
                <p:nvPr/>
              </p:nvSpPr>
              <p:spPr>
                <a:xfrm>
                  <a:off x="8470379" y="4685073"/>
                  <a:ext cx="198581" cy="310753"/>
                </a:xfrm>
                <a:custGeom>
                  <a:avLst/>
                  <a:gdLst/>
                  <a:ahLst/>
                  <a:cxnLst/>
                  <a:rect l="l" t="t" r="r" b="b"/>
                  <a:pathLst>
                    <a:path w="815" h="1668" extrusionOk="0">
                      <a:moveTo>
                        <a:pt x="445" y="0"/>
                      </a:moveTo>
                      <a:cubicBezTo>
                        <a:pt x="437" y="0"/>
                        <a:pt x="428" y="1"/>
                        <a:pt x="419" y="2"/>
                      </a:cubicBezTo>
                      <a:cubicBezTo>
                        <a:pt x="0" y="69"/>
                        <a:pt x="116" y="1667"/>
                        <a:pt x="116" y="1667"/>
                      </a:cubicBezTo>
                      <a:cubicBezTo>
                        <a:pt x="395" y="1317"/>
                        <a:pt x="814" y="0"/>
                        <a:pt x="44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59"/>
                <p:cNvSpPr/>
                <p:nvPr/>
              </p:nvSpPr>
              <p:spPr>
                <a:xfrm>
                  <a:off x="8278621" y="4694574"/>
                  <a:ext cx="235860" cy="301810"/>
                </a:xfrm>
                <a:custGeom>
                  <a:avLst/>
                  <a:gdLst/>
                  <a:ahLst/>
                  <a:cxnLst/>
                  <a:rect l="l" t="t" r="r" b="b"/>
                  <a:pathLst>
                    <a:path w="968" h="1620" extrusionOk="0">
                      <a:moveTo>
                        <a:pt x="410" y="0"/>
                      </a:moveTo>
                      <a:cubicBezTo>
                        <a:pt x="382" y="0"/>
                        <a:pt x="354" y="11"/>
                        <a:pt x="326" y="36"/>
                      </a:cubicBezTo>
                      <a:cubicBezTo>
                        <a:pt x="1" y="305"/>
                        <a:pt x="912" y="1620"/>
                        <a:pt x="912" y="1620"/>
                      </a:cubicBezTo>
                      <a:cubicBezTo>
                        <a:pt x="968" y="1202"/>
                        <a:pt x="702" y="0"/>
                        <a:pt x="4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59"/>
                <p:cNvSpPr/>
                <p:nvPr/>
              </p:nvSpPr>
              <p:spPr>
                <a:xfrm>
                  <a:off x="8148509" y="4777106"/>
                  <a:ext cx="357689" cy="207355"/>
                </a:xfrm>
                <a:custGeom>
                  <a:avLst/>
                  <a:gdLst/>
                  <a:ahLst/>
                  <a:cxnLst/>
                  <a:rect l="l" t="t" r="r" b="b"/>
                  <a:pathLst>
                    <a:path w="1468" h="1113" extrusionOk="0">
                      <a:moveTo>
                        <a:pt x="254" y="1"/>
                      </a:moveTo>
                      <a:cubicBezTo>
                        <a:pt x="194" y="1"/>
                        <a:pt x="149" y="29"/>
                        <a:pt x="128" y="95"/>
                      </a:cubicBezTo>
                      <a:cubicBezTo>
                        <a:pt x="1" y="502"/>
                        <a:pt x="1468" y="1112"/>
                        <a:pt x="1468" y="1112"/>
                      </a:cubicBezTo>
                      <a:cubicBezTo>
                        <a:pt x="1309" y="760"/>
                        <a:pt x="567" y="1"/>
                        <a:pt x="2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59"/>
                <p:cNvSpPr/>
                <p:nvPr/>
              </p:nvSpPr>
              <p:spPr>
                <a:xfrm>
                  <a:off x="8498399" y="4763320"/>
                  <a:ext cx="357689" cy="232506"/>
                </a:xfrm>
                <a:custGeom>
                  <a:avLst/>
                  <a:gdLst/>
                  <a:ahLst/>
                  <a:cxnLst/>
                  <a:rect l="l" t="t" r="r" b="b"/>
                  <a:pathLst>
                    <a:path w="1468" h="1248" extrusionOk="0">
                      <a:moveTo>
                        <a:pt x="1155" y="1"/>
                      </a:moveTo>
                      <a:cubicBezTo>
                        <a:pt x="829" y="1"/>
                        <a:pt x="105" y="867"/>
                        <a:pt x="1" y="1247"/>
                      </a:cubicBezTo>
                      <a:cubicBezTo>
                        <a:pt x="1" y="1247"/>
                        <a:pt x="1468" y="461"/>
                        <a:pt x="1280" y="79"/>
                      </a:cubicBezTo>
                      <a:cubicBezTo>
                        <a:pt x="1253" y="25"/>
                        <a:pt x="1209" y="1"/>
                        <a:pt x="11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9"/>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500"/>
              <a:buFont typeface="Sora"/>
              <a:buNone/>
              <a:defRPr sz="2500" b="1" i="0" u="none" strike="noStrike" cap="none">
                <a:solidFill>
                  <a:schemeClr val="dk1"/>
                </a:solidFill>
                <a:latin typeface="Sora"/>
                <a:ea typeface="Sora"/>
                <a:cs typeface="Sora"/>
                <a:sym typeface="Sora"/>
              </a:defRPr>
            </a:lvl1pPr>
            <a:lvl2pPr marR="0" lvl="1" algn="l" rtl="0">
              <a:lnSpc>
                <a:spcPct val="100000"/>
              </a:lnSpc>
              <a:spcBef>
                <a:spcPts val="0"/>
              </a:spcBef>
              <a:spcAft>
                <a:spcPts val="0"/>
              </a:spcAft>
              <a:buClr>
                <a:schemeClr val="dk1"/>
              </a:buClr>
              <a:buSzPts val="3500"/>
              <a:buFont typeface="Sora"/>
              <a:buNone/>
              <a:defRPr sz="3500" b="0" i="0" u="none" strike="noStrike" cap="none">
                <a:solidFill>
                  <a:schemeClr val="dk1"/>
                </a:solidFill>
                <a:latin typeface="Sora"/>
                <a:ea typeface="Sora"/>
                <a:cs typeface="Sora"/>
                <a:sym typeface="Sora"/>
              </a:defRPr>
            </a:lvl2pPr>
            <a:lvl3pPr marR="0" lvl="2" algn="l" rtl="0">
              <a:lnSpc>
                <a:spcPct val="100000"/>
              </a:lnSpc>
              <a:spcBef>
                <a:spcPts val="0"/>
              </a:spcBef>
              <a:spcAft>
                <a:spcPts val="0"/>
              </a:spcAft>
              <a:buClr>
                <a:schemeClr val="dk1"/>
              </a:buClr>
              <a:buSzPts val="3500"/>
              <a:buFont typeface="Sora"/>
              <a:buNone/>
              <a:defRPr sz="3500" b="0" i="0" u="none" strike="noStrike" cap="none">
                <a:solidFill>
                  <a:schemeClr val="dk1"/>
                </a:solidFill>
                <a:latin typeface="Sora"/>
                <a:ea typeface="Sora"/>
                <a:cs typeface="Sora"/>
                <a:sym typeface="Sora"/>
              </a:defRPr>
            </a:lvl3pPr>
            <a:lvl4pPr marR="0" lvl="3" algn="l" rtl="0">
              <a:lnSpc>
                <a:spcPct val="100000"/>
              </a:lnSpc>
              <a:spcBef>
                <a:spcPts val="0"/>
              </a:spcBef>
              <a:spcAft>
                <a:spcPts val="0"/>
              </a:spcAft>
              <a:buClr>
                <a:schemeClr val="dk1"/>
              </a:buClr>
              <a:buSzPts val="3500"/>
              <a:buFont typeface="Sora"/>
              <a:buNone/>
              <a:defRPr sz="3500" b="0" i="0" u="none" strike="noStrike" cap="none">
                <a:solidFill>
                  <a:schemeClr val="dk1"/>
                </a:solidFill>
                <a:latin typeface="Sora"/>
                <a:ea typeface="Sora"/>
                <a:cs typeface="Sora"/>
                <a:sym typeface="Sora"/>
              </a:defRPr>
            </a:lvl4pPr>
            <a:lvl5pPr marR="0" lvl="4" algn="l" rtl="0">
              <a:lnSpc>
                <a:spcPct val="100000"/>
              </a:lnSpc>
              <a:spcBef>
                <a:spcPts val="0"/>
              </a:spcBef>
              <a:spcAft>
                <a:spcPts val="0"/>
              </a:spcAft>
              <a:buClr>
                <a:schemeClr val="dk1"/>
              </a:buClr>
              <a:buSzPts val="3500"/>
              <a:buFont typeface="Sora"/>
              <a:buNone/>
              <a:defRPr sz="3500" b="0" i="0" u="none" strike="noStrike" cap="none">
                <a:solidFill>
                  <a:schemeClr val="dk1"/>
                </a:solidFill>
                <a:latin typeface="Sora"/>
                <a:ea typeface="Sora"/>
                <a:cs typeface="Sora"/>
                <a:sym typeface="Sora"/>
              </a:defRPr>
            </a:lvl5pPr>
            <a:lvl6pPr marR="0" lvl="5" algn="l" rtl="0">
              <a:lnSpc>
                <a:spcPct val="100000"/>
              </a:lnSpc>
              <a:spcBef>
                <a:spcPts val="0"/>
              </a:spcBef>
              <a:spcAft>
                <a:spcPts val="0"/>
              </a:spcAft>
              <a:buClr>
                <a:schemeClr val="dk1"/>
              </a:buClr>
              <a:buSzPts val="3500"/>
              <a:buFont typeface="Sora"/>
              <a:buNone/>
              <a:defRPr sz="3500" b="0" i="0" u="none" strike="noStrike" cap="none">
                <a:solidFill>
                  <a:schemeClr val="dk1"/>
                </a:solidFill>
                <a:latin typeface="Sora"/>
                <a:ea typeface="Sora"/>
                <a:cs typeface="Sora"/>
                <a:sym typeface="Sora"/>
              </a:defRPr>
            </a:lvl6pPr>
            <a:lvl7pPr marR="0" lvl="6" algn="l" rtl="0">
              <a:lnSpc>
                <a:spcPct val="100000"/>
              </a:lnSpc>
              <a:spcBef>
                <a:spcPts val="0"/>
              </a:spcBef>
              <a:spcAft>
                <a:spcPts val="0"/>
              </a:spcAft>
              <a:buClr>
                <a:schemeClr val="dk1"/>
              </a:buClr>
              <a:buSzPts val="3500"/>
              <a:buFont typeface="Sora"/>
              <a:buNone/>
              <a:defRPr sz="3500" b="0" i="0" u="none" strike="noStrike" cap="none">
                <a:solidFill>
                  <a:schemeClr val="dk1"/>
                </a:solidFill>
                <a:latin typeface="Sora"/>
                <a:ea typeface="Sora"/>
                <a:cs typeface="Sora"/>
                <a:sym typeface="Sora"/>
              </a:defRPr>
            </a:lvl7pPr>
            <a:lvl8pPr marR="0" lvl="7" algn="l" rtl="0">
              <a:lnSpc>
                <a:spcPct val="100000"/>
              </a:lnSpc>
              <a:spcBef>
                <a:spcPts val="0"/>
              </a:spcBef>
              <a:spcAft>
                <a:spcPts val="0"/>
              </a:spcAft>
              <a:buClr>
                <a:schemeClr val="dk1"/>
              </a:buClr>
              <a:buSzPts val="3500"/>
              <a:buFont typeface="Sora"/>
              <a:buNone/>
              <a:defRPr sz="3500" b="0" i="0" u="none" strike="noStrike" cap="none">
                <a:solidFill>
                  <a:schemeClr val="dk1"/>
                </a:solidFill>
                <a:latin typeface="Sora"/>
                <a:ea typeface="Sora"/>
                <a:cs typeface="Sora"/>
                <a:sym typeface="Sora"/>
              </a:defRPr>
            </a:lvl8pPr>
            <a:lvl9pPr marR="0" lvl="8" algn="l" rtl="0">
              <a:lnSpc>
                <a:spcPct val="100000"/>
              </a:lnSpc>
              <a:spcBef>
                <a:spcPts val="0"/>
              </a:spcBef>
              <a:spcAft>
                <a:spcPts val="0"/>
              </a:spcAft>
              <a:buClr>
                <a:schemeClr val="dk1"/>
              </a:buClr>
              <a:buSzPts val="3500"/>
              <a:buFont typeface="Sora"/>
              <a:buNone/>
              <a:defRPr sz="3500" b="0" i="0" u="none" strike="noStrike" cap="none">
                <a:solidFill>
                  <a:schemeClr val="dk1"/>
                </a:solidFill>
                <a:latin typeface="Sora"/>
                <a:ea typeface="Sora"/>
                <a:cs typeface="Sora"/>
                <a:sym typeface="Sora"/>
              </a:defRPr>
            </a:lvl9pPr>
          </a:lstStyle>
          <a:p>
            <a:endParaRPr/>
          </a:p>
        </p:txBody>
      </p:sp>
      <p:sp>
        <p:nvSpPr>
          <p:cNvPr id="7" name="Google Shape;7;p49"/>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Asap"/>
              <a:buChar char="●"/>
              <a:defRPr sz="1400" b="0" i="0" u="none" strike="noStrike" cap="none">
                <a:solidFill>
                  <a:schemeClr val="dk1"/>
                </a:solidFill>
                <a:latin typeface="Asap"/>
                <a:ea typeface="Asap"/>
                <a:cs typeface="Asap"/>
                <a:sym typeface="Asap"/>
              </a:defRPr>
            </a:lvl1pPr>
            <a:lvl2pPr marL="914400" marR="0" lvl="1" indent="-317500" algn="l" rtl="0">
              <a:lnSpc>
                <a:spcPct val="100000"/>
              </a:lnSpc>
              <a:spcBef>
                <a:spcPts val="1600"/>
              </a:spcBef>
              <a:spcAft>
                <a:spcPts val="0"/>
              </a:spcAft>
              <a:buClr>
                <a:schemeClr val="dk1"/>
              </a:buClr>
              <a:buSzPts val="1400"/>
              <a:buFont typeface="Asap"/>
              <a:buChar char="○"/>
              <a:defRPr sz="1400" b="0" i="0" u="none" strike="noStrike" cap="none">
                <a:solidFill>
                  <a:schemeClr val="dk1"/>
                </a:solidFill>
                <a:latin typeface="Asap"/>
                <a:ea typeface="Asap"/>
                <a:cs typeface="Asap"/>
                <a:sym typeface="Asap"/>
              </a:defRPr>
            </a:lvl2pPr>
            <a:lvl3pPr marL="1371600" marR="0" lvl="2" indent="-317500" algn="l" rtl="0">
              <a:lnSpc>
                <a:spcPct val="100000"/>
              </a:lnSpc>
              <a:spcBef>
                <a:spcPts val="1600"/>
              </a:spcBef>
              <a:spcAft>
                <a:spcPts val="0"/>
              </a:spcAft>
              <a:buClr>
                <a:schemeClr val="dk1"/>
              </a:buClr>
              <a:buSzPts val="1400"/>
              <a:buFont typeface="Asap"/>
              <a:buChar char="■"/>
              <a:defRPr sz="1400" b="0" i="0" u="none" strike="noStrike" cap="none">
                <a:solidFill>
                  <a:schemeClr val="dk1"/>
                </a:solidFill>
                <a:latin typeface="Asap"/>
                <a:ea typeface="Asap"/>
                <a:cs typeface="Asap"/>
                <a:sym typeface="Asap"/>
              </a:defRPr>
            </a:lvl3pPr>
            <a:lvl4pPr marL="1828800" marR="0" lvl="3" indent="-317500" algn="l" rtl="0">
              <a:lnSpc>
                <a:spcPct val="100000"/>
              </a:lnSpc>
              <a:spcBef>
                <a:spcPts val="1600"/>
              </a:spcBef>
              <a:spcAft>
                <a:spcPts val="0"/>
              </a:spcAft>
              <a:buClr>
                <a:schemeClr val="dk1"/>
              </a:buClr>
              <a:buSzPts val="1400"/>
              <a:buFont typeface="Asap"/>
              <a:buChar char="●"/>
              <a:defRPr sz="1400" b="0" i="0" u="none" strike="noStrike" cap="none">
                <a:solidFill>
                  <a:schemeClr val="dk1"/>
                </a:solidFill>
                <a:latin typeface="Asap"/>
                <a:ea typeface="Asap"/>
                <a:cs typeface="Asap"/>
                <a:sym typeface="Asap"/>
              </a:defRPr>
            </a:lvl4pPr>
            <a:lvl5pPr marL="2286000" marR="0" lvl="4" indent="-317500" algn="l" rtl="0">
              <a:lnSpc>
                <a:spcPct val="100000"/>
              </a:lnSpc>
              <a:spcBef>
                <a:spcPts val="1600"/>
              </a:spcBef>
              <a:spcAft>
                <a:spcPts val="0"/>
              </a:spcAft>
              <a:buClr>
                <a:schemeClr val="dk1"/>
              </a:buClr>
              <a:buSzPts val="1400"/>
              <a:buFont typeface="Asap"/>
              <a:buChar char="○"/>
              <a:defRPr sz="1400" b="0" i="0" u="none" strike="noStrike" cap="none">
                <a:solidFill>
                  <a:schemeClr val="dk1"/>
                </a:solidFill>
                <a:latin typeface="Asap"/>
                <a:ea typeface="Asap"/>
                <a:cs typeface="Asap"/>
                <a:sym typeface="Asap"/>
              </a:defRPr>
            </a:lvl5pPr>
            <a:lvl6pPr marL="2743200" marR="0" lvl="5" indent="-317500" algn="l" rtl="0">
              <a:lnSpc>
                <a:spcPct val="100000"/>
              </a:lnSpc>
              <a:spcBef>
                <a:spcPts val="1600"/>
              </a:spcBef>
              <a:spcAft>
                <a:spcPts val="0"/>
              </a:spcAft>
              <a:buClr>
                <a:schemeClr val="dk1"/>
              </a:buClr>
              <a:buSzPts val="1400"/>
              <a:buFont typeface="Asap"/>
              <a:buChar char="■"/>
              <a:defRPr sz="1400" b="0" i="0" u="none" strike="noStrike" cap="none">
                <a:solidFill>
                  <a:schemeClr val="dk1"/>
                </a:solidFill>
                <a:latin typeface="Asap"/>
                <a:ea typeface="Asap"/>
                <a:cs typeface="Asap"/>
                <a:sym typeface="Asap"/>
              </a:defRPr>
            </a:lvl6pPr>
            <a:lvl7pPr marL="3200400" marR="0" lvl="6" indent="-317500" algn="l" rtl="0">
              <a:lnSpc>
                <a:spcPct val="100000"/>
              </a:lnSpc>
              <a:spcBef>
                <a:spcPts val="1600"/>
              </a:spcBef>
              <a:spcAft>
                <a:spcPts val="0"/>
              </a:spcAft>
              <a:buClr>
                <a:schemeClr val="dk1"/>
              </a:buClr>
              <a:buSzPts val="1400"/>
              <a:buFont typeface="Asap"/>
              <a:buChar char="●"/>
              <a:defRPr sz="1400" b="0" i="0" u="none" strike="noStrike" cap="none">
                <a:solidFill>
                  <a:schemeClr val="dk1"/>
                </a:solidFill>
                <a:latin typeface="Asap"/>
                <a:ea typeface="Asap"/>
                <a:cs typeface="Asap"/>
                <a:sym typeface="Asap"/>
              </a:defRPr>
            </a:lvl7pPr>
            <a:lvl8pPr marL="3657600" marR="0" lvl="7" indent="-317500" algn="l" rtl="0">
              <a:lnSpc>
                <a:spcPct val="100000"/>
              </a:lnSpc>
              <a:spcBef>
                <a:spcPts val="1600"/>
              </a:spcBef>
              <a:spcAft>
                <a:spcPts val="0"/>
              </a:spcAft>
              <a:buClr>
                <a:schemeClr val="dk1"/>
              </a:buClr>
              <a:buSzPts val="1400"/>
              <a:buFont typeface="Asap"/>
              <a:buChar char="○"/>
              <a:defRPr sz="1400" b="0" i="0" u="none" strike="noStrike" cap="none">
                <a:solidFill>
                  <a:schemeClr val="dk1"/>
                </a:solidFill>
                <a:latin typeface="Asap"/>
                <a:ea typeface="Asap"/>
                <a:cs typeface="Asap"/>
                <a:sym typeface="Asap"/>
              </a:defRPr>
            </a:lvl8pPr>
            <a:lvl9pPr marL="4114800" marR="0" lvl="8" indent="-317500" algn="l" rtl="0">
              <a:lnSpc>
                <a:spcPct val="100000"/>
              </a:lnSpc>
              <a:spcBef>
                <a:spcPts val="1600"/>
              </a:spcBef>
              <a:spcAft>
                <a:spcPts val="1600"/>
              </a:spcAft>
              <a:buClr>
                <a:schemeClr val="dk1"/>
              </a:buClr>
              <a:buSzPts val="1400"/>
              <a:buFont typeface="Asap"/>
              <a:buChar char="■"/>
              <a:defRPr sz="1400" b="0" i="0" u="none" strike="noStrike" cap="none">
                <a:solidFill>
                  <a:schemeClr val="dk1"/>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2"/>
          <p:cNvSpPr txBox="1">
            <a:spLocks noGrp="1"/>
          </p:cNvSpPr>
          <p:nvPr>
            <p:ph type="title"/>
          </p:nvPr>
        </p:nvSpPr>
        <p:spPr>
          <a:xfrm>
            <a:off x="592347" y="205182"/>
            <a:ext cx="7959305" cy="62677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500"/>
              <a:buNone/>
            </a:pPr>
            <a:r>
              <a:rPr lang="vi-VN" sz="3500">
                <a:latin typeface="+mj-lt"/>
                <a:ea typeface="Arial"/>
                <a:cs typeface="Arial"/>
                <a:sym typeface="Arial"/>
              </a:rPr>
              <a:t>KHỞI ĐỘNG </a:t>
            </a:r>
            <a:endParaRPr sz="3500">
              <a:latin typeface="+mj-lt"/>
              <a:ea typeface="Arial"/>
              <a:cs typeface="Arial"/>
              <a:sym typeface="Arial"/>
            </a:endParaRPr>
          </a:p>
        </p:txBody>
      </p:sp>
      <p:grpSp>
        <p:nvGrpSpPr>
          <p:cNvPr id="660" name="Google Shape;660;p2"/>
          <p:cNvGrpSpPr/>
          <p:nvPr/>
        </p:nvGrpSpPr>
        <p:grpSpPr>
          <a:xfrm>
            <a:off x="329861" y="824459"/>
            <a:ext cx="8814139" cy="741433"/>
            <a:chOff x="397474" y="1281972"/>
            <a:chExt cx="8814139" cy="741433"/>
          </a:xfrm>
        </p:grpSpPr>
        <p:sp>
          <p:nvSpPr>
            <p:cNvPr id="661" name="Google Shape;661;p2"/>
            <p:cNvSpPr/>
            <p:nvPr/>
          </p:nvSpPr>
          <p:spPr>
            <a:xfrm>
              <a:off x="397474" y="1281972"/>
              <a:ext cx="786749" cy="672670"/>
            </a:xfrm>
            <a:custGeom>
              <a:avLst/>
              <a:gdLst/>
              <a:ahLst/>
              <a:cxnLst/>
              <a:rect l="l" t="t" r="r" b="b"/>
              <a:pathLst>
                <a:path w="4812632" h="4114800" extrusionOk="0">
                  <a:moveTo>
                    <a:pt x="0" y="0"/>
                  </a:moveTo>
                  <a:lnTo>
                    <a:pt x="4812632" y="0"/>
                  </a:lnTo>
                  <a:lnTo>
                    <a:pt x="4812632" y="4114800"/>
                  </a:lnTo>
                  <a:lnTo>
                    <a:pt x="0" y="41148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mj-lt"/>
                <a:ea typeface="Arial"/>
                <a:cs typeface="Arial"/>
                <a:sym typeface="Arial"/>
              </a:endParaRPr>
            </a:p>
          </p:txBody>
        </p:sp>
        <p:sp>
          <p:nvSpPr>
            <p:cNvPr id="662" name="Google Shape;662;p2"/>
            <p:cNvSpPr txBox="1"/>
            <p:nvPr/>
          </p:nvSpPr>
          <p:spPr>
            <a:xfrm>
              <a:off x="1252308" y="1469448"/>
              <a:ext cx="7959305" cy="5539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000" b="0" i="1" u="none" strike="noStrike" cap="none">
                  <a:solidFill>
                    <a:srgbClr val="002060"/>
                  </a:solidFill>
                  <a:latin typeface="+mj-lt"/>
                  <a:sym typeface="Arial"/>
                </a:rPr>
                <a:t>Đọc thông tin và trao đổi với bạn cùng nhóm về vấn đề sau: </a:t>
              </a:r>
              <a:endParaRPr>
                <a:latin typeface="+mj-lt"/>
              </a:endParaRPr>
            </a:p>
          </p:txBody>
        </p:sp>
      </p:grpSp>
      <p:sp>
        <p:nvSpPr>
          <p:cNvPr id="663" name="Google Shape;663;p2"/>
          <p:cNvSpPr/>
          <p:nvPr/>
        </p:nvSpPr>
        <p:spPr>
          <a:xfrm>
            <a:off x="2330970" y="3028561"/>
            <a:ext cx="4257208" cy="2206008"/>
          </a:xfrm>
          <a:custGeom>
            <a:avLst/>
            <a:gdLst/>
            <a:ahLst/>
            <a:cxnLst/>
            <a:rect l="l" t="t" r="r" b="b"/>
            <a:pathLst>
              <a:path w="7315200" h="3790604" extrusionOk="0">
                <a:moveTo>
                  <a:pt x="0" y="0"/>
                </a:moveTo>
                <a:lnTo>
                  <a:pt x="7315200" y="0"/>
                </a:lnTo>
                <a:lnTo>
                  <a:pt x="7315200" y="3790604"/>
                </a:lnTo>
                <a:lnTo>
                  <a:pt x="0" y="379060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mj-lt"/>
              <a:ea typeface="Arial"/>
              <a:cs typeface="Arial"/>
              <a:sym typeface="Arial"/>
            </a:endParaRPr>
          </a:p>
        </p:txBody>
      </p:sp>
      <p:grpSp>
        <p:nvGrpSpPr>
          <p:cNvPr id="664" name="Google Shape;664;p2"/>
          <p:cNvGrpSpPr/>
          <p:nvPr/>
        </p:nvGrpSpPr>
        <p:grpSpPr>
          <a:xfrm>
            <a:off x="219858" y="1798884"/>
            <a:ext cx="2788170" cy="2206008"/>
            <a:chOff x="202367" y="1798884"/>
            <a:chExt cx="2788170" cy="2206008"/>
          </a:xfrm>
        </p:grpSpPr>
        <p:sp>
          <p:nvSpPr>
            <p:cNvPr id="665" name="Google Shape;665;p2"/>
            <p:cNvSpPr/>
            <p:nvPr/>
          </p:nvSpPr>
          <p:spPr>
            <a:xfrm>
              <a:off x="202367" y="1798884"/>
              <a:ext cx="2788170" cy="2206008"/>
            </a:xfrm>
            <a:prstGeom prst="wedgeRectCallout">
              <a:avLst>
                <a:gd name="adj1" fmla="val 60544"/>
                <a:gd name="adj2" fmla="val 31190"/>
              </a:avLst>
            </a:prstGeom>
            <a:solidFill>
              <a:srgbClr val="FFFFFF"/>
            </a:solidFill>
            <a:ln w="25400" cap="flat" cmpd="sng">
              <a:solidFill>
                <a:srgbClr val="B7719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j-lt"/>
                <a:ea typeface="Arial"/>
                <a:cs typeface="Arial"/>
                <a:sym typeface="Arial"/>
              </a:endParaRPr>
            </a:p>
          </p:txBody>
        </p:sp>
        <p:sp>
          <p:nvSpPr>
            <p:cNvPr id="666" name="Google Shape;666;p2"/>
            <p:cNvSpPr txBox="1"/>
            <p:nvPr/>
          </p:nvSpPr>
          <p:spPr>
            <a:xfrm>
              <a:off x="414103" y="2351584"/>
              <a:ext cx="2364698" cy="133878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1" i="1" u="none" strike="noStrike" cap="none">
                  <a:solidFill>
                    <a:srgbClr val="C00000"/>
                  </a:solidFill>
                  <a:latin typeface="+mj-lt"/>
                  <a:sym typeface="Arial"/>
                </a:rPr>
                <a:t>Học sinh 1: </a:t>
              </a:r>
              <a:r>
                <a:rPr lang="vi-VN" sz="1800" b="0" i="0" u="none" strike="noStrike" cap="none">
                  <a:solidFill>
                    <a:srgbClr val="000000"/>
                  </a:solidFill>
                  <a:latin typeface="+mj-lt"/>
                  <a:sym typeface="Arial"/>
                </a:rPr>
                <a:t>Nêu tên một vấn đề trong đời sống.</a:t>
              </a:r>
              <a:endParaRPr>
                <a:latin typeface="+mj-lt"/>
              </a:endParaRPr>
            </a:p>
          </p:txBody>
        </p:sp>
      </p:grpSp>
      <p:grpSp>
        <p:nvGrpSpPr>
          <p:cNvPr id="667" name="Google Shape;667;p2"/>
          <p:cNvGrpSpPr/>
          <p:nvPr/>
        </p:nvGrpSpPr>
        <p:grpSpPr>
          <a:xfrm>
            <a:off x="6150962" y="1793907"/>
            <a:ext cx="2788170" cy="2257263"/>
            <a:chOff x="202367" y="1798884"/>
            <a:chExt cx="2788170" cy="2257263"/>
          </a:xfrm>
        </p:grpSpPr>
        <p:sp>
          <p:nvSpPr>
            <p:cNvPr id="668" name="Google Shape;668;p2"/>
            <p:cNvSpPr/>
            <p:nvPr/>
          </p:nvSpPr>
          <p:spPr>
            <a:xfrm>
              <a:off x="202367" y="1798884"/>
              <a:ext cx="2788170" cy="2206008"/>
            </a:xfrm>
            <a:prstGeom prst="wedgeRectCallout">
              <a:avLst>
                <a:gd name="adj1" fmla="val -59080"/>
                <a:gd name="adj2" fmla="val 33229"/>
              </a:avLst>
            </a:prstGeom>
            <a:solidFill>
              <a:srgbClr val="FFFFFF"/>
            </a:solidFill>
            <a:ln w="25400" cap="flat" cmpd="sng">
              <a:solidFill>
                <a:srgbClr val="B7719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j-lt"/>
                <a:ea typeface="Arial"/>
                <a:cs typeface="Arial"/>
                <a:sym typeface="Arial"/>
              </a:endParaRPr>
            </a:p>
          </p:txBody>
        </p:sp>
        <p:sp>
          <p:nvSpPr>
            <p:cNvPr id="669" name="Google Shape;669;p2"/>
            <p:cNvSpPr txBox="1"/>
            <p:nvPr/>
          </p:nvSpPr>
          <p:spPr>
            <a:xfrm>
              <a:off x="304801" y="1886363"/>
              <a:ext cx="2583302" cy="216978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1" i="1" u="none" strike="noStrike" cap="none">
                  <a:solidFill>
                    <a:srgbClr val="C00000"/>
                  </a:solidFill>
                  <a:latin typeface="+mj-lt"/>
                  <a:sym typeface="Arial"/>
                </a:rPr>
                <a:t>Học sinh 2: </a:t>
              </a:r>
              <a:r>
                <a:rPr lang="vi-VN" sz="1800" b="0" i="0" u="none" strike="noStrike" cap="none">
                  <a:solidFill>
                    <a:srgbClr val="000000"/>
                  </a:solidFill>
                  <a:latin typeface="+mj-lt"/>
                  <a:sym typeface="Arial"/>
                </a:rPr>
                <a:t>Nêu ý nghĩa, nhiệm vụ, thực trạng,… của bảo vệ và khai thác rừng bền vững về vấn đề đó.</a:t>
              </a:r>
              <a:endParaRPr>
                <a:latin typeface="+mj-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0"/>
                                        </p:tgtEl>
                                        <p:attrNameLst>
                                          <p:attrName>style.visibility</p:attrName>
                                        </p:attrNameLst>
                                      </p:cBhvr>
                                      <p:to>
                                        <p:strVal val="visible"/>
                                      </p:to>
                                    </p:set>
                                    <p:animEffect transition="in" filter="fade">
                                      <p:cBhvr>
                                        <p:cTn id="7" dur="500"/>
                                        <p:tgtEl>
                                          <p:spTgt spid="6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63"/>
                                        </p:tgtEl>
                                        <p:attrNameLst>
                                          <p:attrName>style.visibility</p:attrName>
                                        </p:attrNameLst>
                                      </p:cBhvr>
                                      <p:to>
                                        <p:strVal val="visible"/>
                                      </p:to>
                                    </p:set>
                                    <p:anim calcmode="lin" valueType="num">
                                      <p:cBhvr additive="base">
                                        <p:cTn id="12" dur="500"/>
                                        <p:tgtEl>
                                          <p:spTgt spid="663"/>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64"/>
                                        </p:tgtEl>
                                        <p:attrNameLst>
                                          <p:attrName>style.visibility</p:attrName>
                                        </p:attrNameLst>
                                      </p:cBhvr>
                                      <p:to>
                                        <p:strVal val="visible"/>
                                      </p:to>
                                    </p:set>
                                    <p:animEffect transition="in" filter="fade">
                                      <p:cBhvr>
                                        <p:cTn id="16" dur="500"/>
                                        <p:tgtEl>
                                          <p:spTgt spid="664"/>
                                        </p:tgtEl>
                                      </p:cBhvr>
                                    </p:animEffect>
                                  </p:childTnLst>
                                </p:cTn>
                              </p:par>
                              <p:par>
                                <p:cTn id="17" presetID="10" presetClass="entr" presetSubtype="0" fill="hold" nodeType="withEffect">
                                  <p:stCondLst>
                                    <p:cond delay="0"/>
                                  </p:stCondLst>
                                  <p:childTnLst>
                                    <p:set>
                                      <p:cBhvr>
                                        <p:cTn id="18" dur="1" fill="hold">
                                          <p:stCondLst>
                                            <p:cond delay="0"/>
                                          </p:stCondLst>
                                        </p:cTn>
                                        <p:tgtEl>
                                          <p:spTgt spid="667"/>
                                        </p:tgtEl>
                                        <p:attrNameLst>
                                          <p:attrName>style.visibility</p:attrName>
                                        </p:attrNameLst>
                                      </p:cBhvr>
                                      <p:to>
                                        <p:strVal val="visible"/>
                                      </p:to>
                                    </p:set>
                                    <p:animEffect transition="in" filter="fade">
                                      <p:cBhvr>
                                        <p:cTn id="19" dur="500"/>
                                        <p:tgtEl>
                                          <p:spTgt spid="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11"/>
          <p:cNvSpPr txBox="1">
            <a:spLocks noGrp="1"/>
          </p:cNvSpPr>
          <p:nvPr>
            <p:ph type="title"/>
          </p:nvPr>
        </p:nvSpPr>
        <p:spPr>
          <a:xfrm>
            <a:off x="552779" y="1956215"/>
            <a:ext cx="8038442" cy="1628434"/>
          </a:xfrm>
          <a:prstGeom prst="rect">
            <a:avLst/>
          </a:prstGeom>
          <a:noFill/>
          <a:ln>
            <a:noFill/>
          </a:ln>
        </p:spPr>
        <p:txBody>
          <a:bodyPr spcFirstLastPara="1" wrap="square" lIns="91425" tIns="91425" rIns="91425" bIns="91425" anchor="b" anchorCtr="0">
            <a:noAutofit/>
          </a:bodyPr>
          <a:lstStyle/>
          <a:p>
            <a:pPr marL="0" lvl="0" indent="0" algn="ctr" rtl="0">
              <a:lnSpc>
                <a:spcPct val="150000"/>
              </a:lnSpc>
              <a:spcBef>
                <a:spcPts val="0"/>
              </a:spcBef>
              <a:spcAft>
                <a:spcPts val="0"/>
              </a:spcAft>
              <a:buSzPts val="3600"/>
              <a:buNone/>
            </a:pPr>
            <a:r>
              <a:rPr lang="vi-VN" sz="3600">
                <a:latin typeface="+mj-lt"/>
                <a:ea typeface="Arial"/>
                <a:cs typeface="Arial"/>
                <a:sym typeface="Arial"/>
              </a:rPr>
              <a:t>NHIỆM VỤ CỦA BẢO VỆ </a:t>
            </a:r>
            <a:br>
              <a:rPr lang="vi-VN" sz="3600">
                <a:latin typeface="+mj-lt"/>
                <a:ea typeface="Arial"/>
                <a:cs typeface="Arial"/>
                <a:sym typeface="Arial"/>
              </a:rPr>
            </a:br>
            <a:r>
              <a:rPr lang="vi-VN" sz="3600">
                <a:latin typeface="+mj-lt"/>
                <a:ea typeface="Arial"/>
                <a:cs typeface="Arial"/>
                <a:sym typeface="Arial"/>
              </a:rPr>
              <a:t>VÀ KHAI THÁC RỪNG BỀN VỮNG </a:t>
            </a:r>
            <a:endParaRPr>
              <a:latin typeface="+mj-lt"/>
            </a:endParaRPr>
          </a:p>
        </p:txBody>
      </p:sp>
      <p:sp>
        <p:nvSpPr>
          <p:cNvPr id="751" name="Google Shape;751;p11"/>
          <p:cNvSpPr txBox="1">
            <a:spLocks noGrp="1"/>
          </p:cNvSpPr>
          <p:nvPr>
            <p:ph type="title" idx="2"/>
          </p:nvPr>
        </p:nvSpPr>
        <p:spPr>
          <a:xfrm>
            <a:off x="4024650" y="605470"/>
            <a:ext cx="1094700" cy="110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600"/>
              <a:buNone/>
            </a:pPr>
            <a:r>
              <a:rPr lang="vi-VN">
                <a:latin typeface="+mj-lt"/>
              </a:rPr>
              <a:t>II</a:t>
            </a:r>
            <a:endParaRPr>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grpSp>
        <p:nvGrpSpPr>
          <p:cNvPr id="756" name="Google Shape;756;p12"/>
          <p:cNvGrpSpPr/>
          <p:nvPr/>
        </p:nvGrpSpPr>
        <p:grpSpPr>
          <a:xfrm>
            <a:off x="231500" y="195943"/>
            <a:ext cx="8571413" cy="958660"/>
            <a:chOff x="231500" y="224971"/>
            <a:chExt cx="8571413" cy="958660"/>
          </a:xfrm>
        </p:grpSpPr>
        <p:sp>
          <p:nvSpPr>
            <p:cNvPr id="757" name="Google Shape;757;p12"/>
            <p:cNvSpPr/>
            <p:nvPr/>
          </p:nvSpPr>
          <p:spPr>
            <a:xfrm>
              <a:off x="231500" y="328711"/>
              <a:ext cx="806272" cy="689362"/>
            </a:xfrm>
            <a:custGeom>
              <a:avLst/>
              <a:gdLst/>
              <a:ahLst/>
              <a:cxnLst/>
              <a:rect l="l" t="t" r="r" b="b"/>
              <a:pathLst>
                <a:path w="4812632" h="4114800" extrusionOk="0">
                  <a:moveTo>
                    <a:pt x="0" y="0"/>
                  </a:moveTo>
                  <a:lnTo>
                    <a:pt x="4812632" y="0"/>
                  </a:lnTo>
                  <a:lnTo>
                    <a:pt x="4812632" y="4114800"/>
                  </a:lnTo>
                  <a:lnTo>
                    <a:pt x="0" y="41148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8" name="Google Shape;758;p12"/>
            <p:cNvSpPr txBox="1"/>
            <p:nvPr/>
          </p:nvSpPr>
          <p:spPr>
            <a:xfrm>
              <a:off x="1124858" y="224971"/>
              <a:ext cx="7678055" cy="95866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Đọc thông tin trong SGK và hoàn thành Phiếu học tập số 1 về nhiệm vụ của bảo vệ và khai thác rừng bền vững.</a:t>
              </a:r>
              <a:endParaRPr/>
            </a:p>
          </p:txBody>
        </p:sp>
      </p:grpSp>
      <p:graphicFrame>
        <p:nvGraphicFramePr>
          <p:cNvPr id="759" name="Google Shape;759;p12"/>
          <p:cNvGraphicFramePr/>
          <p:nvPr/>
        </p:nvGraphicFramePr>
        <p:xfrm>
          <a:off x="289739" y="1348377"/>
          <a:ext cx="3000000" cy="3000000"/>
        </p:xfrm>
        <a:graphic>
          <a:graphicData uri="http://schemas.openxmlformats.org/drawingml/2006/table">
            <a:tbl>
              <a:tblPr>
                <a:noFill/>
                <a:tableStyleId>{096615F7-1349-4364-948B-F80BEB413FA3}</a:tableStyleId>
              </a:tblPr>
              <a:tblGrid>
                <a:gridCol w="8564525"/>
              </a:tblGrid>
              <a:tr h="1873250">
                <a:tc>
                  <a:txBody>
                    <a:bodyPr/>
                    <a:lstStyle/>
                    <a:p>
                      <a:pPr marL="0" marR="0" lvl="0" indent="0" algn="ctr" rtl="0">
                        <a:lnSpc>
                          <a:spcPct val="150000"/>
                        </a:lnSpc>
                        <a:spcBef>
                          <a:spcPts val="0"/>
                        </a:spcBef>
                        <a:spcAft>
                          <a:spcPts val="0"/>
                        </a:spcAft>
                        <a:buNone/>
                      </a:pPr>
                      <a:r>
                        <a:rPr lang="vi-VN" sz="1800" b="1" u="none" strike="noStrike" cap="none">
                          <a:solidFill>
                            <a:srgbClr val="0070C0"/>
                          </a:solidFill>
                          <a:latin typeface="Arial"/>
                          <a:ea typeface="Arial"/>
                          <a:cs typeface="Arial"/>
                          <a:sym typeface="Arial"/>
                        </a:rPr>
                        <a:t>PHIẾU HỌC TẬP SỐ 1</a:t>
                      </a:r>
                      <a:endParaRPr sz="1800" u="none" strike="noStrike" cap="none">
                        <a:solidFill>
                          <a:srgbClr val="0070C0"/>
                        </a:solidFill>
                        <a:latin typeface="Arial"/>
                        <a:ea typeface="Arial"/>
                        <a:cs typeface="Arial"/>
                        <a:sym typeface="Arial"/>
                      </a:endParaRPr>
                    </a:p>
                    <a:p>
                      <a:pPr marL="0" marR="0" lvl="0" indent="0" algn="ctr" rtl="0">
                        <a:lnSpc>
                          <a:spcPct val="150000"/>
                        </a:lnSpc>
                        <a:spcBef>
                          <a:spcPts val="200"/>
                        </a:spcBef>
                        <a:spcAft>
                          <a:spcPts val="0"/>
                        </a:spcAft>
                        <a:buNone/>
                      </a:pPr>
                      <a:r>
                        <a:rPr lang="vi-VN" sz="1800" b="1" u="none" strike="noStrike" cap="none">
                          <a:solidFill>
                            <a:srgbClr val="000000"/>
                          </a:solidFill>
                          <a:latin typeface="Arial"/>
                          <a:ea typeface="Arial"/>
                          <a:cs typeface="Arial"/>
                          <a:sym typeface="Arial"/>
                        </a:rPr>
                        <a:t>NHIỆM VỤ CỦA BẢO VỆ VÀ KHAI THÁC RỪNG BỀN VỮNG</a:t>
                      </a:r>
                      <a:endParaRPr sz="1800" u="none" strike="noStrike" cap="none">
                        <a:latin typeface="Arial"/>
                        <a:ea typeface="Arial"/>
                        <a:cs typeface="Arial"/>
                        <a:sym typeface="Arial"/>
                      </a:endParaRPr>
                    </a:p>
                    <a:p>
                      <a:pPr marL="0" marR="0" lvl="0" indent="0" algn="just" rtl="0">
                        <a:lnSpc>
                          <a:spcPct val="150000"/>
                        </a:lnSpc>
                        <a:spcBef>
                          <a:spcPts val="200"/>
                        </a:spcBef>
                        <a:spcAft>
                          <a:spcPts val="0"/>
                        </a:spcAft>
                        <a:buNone/>
                      </a:pPr>
                      <a:r>
                        <a:rPr lang="vi-VN" sz="1800" b="1" i="1" u="none" strike="noStrike" cap="none">
                          <a:solidFill>
                            <a:srgbClr val="C00000"/>
                          </a:solidFill>
                          <a:latin typeface="Arial"/>
                          <a:ea typeface="Arial"/>
                          <a:cs typeface="Arial"/>
                          <a:sym typeface="Arial"/>
                        </a:rPr>
                        <a:t>Nhóm</a:t>
                      </a:r>
                      <a:r>
                        <a:rPr lang="vi-VN" sz="1800" u="none" strike="noStrike" cap="none">
                          <a:solidFill>
                            <a:srgbClr val="000000"/>
                          </a:solidFill>
                          <a:latin typeface="Arial"/>
                          <a:ea typeface="Arial"/>
                          <a:cs typeface="Arial"/>
                          <a:sym typeface="Arial"/>
                        </a:rPr>
                        <a:t>: ………………………………………….........................</a:t>
                      </a:r>
                      <a:endParaRPr sz="1800" u="none" strike="noStrike" cap="none">
                        <a:latin typeface="Arial"/>
                        <a:ea typeface="Arial"/>
                        <a:cs typeface="Arial"/>
                        <a:sym typeface="Arial"/>
                      </a:endParaRPr>
                    </a:p>
                    <a:p>
                      <a:pPr marL="0" marR="0" lvl="0" indent="0" algn="just" rtl="0">
                        <a:lnSpc>
                          <a:spcPct val="150000"/>
                        </a:lnSpc>
                        <a:spcBef>
                          <a:spcPts val="200"/>
                        </a:spcBef>
                        <a:spcAft>
                          <a:spcPts val="0"/>
                        </a:spcAft>
                        <a:buNone/>
                      </a:pPr>
                      <a:r>
                        <a:rPr lang="vi-VN" sz="1800" b="1" u="none" strike="noStrike" cap="none">
                          <a:solidFill>
                            <a:srgbClr val="000000"/>
                          </a:solidFill>
                          <a:latin typeface="Arial"/>
                          <a:ea typeface="Arial"/>
                          <a:cs typeface="Arial"/>
                          <a:sym typeface="Arial"/>
                        </a:rPr>
                        <a:t>Câu 1: </a:t>
                      </a:r>
                      <a:r>
                        <a:rPr lang="vi-VN" sz="1800" u="none" strike="noStrike" cap="none">
                          <a:solidFill>
                            <a:srgbClr val="000000"/>
                          </a:solidFill>
                          <a:latin typeface="Arial"/>
                          <a:ea typeface="Arial"/>
                          <a:cs typeface="Arial"/>
                          <a:sym typeface="Arial"/>
                        </a:rPr>
                        <a:t>Nhiệm vụ của toàn dân đối với việc bảo vệ rừng là gì?</a:t>
                      </a:r>
                      <a:endParaRPr sz="1800" u="none" strike="noStrike" cap="none">
                        <a:latin typeface="Arial"/>
                        <a:ea typeface="Arial"/>
                        <a:cs typeface="Arial"/>
                        <a:sym typeface="Arial"/>
                      </a:endParaRPr>
                    </a:p>
                    <a:p>
                      <a:pPr marL="0" marR="0" lvl="0" indent="0" algn="just" rtl="0">
                        <a:lnSpc>
                          <a:spcPct val="150000"/>
                        </a:lnSpc>
                        <a:spcBef>
                          <a:spcPts val="200"/>
                        </a:spcBef>
                        <a:spcAft>
                          <a:spcPts val="0"/>
                        </a:spcAft>
                        <a:buNone/>
                      </a:pPr>
                      <a:r>
                        <a:rPr lang="vi-VN" sz="1800" u="none" strike="noStrike" cap="none">
                          <a:solidFill>
                            <a:srgbClr val="000000"/>
                          </a:solidFill>
                          <a:latin typeface="Arial"/>
                          <a:ea typeface="Arial"/>
                          <a:cs typeface="Arial"/>
                          <a:sym typeface="Arial"/>
                        </a:rPr>
                        <a:t>……………………………………………………………………………………………………………………………………………………………………………………………………</a:t>
                      </a:r>
                      <a:endParaRPr sz="1800" u="none" strike="noStrike" cap="none">
                        <a:latin typeface="Arial"/>
                        <a:ea typeface="Arial"/>
                        <a:cs typeface="Arial"/>
                        <a:sym typeface="Arial"/>
                      </a:endParaRPr>
                    </a:p>
                    <a:p>
                      <a:pPr marL="0" marR="0" lvl="0" indent="0" algn="just" rtl="0">
                        <a:lnSpc>
                          <a:spcPct val="150000"/>
                        </a:lnSpc>
                        <a:spcBef>
                          <a:spcPts val="200"/>
                        </a:spcBef>
                        <a:spcAft>
                          <a:spcPts val="0"/>
                        </a:spcAft>
                        <a:buNone/>
                      </a:pPr>
                      <a:r>
                        <a:rPr lang="vi-VN" sz="1800" b="1" u="none" strike="noStrike" cap="none">
                          <a:solidFill>
                            <a:srgbClr val="000000"/>
                          </a:solidFill>
                          <a:latin typeface="Arial"/>
                          <a:ea typeface="Arial"/>
                          <a:cs typeface="Arial"/>
                          <a:sym typeface="Arial"/>
                        </a:rPr>
                        <a:t>Câu 2:</a:t>
                      </a:r>
                      <a:r>
                        <a:rPr lang="vi-VN" sz="1800" u="none" strike="noStrike" cap="none">
                          <a:solidFill>
                            <a:srgbClr val="000000"/>
                          </a:solidFill>
                          <a:latin typeface="Arial"/>
                          <a:ea typeface="Arial"/>
                          <a:cs typeface="Arial"/>
                          <a:sym typeface="Arial"/>
                        </a:rPr>
                        <a:t> Nhiệm vụ của chủ rừng đối với việc bảo vệ rừng là gì?</a:t>
                      </a:r>
                      <a:endParaRPr sz="1800" u="none" strike="noStrike" cap="none">
                        <a:latin typeface="Arial"/>
                        <a:ea typeface="Arial"/>
                        <a:cs typeface="Arial"/>
                        <a:sym typeface="Arial"/>
                      </a:endParaRPr>
                    </a:p>
                    <a:p>
                      <a:pPr marL="0" marR="0" lvl="0" indent="0" algn="just" rtl="0">
                        <a:lnSpc>
                          <a:spcPct val="150000"/>
                        </a:lnSpc>
                        <a:spcBef>
                          <a:spcPts val="200"/>
                        </a:spcBef>
                        <a:spcAft>
                          <a:spcPts val="0"/>
                        </a:spcAft>
                        <a:buNone/>
                      </a:pPr>
                      <a:r>
                        <a:rPr lang="vi-VN" sz="1800" u="none" strike="noStrike" cap="none">
                          <a:solidFill>
                            <a:srgbClr val="000000"/>
                          </a:solidFill>
                          <a:latin typeface="Arial"/>
                          <a:ea typeface="Arial"/>
                          <a:cs typeface="Arial"/>
                          <a:sym typeface="Arial"/>
                        </a:rPr>
                        <a:t>……………………………………………………………………………………………………………………………………………………………………………………………………</a:t>
                      </a:r>
                      <a:endParaRPr sz="1800" u="none" strike="noStrike" cap="none">
                        <a:latin typeface="Arial"/>
                        <a:ea typeface="Arial"/>
                        <a:cs typeface="Arial"/>
                        <a:sym typeface="Arial"/>
                      </a:endParaRPr>
                    </a:p>
                    <a:p>
                      <a:pPr marL="0" marR="0" lvl="0" indent="0" algn="just" rtl="0">
                        <a:lnSpc>
                          <a:spcPct val="150000"/>
                        </a:lnSpc>
                        <a:spcBef>
                          <a:spcPts val="200"/>
                        </a:spcBef>
                        <a:spcAft>
                          <a:spcPts val="0"/>
                        </a:spcAft>
                        <a:buNone/>
                      </a:pPr>
                      <a:r>
                        <a:rPr lang="vi-VN" sz="1800" b="1" u="none" strike="noStrike" cap="none">
                          <a:solidFill>
                            <a:srgbClr val="000000"/>
                          </a:solidFill>
                          <a:latin typeface="Arial"/>
                          <a:ea typeface="Arial"/>
                          <a:cs typeface="Arial"/>
                          <a:sym typeface="Arial"/>
                        </a:rPr>
                        <a:t>Câu 3:</a:t>
                      </a:r>
                      <a:r>
                        <a:rPr lang="vi-VN" sz="1800" u="none" strike="noStrike" cap="none">
                          <a:solidFill>
                            <a:srgbClr val="000000"/>
                          </a:solidFill>
                          <a:latin typeface="Arial"/>
                          <a:ea typeface="Arial"/>
                          <a:cs typeface="Arial"/>
                          <a:sym typeface="Arial"/>
                        </a:rPr>
                        <a:t> Nhiệm vụ của ủy ban nhân dân các cấp đối với việc bảo vệ rừng là gì?</a:t>
                      </a:r>
                      <a:endParaRPr sz="1800" u="none" strike="noStrike" cap="none">
                        <a:latin typeface="Arial"/>
                        <a:ea typeface="Arial"/>
                        <a:cs typeface="Arial"/>
                        <a:sym typeface="Arial"/>
                      </a:endParaRPr>
                    </a:p>
                    <a:p>
                      <a:pPr marL="0" marR="0" lvl="0" indent="0" algn="just" rtl="0">
                        <a:lnSpc>
                          <a:spcPct val="150000"/>
                        </a:lnSpc>
                        <a:spcBef>
                          <a:spcPts val="200"/>
                        </a:spcBef>
                        <a:spcAft>
                          <a:spcPts val="0"/>
                        </a:spcAft>
                        <a:buNone/>
                      </a:pPr>
                      <a:r>
                        <a:rPr lang="vi-VN" sz="1800" u="none" strike="noStrike" cap="none">
                          <a:solidFill>
                            <a:srgbClr val="000000"/>
                          </a:solidFill>
                          <a:latin typeface="Arial"/>
                          <a:ea typeface="Arial"/>
                          <a:cs typeface="Arial"/>
                          <a:sym typeface="Arial"/>
                        </a:rPr>
                        <a:t>………………………………………………………………………………………………………………………………………………………………………………………………………………</a:t>
                      </a:r>
                      <a:endParaRPr sz="1800" u="none" strike="noStrike" cap="none">
                        <a:latin typeface="Arial"/>
                        <a:ea typeface="Arial"/>
                        <a:cs typeface="Arial"/>
                        <a:sym typeface="Arial"/>
                      </a:endParaRPr>
                    </a:p>
                    <a:p>
                      <a:pPr marL="0" marR="0" lvl="0" indent="0" algn="just" rtl="0">
                        <a:lnSpc>
                          <a:spcPct val="150000"/>
                        </a:lnSpc>
                        <a:spcBef>
                          <a:spcPts val="200"/>
                        </a:spcBef>
                        <a:spcAft>
                          <a:spcPts val="0"/>
                        </a:spcAft>
                        <a:buNone/>
                      </a:pPr>
                      <a:r>
                        <a:rPr lang="vi-VN" sz="1800" b="1" u="none" strike="noStrike" cap="none">
                          <a:solidFill>
                            <a:srgbClr val="000000"/>
                          </a:solidFill>
                          <a:latin typeface="Arial"/>
                          <a:ea typeface="Arial"/>
                          <a:cs typeface="Arial"/>
                          <a:sym typeface="Arial"/>
                        </a:rPr>
                        <a:t>Câu 4:</a:t>
                      </a:r>
                      <a:r>
                        <a:rPr lang="vi-VN" sz="1800" u="none" strike="noStrike" cap="none">
                          <a:solidFill>
                            <a:srgbClr val="000000"/>
                          </a:solidFill>
                          <a:latin typeface="Arial"/>
                          <a:ea typeface="Arial"/>
                          <a:cs typeface="Arial"/>
                          <a:sym typeface="Arial"/>
                        </a:rPr>
                        <a:t> Nhiệm vụ của khai thác rừng bền vững là gì?</a:t>
                      </a:r>
                      <a:endParaRPr sz="1800" u="none" strike="noStrike" cap="none">
                        <a:latin typeface="Arial"/>
                        <a:ea typeface="Arial"/>
                        <a:cs typeface="Arial"/>
                        <a:sym typeface="Arial"/>
                      </a:endParaRPr>
                    </a:p>
                    <a:p>
                      <a:pPr marL="0" marR="0" lvl="0" indent="0" algn="just" rtl="0">
                        <a:lnSpc>
                          <a:spcPct val="150000"/>
                        </a:lnSpc>
                        <a:spcBef>
                          <a:spcPts val="200"/>
                        </a:spcBef>
                        <a:spcAft>
                          <a:spcPts val="0"/>
                        </a:spcAft>
                        <a:buNone/>
                      </a:pPr>
                      <a:r>
                        <a:rPr lang="vi-VN" sz="1800" u="none" strike="noStrike" cap="none">
                          <a:solidFill>
                            <a:srgbClr val="000000"/>
                          </a:solidFill>
                          <a:latin typeface="Arial"/>
                          <a:ea typeface="Arial"/>
                          <a:cs typeface="Arial"/>
                          <a:sym typeface="Arial"/>
                        </a:rPr>
                        <a:t>……………………………………………………………………………………………………………………………………………………………………………………………………………………………………………………………………………………</a:t>
                      </a:r>
                      <a:endParaRPr sz="1800" u="none" strike="noStrike" cap="none">
                        <a:latin typeface="Arial"/>
                        <a:ea typeface="Arial"/>
                        <a:cs typeface="Arial"/>
                        <a:sym typeface="Arial"/>
                      </a:endParaRPr>
                    </a:p>
                  </a:txBody>
                  <a:tcPr marL="23075" marR="23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F0DD"/>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6"/>
                                        </p:tgtEl>
                                        <p:attrNameLst>
                                          <p:attrName>style.visibility</p:attrName>
                                        </p:attrNameLst>
                                      </p:cBhvr>
                                      <p:to>
                                        <p:strVal val="visible"/>
                                      </p:to>
                                    </p:set>
                                    <p:animEffect transition="in" filter="fade">
                                      <p:cBhvr>
                                        <p:cTn id="7" dur="500"/>
                                        <p:tgtEl>
                                          <p:spTgt spid="7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9"/>
                                        </p:tgtEl>
                                        <p:attrNameLst>
                                          <p:attrName>style.visibility</p:attrName>
                                        </p:attrNameLst>
                                      </p:cBhvr>
                                      <p:to>
                                        <p:strVal val="visible"/>
                                      </p:to>
                                    </p:set>
                                    <p:animEffect transition="in" filter="fade">
                                      <p:cBhvr>
                                        <p:cTn id="12" dur="500"/>
                                        <p:tgtEl>
                                          <p:spTgt spid="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graphicFrame>
        <p:nvGraphicFramePr>
          <p:cNvPr id="764" name="Google Shape;764;p13"/>
          <p:cNvGraphicFramePr/>
          <p:nvPr/>
        </p:nvGraphicFramePr>
        <p:xfrm>
          <a:off x="289739" y="136434"/>
          <a:ext cx="3000000" cy="3000000"/>
        </p:xfrm>
        <a:graphic>
          <a:graphicData uri="http://schemas.openxmlformats.org/drawingml/2006/table">
            <a:tbl>
              <a:tblPr>
                <a:noFill/>
                <a:tableStyleId>{096615F7-1349-4364-948B-F80BEB413FA3}</a:tableStyleId>
              </a:tblPr>
              <a:tblGrid>
                <a:gridCol w="8564525"/>
              </a:tblGrid>
              <a:tr h="1873250">
                <a:tc>
                  <a:txBody>
                    <a:bodyPr/>
                    <a:lstStyle/>
                    <a:p>
                      <a:pPr marL="0" marR="0" lvl="0" indent="0" algn="just" rtl="0">
                        <a:lnSpc>
                          <a:spcPct val="150000"/>
                        </a:lnSpc>
                        <a:spcBef>
                          <a:spcPts val="0"/>
                        </a:spcBef>
                        <a:spcAft>
                          <a:spcPts val="0"/>
                        </a:spcAft>
                        <a:buNone/>
                      </a:pPr>
                      <a:r>
                        <a:rPr lang="vi-VN" sz="1800" b="1" u="none" strike="noStrike" cap="none">
                          <a:solidFill>
                            <a:srgbClr val="000000"/>
                          </a:solidFill>
                          <a:latin typeface="Arial"/>
                          <a:ea typeface="Arial"/>
                          <a:cs typeface="Arial"/>
                          <a:sym typeface="Arial"/>
                        </a:rPr>
                        <a:t>Câu 3:</a:t>
                      </a:r>
                      <a:r>
                        <a:rPr lang="vi-VN" sz="1800" u="none" strike="noStrike" cap="none">
                          <a:solidFill>
                            <a:srgbClr val="000000"/>
                          </a:solidFill>
                          <a:latin typeface="Arial"/>
                          <a:ea typeface="Arial"/>
                          <a:cs typeface="Arial"/>
                          <a:sym typeface="Arial"/>
                        </a:rPr>
                        <a:t> Nhiệm vụ của ủy ban nhân dân các cấp đối với việc bảo vệ rừng là gì?</a:t>
                      </a:r>
                      <a:endParaRPr sz="1800" u="none" strike="noStrike" cap="none">
                        <a:latin typeface="Arial"/>
                        <a:ea typeface="Arial"/>
                        <a:cs typeface="Arial"/>
                        <a:sym typeface="Arial"/>
                      </a:endParaRPr>
                    </a:p>
                    <a:p>
                      <a:pPr marL="0" marR="0" lvl="0" indent="0" algn="just" rtl="0">
                        <a:lnSpc>
                          <a:spcPct val="150000"/>
                        </a:lnSpc>
                        <a:spcBef>
                          <a:spcPts val="200"/>
                        </a:spcBef>
                        <a:spcAft>
                          <a:spcPts val="0"/>
                        </a:spcAft>
                        <a:buNone/>
                      </a:pPr>
                      <a:r>
                        <a:rPr lang="vi-VN" sz="1800" u="none" strike="noStrike" cap="none">
                          <a:solidFill>
                            <a:srgbClr val="000000"/>
                          </a:solidFill>
                          <a:latin typeface="Arial"/>
                          <a:ea typeface="Arial"/>
                          <a:cs typeface="Arial"/>
                          <a:sym typeface="Arial"/>
                        </a:rPr>
                        <a:t>……………………………………………………………………………………………………………………………………………………………………………………………………</a:t>
                      </a:r>
                      <a:endParaRPr sz="1800" u="none" strike="noStrike" cap="none">
                        <a:latin typeface="Arial"/>
                        <a:ea typeface="Arial"/>
                        <a:cs typeface="Arial"/>
                        <a:sym typeface="Arial"/>
                      </a:endParaRPr>
                    </a:p>
                    <a:p>
                      <a:pPr marL="0" marR="0" lvl="0" indent="0" algn="just" rtl="0">
                        <a:lnSpc>
                          <a:spcPct val="150000"/>
                        </a:lnSpc>
                        <a:spcBef>
                          <a:spcPts val="200"/>
                        </a:spcBef>
                        <a:spcAft>
                          <a:spcPts val="0"/>
                        </a:spcAft>
                        <a:buNone/>
                      </a:pPr>
                      <a:r>
                        <a:rPr lang="vi-VN" sz="1800" b="1" u="none" strike="noStrike" cap="none">
                          <a:solidFill>
                            <a:srgbClr val="000000"/>
                          </a:solidFill>
                          <a:latin typeface="Arial"/>
                          <a:ea typeface="Arial"/>
                          <a:cs typeface="Arial"/>
                          <a:sym typeface="Arial"/>
                        </a:rPr>
                        <a:t>Câu 4:</a:t>
                      </a:r>
                      <a:r>
                        <a:rPr lang="vi-VN" sz="1800" u="none" strike="noStrike" cap="none">
                          <a:solidFill>
                            <a:srgbClr val="000000"/>
                          </a:solidFill>
                          <a:latin typeface="Arial"/>
                          <a:ea typeface="Arial"/>
                          <a:cs typeface="Arial"/>
                          <a:sym typeface="Arial"/>
                        </a:rPr>
                        <a:t> Nhiệm vụ của khai thác rừng bền vững là gì?</a:t>
                      </a:r>
                      <a:endParaRPr sz="1800" u="none" strike="noStrike" cap="none">
                        <a:latin typeface="Arial"/>
                        <a:ea typeface="Arial"/>
                        <a:cs typeface="Arial"/>
                        <a:sym typeface="Arial"/>
                      </a:endParaRPr>
                    </a:p>
                    <a:p>
                      <a:pPr marL="0" marR="0" lvl="0" indent="0" algn="just" rtl="0">
                        <a:lnSpc>
                          <a:spcPct val="150000"/>
                        </a:lnSpc>
                        <a:spcBef>
                          <a:spcPts val="200"/>
                        </a:spcBef>
                        <a:spcAft>
                          <a:spcPts val="0"/>
                        </a:spcAft>
                        <a:buNone/>
                      </a:pPr>
                      <a:r>
                        <a:rPr lang="vi-VN" sz="1800" u="none" strike="noStrike" cap="none">
                          <a:solidFill>
                            <a:srgbClr val="000000"/>
                          </a:solidFill>
                          <a:latin typeface="Arial"/>
                          <a:ea typeface="Arial"/>
                          <a:cs typeface="Arial"/>
                          <a:sym typeface="Arial"/>
                        </a:rPr>
                        <a:t>………………………………………………………………………………………………………………………………………………………………………………………………………………………………………………………………………………………………………</a:t>
                      </a:r>
                      <a:endParaRPr sz="1800" u="none" strike="noStrike" cap="none">
                        <a:latin typeface="Arial"/>
                        <a:ea typeface="Arial"/>
                        <a:cs typeface="Arial"/>
                        <a:sym typeface="Arial"/>
                      </a:endParaRPr>
                    </a:p>
                  </a:txBody>
                  <a:tcPr marL="23075" marR="230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F0DD"/>
                    </a:solidFill>
                  </a:tcPr>
                </a:tc>
              </a:tr>
            </a:tbl>
          </a:graphicData>
        </a:graphic>
      </p:graphicFrame>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14"/>
          <p:cNvSpPr txBox="1"/>
          <p:nvPr/>
        </p:nvSpPr>
        <p:spPr>
          <a:xfrm>
            <a:off x="1367971" y="391884"/>
            <a:ext cx="6408058" cy="4154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2100" b="1" i="0" u="none" strike="noStrike" cap="none">
                <a:solidFill>
                  <a:srgbClr val="C00000"/>
                </a:solidFill>
                <a:latin typeface="Arial"/>
                <a:ea typeface="Arial"/>
                <a:cs typeface="Arial"/>
                <a:sym typeface="Arial"/>
              </a:rPr>
              <a:t>THỰC HIỆN TRÌNH BÀY TRƯỚC LỚP </a:t>
            </a:r>
            <a:endParaRPr/>
          </a:p>
        </p:txBody>
      </p:sp>
      <p:grpSp>
        <p:nvGrpSpPr>
          <p:cNvPr id="770" name="Google Shape;770;p14"/>
          <p:cNvGrpSpPr/>
          <p:nvPr/>
        </p:nvGrpSpPr>
        <p:grpSpPr>
          <a:xfrm>
            <a:off x="235857" y="1260930"/>
            <a:ext cx="2068286" cy="3490686"/>
            <a:chOff x="246743" y="1480457"/>
            <a:chExt cx="2496457" cy="3490686"/>
          </a:xfrm>
        </p:grpSpPr>
        <p:sp>
          <p:nvSpPr>
            <p:cNvPr id="771" name="Google Shape;771;p14"/>
            <p:cNvSpPr/>
            <p:nvPr/>
          </p:nvSpPr>
          <p:spPr>
            <a:xfrm>
              <a:off x="246743" y="1480457"/>
              <a:ext cx="2496457" cy="3490686"/>
            </a:xfrm>
            <a:prstGeom prst="rect">
              <a:avLst/>
            </a:prstGeom>
            <a:solidFill>
              <a:srgbClr val="C2EA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2" name="Google Shape;772;p14"/>
            <p:cNvSpPr txBox="1"/>
            <p:nvPr/>
          </p:nvSpPr>
          <p:spPr>
            <a:xfrm>
              <a:off x="246743" y="1977218"/>
              <a:ext cx="2496457" cy="188199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2000" b="1" i="0" u="none" strike="noStrike" cap="none">
                  <a:solidFill>
                    <a:srgbClr val="000000"/>
                  </a:solidFill>
                  <a:latin typeface="Arial"/>
                  <a:ea typeface="Arial"/>
                  <a:cs typeface="Arial"/>
                  <a:sym typeface="Arial"/>
                </a:rPr>
                <a:t>Nhóm 1: </a:t>
              </a:r>
              <a:endParaRPr/>
            </a:p>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Trình bày nhiệm vụ của toàn dân đối với việc bảo vệ rừng.</a:t>
              </a:r>
              <a:endParaRPr/>
            </a:p>
          </p:txBody>
        </p:sp>
      </p:grpSp>
      <p:grpSp>
        <p:nvGrpSpPr>
          <p:cNvPr id="773" name="Google Shape;773;p14"/>
          <p:cNvGrpSpPr/>
          <p:nvPr/>
        </p:nvGrpSpPr>
        <p:grpSpPr>
          <a:xfrm>
            <a:off x="2445659" y="1260930"/>
            <a:ext cx="2068286" cy="3490686"/>
            <a:chOff x="246743" y="1480457"/>
            <a:chExt cx="2496457" cy="3490686"/>
          </a:xfrm>
        </p:grpSpPr>
        <p:sp>
          <p:nvSpPr>
            <p:cNvPr id="774" name="Google Shape;774;p14"/>
            <p:cNvSpPr/>
            <p:nvPr/>
          </p:nvSpPr>
          <p:spPr>
            <a:xfrm>
              <a:off x="246743" y="1480457"/>
              <a:ext cx="2496457" cy="3490686"/>
            </a:xfrm>
            <a:prstGeom prst="rect">
              <a:avLst/>
            </a:prstGeom>
            <a:solidFill>
              <a:srgbClr val="F2E4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5" name="Google Shape;775;p14"/>
            <p:cNvSpPr txBox="1"/>
            <p:nvPr/>
          </p:nvSpPr>
          <p:spPr>
            <a:xfrm>
              <a:off x="246743" y="1977218"/>
              <a:ext cx="2496457" cy="234365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2000" b="1" i="0" u="none" strike="noStrike" cap="none">
                  <a:solidFill>
                    <a:srgbClr val="000000"/>
                  </a:solidFill>
                  <a:latin typeface="Arial"/>
                  <a:ea typeface="Arial"/>
                  <a:cs typeface="Arial"/>
                  <a:sym typeface="Arial"/>
                </a:rPr>
                <a:t>Nhóm 2: </a:t>
              </a:r>
              <a:endParaRPr/>
            </a:p>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Trình bày nhiệm vụ của chủ rừng đối với việc bảo vệ rừng.</a:t>
              </a:r>
              <a:endParaRPr/>
            </a:p>
          </p:txBody>
        </p:sp>
      </p:grpSp>
      <p:grpSp>
        <p:nvGrpSpPr>
          <p:cNvPr id="776" name="Google Shape;776;p14"/>
          <p:cNvGrpSpPr/>
          <p:nvPr/>
        </p:nvGrpSpPr>
        <p:grpSpPr>
          <a:xfrm>
            <a:off x="4637317" y="1260930"/>
            <a:ext cx="2068286" cy="3490686"/>
            <a:chOff x="246743" y="1480457"/>
            <a:chExt cx="2496457" cy="3490686"/>
          </a:xfrm>
        </p:grpSpPr>
        <p:sp>
          <p:nvSpPr>
            <p:cNvPr id="777" name="Google Shape;777;p14"/>
            <p:cNvSpPr/>
            <p:nvPr/>
          </p:nvSpPr>
          <p:spPr>
            <a:xfrm>
              <a:off x="246743" y="1480457"/>
              <a:ext cx="2496457" cy="3490686"/>
            </a:xfrm>
            <a:prstGeom prst="rect">
              <a:avLst/>
            </a:prstGeom>
            <a:solidFill>
              <a:srgbClr val="A0DA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8" name="Google Shape;778;p14"/>
            <p:cNvSpPr txBox="1"/>
            <p:nvPr/>
          </p:nvSpPr>
          <p:spPr>
            <a:xfrm>
              <a:off x="246743" y="1977218"/>
              <a:ext cx="2496457" cy="28053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2000" b="1" i="0" u="none" strike="noStrike" cap="none">
                  <a:solidFill>
                    <a:srgbClr val="000000"/>
                  </a:solidFill>
                  <a:latin typeface="Arial"/>
                  <a:ea typeface="Arial"/>
                  <a:cs typeface="Arial"/>
                  <a:sym typeface="Arial"/>
                </a:rPr>
                <a:t>Nhóm 3: </a:t>
              </a:r>
              <a:endParaRPr/>
            </a:p>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Trình bày nhiệm vụ của ủy ban nhân dân đối với việc bảo vệ rừng.</a:t>
              </a:r>
              <a:endParaRPr/>
            </a:p>
          </p:txBody>
        </p:sp>
      </p:grpSp>
      <p:grpSp>
        <p:nvGrpSpPr>
          <p:cNvPr id="779" name="Google Shape;779;p14"/>
          <p:cNvGrpSpPr/>
          <p:nvPr/>
        </p:nvGrpSpPr>
        <p:grpSpPr>
          <a:xfrm>
            <a:off x="6828975" y="1260930"/>
            <a:ext cx="2068286" cy="3490686"/>
            <a:chOff x="246743" y="1480457"/>
            <a:chExt cx="2496457" cy="3490686"/>
          </a:xfrm>
        </p:grpSpPr>
        <p:sp>
          <p:nvSpPr>
            <p:cNvPr id="780" name="Google Shape;780;p14"/>
            <p:cNvSpPr/>
            <p:nvPr/>
          </p:nvSpPr>
          <p:spPr>
            <a:xfrm>
              <a:off x="246743" y="1480457"/>
              <a:ext cx="2496457" cy="3490686"/>
            </a:xfrm>
            <a:prstGeom prst="rect">
              <a:avLst/>
            </a:prstGeom>
            <a:solidFill>
              <a:srgbClr val="FCE0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81" name="Google Shape;781;p14"/>
            <p:cNvSpPr txBox="1"/>
            <p:nvPr/>
          </p:nvSpPr>
          <p:spPr>
            <a:xfrm>
              <a:off x="246743" y="1977218"/>
              <a:ext cx="2496457" cy="188199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2000" b="1" i="0" u="none" strike="noStrike" cap="none">
                  <a:solidFill>
                    <a:srgbClr val="000000"/>
                  </a:solidFill>
                  <a:latin typeface="Arial"/>
                  <a:ea typeface="Arial"/>
                  <a:cs typeface="Arial"/>
                  <a:sym typeface="Arial"/>
                </a:rPr>
                <a:t>Nhóm 4: </a:t>
              </a:r>
              <a:endParaRPr/>
            </a:p>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Trình bày nhiệm vụ khai thác rừng bền vững.</a:t>
              </a:r>
              <a:endParaRPr/>
            </a:p>
          </p:txBody>
        </p:sp>
      </p:grpSp>
      <p:cxnSp>
        <p:nvCxnSpPr>
          <p:cNvPr id="782" name="Google Shape;782;p14"/>
          <p:cNvCxnSpPr>
            <a:stCxn id="769" idx="2"/>
            <a:endCxn id="771" idx="0"/>
          </p:cNvCxnSpPr>
          <p:nvPr/>
        </p:nvCxnSpPr>
        <p:spPr>
          <a:xfrm flipH="1">
            <a:off x="1269900" y="807382"/>
            <a:ext cx="3302100" cy="453600"/>
          </a:xfrm>
          <a:prstGeom prst="straightConnector1">
            <a:avLst/>
          </a:prstGeom>
          <a:noFill/>
          <a:ln w="19050" cap="flat" cmpd="sng">
            <a:solidFill>
              <a:srgbClr val="000000"/>
            </a:solidFill>
            <a:prstDash val="solid"/>
            <a:round/>
            <a:headEnd type="none" w="sm" len="sm"/>
            <a:tailEnd type="none" w="sm" len="sm"/>
          </a:ln>
        </p:spPr>
      </p:cxnSp>
      <p:cxnSp>
        <p:nvCxnSpPr>
          <p:cNvPr id="783" name="Google Shape;783;p14"/>
          <p:cNvCxnSpPr>
            <a:stCxn id="769" idx="2"/>
            <a:endCxn id="780" idx="0"/>
          </p:cNvCxnSpPr>
          <p:nvPr/>
        </p:nvCxnSpPr>
        <p:spPr>
          <a:xfrm>
            <a:off x="4572000" y="807382"/>
            <a:ext cx="3291000" cy="453600"/>
          </a:xfrm>
          <a:prstGeom prst="straightConnector1">
            <a:avLst/>
          </a:prstGeom>
          <a:noFill/>
          <a:ln w="19050" cap="flat" cmpd="sng">
            <a:solidFill>
              <a:srgbClr val="000000"/>
            </a:solidFill>
            <a:prstDash val="solid"/>
            <a:round/>
            <a:headEnd type="none" w="sm" len="sm"/>
            <a:tailEnd type="none" w="sm" len="sm"/>
          </a:ln>
        </p:spPr>
      </p:cxnSp>
      <p:cxnSp>
        <p:nvCxnSpPr>
          <p:cNvPr id="784" name="Google Shape;784;p14"/>
          <p:cNvCxnSpPr>
            <a:stCxn id="769" idx="2"/>
            <a:endCxn id="774" idx="0"/>
          </p:cNvCxnSpPr>
          <p:nvPr/>
        </p:nvCxnSpPr>
        <p:spPr>
          <a:xfrm flipH="1">
            <a:off x="3479700" y="807382"/>
            <a:ext cx="1092300" cy="453600"/>
          </a:xfrm>
          <a:prstGeom prst="straightConnector1">
            <a:avLst/>
          </a:prstGeom>
          <a:noFill/>
          <a:ln w="19050" cap="flat" cmpd="sng">
            <a:solidFill>
              <a:srgbClr val="000000"/>
            </a:solidFill>
            <a:prstDash val="solid"/>
            <a:round/>
            <a:headEnd type="none" w="sm" len="sm"/>
            <a:tailEnd type="none" w="sm" len="sm"/>
          </a:ln>
        </p:spPr>
      </p:cxnSp>
      <p:cxnSp>
        <p:nvCxnSpPr>
          <p:cNvPr id="785" name="Google Shape;785;p14"/>
          <p:cNvCxnSpPr>
            <a:stCxn id="769" idx="2"/>
            <a:endCxn id="777" idx="0"/>
          </p:cNvCxnSpPr>
          <p:nvPr/>
        </p:nvCxnSpPr>
        <p:spPr>
          <a:xfrm>
            <a:off x="4572000" y="807382"/>
            <a:ext cx="1099500" cy="453600"/>
          </a:xfrm>
          <a:prstGeom prst="straightConnector1">
            <a:avLst/>
          </a:prstGeom>
          <a:noFill/>
          <a:ln w="19050" cap="flat" cmpd="sng">
            <a:solidFill>
              <a:srgbClr val="00000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9"/>
                                        </p:tgtEl>
                                        <p:attrNameLst>
                                          <p:attrName>style.visibility</p:attrName>
                                        </p:attrNameLst>
                                      </p:cBhvr>
                                      <p:to>
                                        <p:strVal val="visible"/>
                                      </p:to>
                                    </p:set>
                                    <p:animEffect transition="in" filter="fade">
                                      <p:cBhvr>
                                        <p:cTn id="7" dur="500"/>
                                        <p:tgtEl>
                                          <p:spTgt spid="7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2"/>
                                        </p:tgtEl>
                                        <p:attrNameLst>
                                          <p:attrName>style.visibility</p:attrName>
                                        </p:attrNameLst>
                                      </p:cBhvr>
                                      <p:to>
                                        <p:strVal val="visible"/>
                                      </p:to>
                                    </p:set>
                                    <p:animEffect transition="in" filter="fade">
                                      <p:cBhvr>
                                        <p:cTn id="12" dur="500"/>
                                        <p:tgtEl>
                                          <p:spTgt spid="782"/>
                                        </p:tgtEl>
                                      </p:cBhvr>
                                    </p:animEffect>
                                  </p:childTnLst>
                                </p:cTn>
                              </p:par>
                              <p:par>
                                <p:cTn id="13" presetID="10" presetClass="entr" presetSubtype="0" fill="hold" nodeType="withEffect">
                                  <p:stCondLst>
                                    <p:cond delay="0"/>
                                  </p:stCondLst>
                                  <p:childTnLst>
                                    <p:set>
                                      <p:cBhvr>
                                        <p:cTn id="14" dur="1" fill="hold">
                                          <p:stCondLst>
                                            <p:cond delay="0"/>
                                          </p:stCondLst>
                                        </p:cTn>
                                        <p:tgtEl>
                                          <p:spTgt spid="784"/>
                                        </p:tgtEl>
                                        <p:attrNameLst>
                                          <p:attrName>style.visibility</p:attrName>
                                        </p:attrNameLst>
                                      </p:cBhvr>
                                      <p:to>
                                        <p:strVal val="visible"/>
                                      </p:to>
                                    </p:set>
                                    <p:animEffect transition="in" filter="fade">
                                      <p:cBhvr>
                                        <p:cTn id="15" dur="500"/>
                                        <p:tgtEl>
                                          <p:spTgt spid="784"/>
                                        </p:tgtEl>
                                      </p:cBhvr>
                                    </p:animEffect>
                                  </p:childTnLst>
                                </p:cTn>
                              </p:par>
                              <p:par>
                                <p:cTn id="16" presetID="10" presetClass="entr" presetSubtype="0" fill="hold" nodeType="withEffect">
                                  <p:stCondLst>
                                    <p:cond delay="0"/>
                                  </p:stCondLst>
                                  <p:childTnLst>
                                    <p:set>
                                      <p:cBhvr>
                                        <p:cTn id="17" dur="1" fill="hold">
                                          <p:stCondLst>
                                            <p:cond delay="0"/>
                                          </p:stCondLst>
                                        </p:cTn>
                                        <p:tgtEl>
                                          <p:spTgt spid="785"/>
                                        </p:tgtEl>
                                        <p:attrNameLst>
                                          <p:attrName>style.visibility</p:attrName>
                                        </p:attrNameLst>
                                      </p:cBhvr>
                                      <p:to>
                                        <p:strVal val="visible"/>
                                      </p:to>
                                    </p:set>
                                    <p:animEffect transition="in" filter="fade">
                                      <p:cBhvr>
                                        <p:cTn id="18" dur="500"/>
                                        <p:tgtEl>
                                          <p:spTgt spid="785"/>
                                        </p:tgtEl>
                                      </p:cBhvr>
                                    </p:animEffect>
                                  </p:childTnLst>
                                </p:cTn>
                              </p:par>
                              <p:par>
                                <p:cTn id="19" presetID="10" presetClass="entr" presetSubtype="0" fill="hold" nodeType="withEffect">
                                  <p:stCondLst>
                                    <p:cond delay="0"/>
                                  </p:stCondLst>
                                  <p:childTnLst>
                                    <p:set>
                                      <p:cBhvr>
                                        <p:cTn id="20" dur="1" fill="hold">
                                          <p:stCondLst>
                                            <p:cond delay="0"/>
                                          </p:stCondLst>
                                        </p:cTn>
                                        <p:tgtEl>
                                          <p:spTgt spid="783"/>
                                        </p:tgtEl>
                                        <p:attrNameLst>
                                          <p:attrName>style.visibility</p:attrName>
                                        </p:attrNameLst>
                                      </p:cBhvr>
                                      <p:to>
                                        <p:strVal val="visible"/>
                                      </p:to>
                                    </p:set>
                                    <p:animEffect transition="in" filter="fade">
                                      <p:cBhvr>
                                        <p:cTn id="21" dur="500"/>
                                        <p:tgtEl>
                                          <p:spTgt spid="78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70"/>
                                        </p:tgtEl>
                                        <p:attrNameLst>
                                          <p:attrName>style.visibility</p:attrName>
                                        </p:attrNameLst>
                                      </p:cBhvr>
                                      <p:to>
                                        <p:strVal val="visible"/>
                                      </p:to>
                                    </p:set>
                                    <p:animEffect transition="in" filter="fade">
                                      <p:cBhvr>
                                        <p:cTn id="26" dur="500"/>
                                        <p:tgtEl>
                                          <p:spTgt spid="770"/>
                                        </p:tgtEl>
                                      </p:cBhvr>
                                    </p:animEffect>
                                  </p:childTnLst>
                                </p:cTn>
                              </p:par>
                              <p:par>
                                <p:cTn id="27" presetID="10" presetClass="entr" presetSubtype="0" fill="hold" nodeType="withEffect">
                                  <p:stCondLst>
                                    <p:cond delay="0"/>
                                  </p:stCondLst>
                                  <p:childTnLst>
                                    <p:set>
                                      <p:cBhvr>
                                        <p:cTn id="28" dur="1" fill="hold">
                                          <p:stCondLst>
                                            <p:cond delay="0"/>
                                          </p:stCondLst>
                                        </p:cTn>
                                        <p:tgtEl>
                                          <p:spTgt spid="773"/>
                                        </p:tgtEl>
                                        <p:attrNameLst>
                                          <p:attrName>style.visibility</p:attrName>
                                        </p:attrNameLst>
                                      </p:cBhvr>
                                      <p:to>
                                        <p:strVal val="visible"/>
                                      </p:to>
                                    </p:set>
                                    <p:animEffect transition="in" filter="fade">
                                      <p:cBhvr>
                                        <p:cTn id="29" dur="500"/>
                                        <p:tgtEl>
                                          <p:spTgt spid="773"/>
                                        </p:tgtEl>
                                      </p:cBhvr>
                                    </p:animEffect>
                                  </p:childTnLst>
                                </p:cTn>
                              </p:par>
                              <p:par>
                                <p:cTn id="30" presetID="10" presetClass="entr" presetSubtype="0" fill="hold" nodeType="withEffect">
                                  <p:stCondLst>
                                    <p:cond delay="0"/>
                                  </p:stCondLst>
                                  <p:childTnLst>
                                    <p:set>
                                      <p:cBhvr>
                                        <p:cTn id="31" dur="1" fill="hold">
                                          <p:stCondLst>
                                            <p:cond delay="0"/>
                                          </p:stCondLst>
                                        </p:cTn>
                                        <p:tgtEl>
                                          <p:spTgt spid="776"/>
                                        </p:tgtEl>
                                        <p:attrNameLst>
                                          <p:attrName>style.visibility</p:attrName>
                                        </p:attrNameLst>
                                      </p:cBhvr>
                                      <p:to>
                                        <p:strVal val="visible"/>
                                      </p:to>
                                    </p:set>
                                    <p:animEffect transition="in" filter="fade">
                                      <p:cBhvr>
                                        <p:cTn id="32" dur="500"/>
                                        <p:tgtEl>
                                          <p:spTgt spid="776"/>
                                        </p:tgtEl>
                                      </p:cBhvr>
                                    </p:animEffect>
                                  </p:childTnLst>
                                </p:cTn>
                              </p:par>
                              <p:par>
                                <p:cTn id="33" presetID="10" presetClass="entr" presetSubtype="0" fill="hold" nodeType="withEffect">
                                  <p:stCondLst>
                                    <p:cond delay="0"/>
                                  </p:stCondLst>
                                  <p:childTnLst>
                                    <p:set>
                                      <p:cBhvr>
                                        <p:cTn id="34" dur="1" fill="hold">
                                          <p:stCondLst>
                                            <p:cond delay="0"/>
                                          </p:stCondLst>
                                        </p:cTn>
                                        <p:tgtEl>
                                          <p:spTgt spid="779"/>
                                        </p:tgtEl>
                                        <p:attrNameLst>
                                          <p:attrName>style.visibility</p:attrName>
                                        </p:attrNameLst>
                                      </p:cBhvr>
                                      <p:to>
                                        <p:strVal val="visible"/>
                                      </p:to>
                                    </p:set>
                                    <p:animEffect transition="in" filter="fade">
                                      <p:cBhvr>
                                        <p:cTn id="35" dur="500"/>
                                        <p:tgtEl>
                                          <p:spTgt spid="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5"/>
          <p:cNvSpPr/>
          <p:nvPr/>
        </p:nvSpPr>
        <p:spPr>
          <a:xfrm>
            <a:off x="602343" y="449942"/>
            <a:ext cx="7939314" cy="508000"/>
          </a:xfrm>
          <a:prstGeom prst="roundRect">
            <a:avLst>
              <a:gd name="adj" fmla="val 16667"/>
            </a:avLst>
          </a:prstGeom>
          <a:solidFill>
            <a:srgbClr val="F3F0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200" b="1" i="0" u="none" strike="noStrike" cap="none">
                <a:solidFill>
                  <a:srgbClr val="000000"/>
                </a:solidFill>
                <a:latin typeface="Arial"/>
                <a:ea typeface="Arial"/>
                <a:cs typeface="Arial"/>
                <a:sym typeface="Arial"/>
              </a:rPr>
              <a:t>Nhiệm vụ của toàn dân đối với việc bảo vệ rừng </a:t>
            </a:r>
            <a:endParaRPr/>
          </a:p>
        </p:txBody>
      </p:sp>
      <p:sp>
        <p:nvSpPr>
          <p:cNvPr id="791" name="Google Shape;791;p15"/>
          <p:cNvSpPr/>
          <p:nvPr/>
        </p:nvSpPr>
        <p:spPr>
          <a:xfrm>
            <a:off x="261257" y="1885043"/>
            <a:ext cx="2692398" cy="2895599"/>
          </a:xfrm>
          <a:prstGeom prst="roundRect">
            <a:avLst>
              <a:gd name="adj" fmla="val 9743"/>
            </a:avLst>
          </a:prstGeom>
          <a:solidFill>
            <a:srgbClr val="C2EAF2"/>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Thực hiện đúng các quy định về bảo vệ rừng.</a:t>
            </a:r>
            <a:endParaRPr/>
          </a:p>
        </p:txBody>
      </p:sp>
      <p:sp>
        <p:nvSpPr>
          <p:cNvPr id="792" name="Google Shape;792;p15"/>
          <p:cNvSpPr/>
          <p:nvPr/>
        </p:nvSpPr>
        <p:spPr>
          <a:xfrm>
            <a:off x="3222172" y="1885043"/>
            <a:ext cx="2692398" cy="2895599"/>
          </a:xfrm>
          <a:prstGeom prst="roundRect">
            <a:avLst>
              <a:gd name="adj" fmla="val 9743"/>
            </a:avLst>
          </a:prstGeom>
          <a:solidFill>
            <a:srgbClr val="C2EAF2"/>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Thông báo nhanh với cơ quan có thẩm quyền về cháy rừng, những hành vi vi phạm quy định.</a:t>
            </a:r>
            <a:endParaRPr/>
          </a:p>
        </p:txBody>
      </p:sp>
      <p:sp>
        <p:nvSpPr>
          <p:cNvPr id="793" name="Google Shape;793;p15"/>
          <p:cNvSpPr/>
          <p:nvPr/>
        </p:nvSpPr>
        <p:spPr>
          <a:xfrm>
            <a:off x="6168573" y="1885043"/>
            <a:ext cx="2692398" cy="2895599"/>
          </a:xfrm>
          <a:prstGeom prst="roundRect">
            <a:avLst>
              <a:gd name="adj" fmla="val 9743"/>
            </a:avLst>
          </a:prstGeom>
          <a:solidFill>
            <a:srgbClr val="C2EAF2"/>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Chấp hành sự huy động nhân lực, phương tiện của cơ quan nhà nước có thẩm quyền khi xảy ra cháy rừng.</a:t>
            </a:r>
            <a:endParaRPr/>
          </a:p>
        </p:txBody>
      </p:sp>
      <p:cxnSp>
        <p:nvCxnSpPr>
          <p:cNvPr id="794" name="Google Shape;794;p15"/>
          <p:cNvCxnSpPr>
            <a:stCxn id="790" idx="2"/>
            <a:endCxn id="791" idx="0"/>
          </p:cNvCxnSpPr>
          <p:nvPr/>
        </p:nvCxnSpPr>
        <p:spPr>
          <a:xfrm rot="5400000">
            <a:off x="2626200" y="-60858"/>
            <a:ext cx="927000" cy="2964600"/>
          </a:xfrm>
          <a:prstGeom prst="bentConnector3">
            <a:avLst>
              <a:gd name="adj1" fmla="val 50005"/>
            </a:avLst>
          </a:prstGeom>
          <a:noFill/>
          <a:ln w="19050" cap="flat" cmpd="sng">
            <a:solidFill>
              <a:srgbClr val="000000"/>
            </a:solidFill>
            <a:prstDash val="solid"/>
            <a:round/>
            <a:headEnd type="none" w="sm" len="sm"/>
            <a:tailEnd type="none" w="sm" len="sm"/>
          </a:ln>
        </p:spPr>
      </p:cxnSp>
      <p:cxnSp>
        <p:nvCxnSpPr>
          <p:cNvPr id="795" name="Google Shape;795;p15"/>
          <p:cNvCxnSpPr>
            <a:stCxn id="790" idx="2"/>
            <a:endCxn id="793" idx="0"/>
          </p:cNvCxnSpPr>
          <p:nvPr/>
        </p:nvCxnSpPr>
        <p:spPr>
          <a:xfrm rot="-5400000" flipH="1">
            <a:off x="5579850" y="-49908"/>
            <a:ext cx="927000" cy="2942700"/>
          </a:xfrm>
          <a:prstGeom prst="bentConnector3">
            <a:avLst>
              <a:gd name="adj1" fmla="val 50005"/>
            </a:avLst>
          </a:prstGeom>
          <a:noFill/>
          <a:ln w="19050" cap="flat" cmpd="sng">
            <a:solidFill>
              <a:srgbClr val="000000"/>
            </a:solidFill>
            <a:prstDash val="solid"/>
            <a:round/>
            <a:headEnd type="none" w="sm" len="sm"/>
            <a:tailEnd type="none" w="sm" len="sm"/>
          </a:ln>
        </p:spPr>
      </p:cxnSp>
      <p:cxnSp>
        <p:nvCxnSpPr>
          <p:cNvPr id="796" name="Google Shape;796;p15"/>
          <p:cNvCxnSpPr>
            <a:stCxn id="790" idx="2"/>
            <a:endCxn id="792" idx="0"/>
          </p:cNvCxnSpPr>
          <p:nvPr/>
        </p:nvCxnSpPr>
        <p:spPr>
          <a:xfrm flipH="1">
            <a:off x="4568400" y="957942"/>
            <a:ext cx="3600" cy="927000"/>
          </a:xfrm>
          <a:prstGeom prst="straightConnector1">
            <a:avLst/>
          </a:prstGeom>
          <a:noFill/>
          <a:ln w="19050" cap="flat" cmpd="sng">
            <a:solidFill>
              <a:srgbClr val="00000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0"/>
                                        </p:tgtEl>
                                        <p:attrNameLst>
                                          <p:attrName>style.visibility</p:attrName>
                                        </p:attrNameLst>
                                      </p:cBhvr>
                                      <p:to>
                                        <p:strVal val="visible"/>
                                      </p:to>
                                    </p:set>
                                    <p:animEffect transition="in" filter="fade">
                                      <p:cBhvr>
                                        <p:cTn id="7" dur="500"/>
                                        <p:tgtEl>
                                          <p:spTgt spid="79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94"/>
                                        </p:tgtEl>
                                        <p:attrNameLst>
                                          <p:attrName>style.visibility</p:attrName>
                                        </p:attrNameLst>
                                      </p:cBhvr>
                                      <p:to>
                                        <p:strVal val="visible"/>
                                      </p:to>
                                    </p:set>
                                    <p:animEffect transition="in" filter="fade">
                                      <p:cBhvr>
                                        <p:cTn id="11" dur="500"/>
                                        <p:tgtEl>
                                          <p:spTgt spid="794"/>
                                        </p:tgtEl>
                                      </p:cBhvr>
                                    </p:animEffect>
                                  </p:childTnLst>
                                </p:cTn>
                              </p:par>
                              <p:par>
                                <p:cTn id="12" presetID="10" presetClass="entr" presetSubtype="0" fill="hold" nodeType="withEffect">
                                  <p:stCondLst>
                                    <p:cond delay="0"/>
                                  </p:stCondLst>
                                  <p:childTnLst>
                                    <p:set>
                                      <p:cBhvr>
                                        <p:cTn id="13" dur="1" fill="hold">
                                          <p:stCondLst>
                                            <p:cond delay="0"/>
                                          </p:stCondLst>
                                        </p:cTn>
                                        <p:tgtEl>
                                          <p:spTgt spid="796"/>
                                        </p:tgtEl>
                                        <p:attrNameLst>
                                          <p:attrName>style.visibility</p:attrName>
                                        </p:attrNameLst>
                                      </p:cBhvr>
                                      <p:to>
                                        <p:strVal val="visible"/>
                                      </p:to>
                                    </p:set>
                                    <p:animEffect transition="in" filter="fade">
                                      <p:cBhvr>
                                        <p:cTn id="14" dur="500"/>
                                        <p:tgtEl>
                                          <p:spTgt spid="796"/>
                                        </p:tgtEl>
                                      </p:cBhvr>
                                    </p:animEffect>
                                  </p:childTnLst>
                                </p:cTn>
                              </p:par>
                              <p:par>
                                <p:cTn id="15" presetID="10" presetClass="entr" presetSubtype="0" fill="hold" nodeType="withEffect">
                                  <p:stCondLst>
                                    <p:cond delay="0"/>
                                  </p:stCondLst>
                                  <p:childTnLst>
                                    <p:set>
                                      <p:cBhvr>
                                        <p:cTn id="16" dur="1" fill="hold">
                                          <p:stCondLst>
                                            <p:cond delay="0"/>
                                          </p:stCondLst>
                                        </p:cTn>
                                        <p:tgtEl>
                                          <p:spTgt spid="795"/>
                                        </p:tgtEl>
                                        <p:attrNameLst>
                                          <p:attrName>style.visibility</p:attrName>
                                        </p:attrNameLst>
                                      </p:cBhvr>
                                      <p:to>
                                        <p:strVal val="visible"/>
                                      </p:to>
                                    </p:set>
                                    <p:animEffect transition="in" filter="fade">
                                      <p:cBhvr>
                                        <p:cTn id="17" dur="500"/>
                                        <p:tgtEl>
                                          <p:spTgt spid="795"/>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91"/>
                                        </p:tgtEl>
                                        <p:attrNameLst>
                                          <p:attrName>style.visibility</p:attrName>
                                        </p:attrNameLst>
                                      </p:cBhvr>
                                      <p:to>
                                        <p:strVal val="visible"/>
                                      </p:to>
                                    </p:set>
                                    <p:animEffect transition="in" filter="fade">
                                      <p:cBhvr>
                                        <p:cTn id="21" dur="500"/>
                                        <p:tgtEl>
                                          <p:spTgt spid="791"/>
                                        </p:tgtEl>
                                      </p:cBhvr>
                                    </p:animEffect>
                                  </p:childTnLst>
                                </p:cTn>
                              </p:par>
                              <p:par>
                                <p:cTn id="22" presetID="10" presetClass="entr" presetSubtype="0" fill="hold" nodeType="withEffect">
                                  <p:stCondLst>
                                    <p:cond delay="0"/>
                                  </p:stCondLst>
                                  <p:childTnLst>
                                    <p:set>
                                      <p:cBhvr>
                                        <p:cTn id="23" dur="1" fill="hold">
                                          <p:stCondLst>
                                            <p:cond delay="0"/>
                                          </p:stCondLst>
                                        </p:cTn>
                                        <p:tgtEl>
                                          <p:spTgt spid="792"/>
                                        </p:tgtEl>
                                        <p:attrNameLst>
                                          <p:attrName>style.visibility</p:attrName>
                                        </p:attrNameLst>
                                      </p:cBhvr>
                                      <p:to>
                                        <p:strVal val="visible"/>
                                      </p:to>
                                    </p:set>
                                    <p:animEffect transition="in" filter="fade">
                                      <p:cBhvr>
                                        <p:cTn id="24" dur="500"/>
                                        <p:tgtEl>
                                          <p:spTgt spid="792"/>
                                        </p:tgtEl>
                                      </p:cBhvr>
                                    </p:animEffect>
                                  </p:childTnLst>
                                </p:cTn>
                              </p:par>
                              <p:par>
                                <p:cTn id="25" presetID="10" presetClass="entr" presetSubtype="0" fill="hold" nodeType="withEffect">
                                  <p:stCondLst>
                                    <p:cond delay="0"/>
                                  </p:stCondLst>
                                  <p:childTnLst>
                                    <p:set>
                                      <p:cBhvr>
                                        <p:cTn id="26" dur="1" fill="hold">
                                          <p:stCondLst>
                                            <p:cond delay="0"/>
                                          </p:stCondLst>
                                        </p:cTn>
                                        <p:tgtEl>
                                          <p:spTgt spid="793"/>
                                        </p:tgtEl>
                                        <p:attrNameLst>
                                          <p:attrName>style.visibility</p:attrName>
                                        </p:attrNameLst>
                                      </p:cBhvr>
                                      <p:to>
                                        <p:strVal val="visible"/>
                                      </p:to>
                                    </p:set>
                                    <p:animEffect transition="in" filter="fade">
                                      <p:cBhvr>
                                        <p:cTn id="27" dur="500"/>
                                        <p:tgtEl>
                                          <p:spTgt spid="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6"/>
          <p:cNvSpPr/>
          <p:nvPr/>
        </p:nvSpPr>
        <p:spPr>
          <a:xfrm>
            <a:off x="602343" y="449942"/>
            <a:ext cx="7939314" cy="508000"/>
          </a:xfrm>
          <a:prstGeom prst="roundRect">
            <a:avLst>
              <a:gd name="adj" fmla="val 16667"/>
            </a:avLst>
          </a:prstGeom>
          <a:solidFill>
            <a:srgbClr val="EED8B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200" b="1" i="0" u="none" strike="noStrike" cap="none">
                <a:solidFill>
                  <a:srgbClr val="000000"/>
                </a:solidFill>
                <a:latin typeface="Arial"/>
                <a:ea typeface="Arial"/>
                <a:cs typeface="Arial"/>
                <a:sym typeface="Arial"/>
              </a:rPr>
              <a:t>Nhiệm vụ của chủ rừng đối với việc bảo vệ rừng </a:t>
            </a:r>
            <a:endParaRPr/>
          </a:p>
        </p:txBody>
      </p:sp>
      <p:sp>
        <p:nvSpPr>
          <p:cNvPr id="802" name="Google Shape;802;p16"/>
          <p:cNvSpPr/>
          <p:nvPr/>
        </p:nvSpPr>
        <p:spPr>
          <a:xfrm>
            <a:off x="174174" y="1885043"/>
            <a:ext cx="2097314" cy="2895599"/>
          </a:xfrm>
          <a:prstGeom prst="roundRect">
            <a:avLst>
              <a:gd name="adj" fmla="val 9743"/>
            </a:avLst>
          </a:prstGeom>
          <a:solidFill>
            <a:srgbClr val="F3F0A3"/>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Bảo vệ rừng của mình.</a:t>
            </a:r>
            <a:endParaRPr/>
          </a:p>
        </p:txBody>
      </p:sp>
      <p:sp>
        <p:nvSpPr>
          <p:cNvPr id="803" name="Google Shape;803;p16"/>
          <p:cNvSpPr/>
          <p:nvPr/>
        </p:nvSpPr>
        <p:spPr>
          <a:xfrm>
            <a:off x="2387603" y="1885043"/>
            <a:ext cx="2097314" cy="2895599"/>
          </a:xfrm>
          <a:prstGeom prst="roundRect">
            <a:avLst>
              <a:gd name="adj" fmla="val 9743"/>
            </a:avLst>
          </a:prstGeom>
          <a:solidFill>
            <a:srgbClr val="F3F0A3"/>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Xây dựng và thực hiện phương án, biện pháp bảo vệ hệ sinh thái rừng.</a:t>
            </a:r>
            <a:endParaRPr sz="1800" b="0" i="0" u="none" strike="noStrike" cap="none">
              <a:solidFill>
                <a:srgbClr val="000000"/>
              </a:solidFill>
              <a:latin typeface="Arial"/>
              <a:ea typeface="Arial"/>
              <a:cs typeface="Arial"/>
              <a:sym typeface="Arial"/>
            </a:endParaRPr>
          </a:p>
        </p:txBody>
      </p:sp>
      <p:sp>
        <p:nvSpPr>
          <p:cNvPr id="804" name="Google Shape;804;p16"/>
          <p:cNvSpPr/>
          <p:nvPr/>
        </p:nvSpPr>
        <p:spPr>
          <a:xfrm>
            <a:off x="4633692" y="1885043"/>
            <a:ext cx="2097314" cy="2895599"/>
          </a:xfrm>
          <a:prstGeom prst="roundRect">
            <a:avLst>
              <a:gd name="adj" fmla="val 9743"/>
            </a:avLst>
          </a:prstGeom>
          <a:solidFill>
            <a:srgbClr val="F3F0A3"/>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Phòng, chống chặt phá rừng; phòng, chống săn bắt, bẫy động vật rừng trái phép.</a:t>
            </a:r>
            <a:endParaRPr sz="1800" b="0" i="0" u="none" strike="noStrike" cap="none">
              <a:solidFill>
                <a:srgbClr val="000000"/>
              </a:solidFill>
              <a:latin typeface="Arial"/>
              <a:ea typeface="Arial"/>
              <a:cs typeface="Arial"/>
              <a:sym typeface="Arial"/>
            </a:endParaRPr>
          </a:p>
        </p:txBody>
      </p:sp>
      <p:cxnSp>
        <p:nvCxnSpPr>
          <p:cNvPr id="805" name="Google Shape;805;p16"/>
          <p:cNvCxnSpPr>
            <a:stCxn id="801" idx="2"/>
            <a:endCxn id="802" idx="0"/>
          </p:cNvCxnSpPr>
          <p:nvPr/>
        </p:nvCxnSpPr>
        <p:spPr>
          <a:xfrm rot="5400000">
            <a:off x="2433900" y="-253158"/>
            <a:ext cx="927000" cy="3349200"/>
          </a:xfrm>
          <a:prstGeom prst="bentConnector3">
            <a:avLst>
              <a:gd name="adj1" fmla="val 50005"/>
            </a:avLst>
          </a:prstGeom>
          <a:noFill/>
          <a:ln w="19050" cap="flat" cmpd="sng">
            <a:solidFill>
              <a:srgbClr val="000000"/>
            </a:solidFill>
            <a:prstDash val="solid"/>
            <a:round/>
            <a:headEnd type="none" w="sm" len="sm"/>
            <a:tailEnd type="none" w="sm" len="sm"/>
          </a:ln>
        </p:spPr>
      </p:cxnSp>
      <p:cxnSp>
        <p:nvCxnSpPr>
          <p:cNvPr id="806" name="Google Shape;806;p16"/>
          <p:cNvCxnSpPr>
            <a:stCxn id="801" idx="2"/>
            <a:endCxn id="804" idx="0"/>
          </p:cNvCxnSpPr>
          <p:nvPr/>
        </p:nvCxnSpPr>
        <p:spPr>
          <a:xfrm rot="-5400000" flipH="1">
            <a:off x="4663650" y="866292"/>
            <a:ext cx="927000" cy="1110300"/>
          </a:xfrm>
          <a:prstGeom prst="bentConnector3">
            <a:avLst>
              <a:gd name="adj1" fmla="val 50005"/>
            </a:avLst>
          </a:prstGeom>
          <a:noFill/>
          <a:ln w="19050" cap="flat" cmpd="sng">
            <a:solidFill>
              <a:srgbClr val="000000"/>
            </a:solidFill>
            <a:prstDash val="solid"/>
            <a:round/>
            <a:headEnd type="none" w="sm" len="sm"/>
            <a:tailEnd type="none" w="sm" len="sm"/>
          </a:ln>
        </p:spPr>
      </p:cxnSp>
      <p:cxnSp>
        <p:nvCxnSpPr>
          <p:cNvPr id="807" name="Google Shape;807;p16"/>
          <p:cNvCxnSpPr>
            <a:stCxn id="801" idx="2"/>
            <a:endCxn id="808" idx="0"/>
          </p:cNvCxnSpPr>
          <p:nvPr/>
        </p:nvCxnSpPr>
        <p:spPr>
          <a:xfrm rot="-5400000" flipH="1">
            <a:off x="5786700" y="-256758"/>
            <a:ext cx="927000" cy="3356400"/>
          </a:xfrm>
          <a:prstGeom prst="bentConnector3">
            <a:avLst>
              <a:gd name="adj1" fmla="val 50005"/>
            </a:avLst>
          </a:prstGeom>
          <a:noFill/>
          <a:ln w="19050" cap="flat" cmpd="sng">
            <a:solidFill>
              <a:srgbClr val="000000"/>
            </a:solidFill>
            <a:prstDash val="solid"/>
            <a:round/>
            <a:headEnd type="none" w="sm" len="sm"/>
            <a:tailEnd type="none" w="sm" len="sm"/>
          </a:ln>
        </p:spPr>
      </p:cxnSp>
      <p:sp>
        <p:nvSpPr>
          <p:cNvPr id="808" name="Google Shape;808;p16"/>
          <p:cNvSpPr/>
          <p:nvPr/>
        </p:nvSpPr>
        <p:spPr>
          <a:xfrm>
            <a:off x="6879781" y="1885043"/>
            <a:ext cx="2097314" cy="2895599"/>
          </a:xfrm>
          <a:prstGeom prst="roundRect">
            <a:avLst>
              <a:gd name="adj" fmla="val 9743"/>
            </a:avLst>
          </a:prstGeom>
          <a:solidFill>
            <a:srgbClr val="F3F0A3"/>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Phòng cháy, chữa cháy rừng; phòng trừ sinh vật gây hại rừng.</a:t>
            </a:r>
            <a:endParaRPr/>
          </a:p>
        </p:txBody>
      </p:sp>
      <p:cxnSp>
        <p:nvCxnSpPr>
          <p:cNvPr id="809" name="Google Shape;809;p16"/>
          <p:cNvCxnSpPr>
            <a:stCxn id="801" idx="2"/>
            <a:endCxn id="803" idx="0"/>
          </p:cNvCxnSpPr>
          <p:nvPr/>
        </p:nvCxnSpPr>
        <p:spPr>
          <a:xfrm rot="5400000">
            <a:off x="3540600" y="853542"/>
            <a:ext cx="927000" cy="1135800"/>
          </a:xfrm>
          <a:prstGeom prst="bentConnector3">
            <a:avLst>
              <a:gd name="adj1" fmla="val 50005"/>
            </a:avLst>
          </a:prstGeom>
          <a:noFill/>
          <a:ln w="19050" cap="flat" cmpd="sng">
            <a:solidFill>
              <a:srgbClr val="00000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1"/>
                                        </p:tgtEl>
                                        <p:attrNameLst>
                                          <p:attrName>style.visibility</p:attrName>
                                        </p:attrNameLst>
                                      </p:cBhvr>
                                      <p:to>
                                        <p:strVal val="visible"/>
                                      </p:to>
                                    </p:set>
                                    <p:animEffect transition="in" filter="fade">
                                      <p:cBhvr>
                                        <p:cTn id="7" dur="500"/>
                                        <p:tgtEl>
                                          <p:spTgt spid="80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05"/>
                                        </p:tgtEl>
                                        <p:attrNameLst>
                                          <p:attrName>style.visibility</p:attrName>
                                        </p:attrNameLst>
                                      </p:cBhvr>
                                      <p:to>
                                        <p:strVal val="visible"/>
                                      </p:to>
                                    </p:set>
                                    <p:animEffect transition="in" filter="fade">
                                      <p:cBhvr>
                                        <p:cTn id="11" dur="500"/>
                                        <p:tgtEl>
                                          <p:spTgt spid="805"/>
                                        </p:tgtEl>
                                      </p:cBhvr>
                                    </p:animEffect>
                                  </p:childTnLst>
                                </p:cTn>
                              </p:par>
                              <p:par>
                                <p:cTn id="12" presetID="10" presetClass="entr" presetSubtype="0" fill="hold" nodeType="withEffect">
                                  <p:stCondLst>
                                    <p:cond delay="0"/>
                                  </p:stCondLst>
                                  <p:childTnLst>
                                    <p:set>
                                      <p:cBhvr>
                                        <p:cTn id="13" dur="1" fill="hold">
                                          <p:stCondLst>
                                            <p:cond delay="0"/>
                                          </p:stCondLst>
                                        </p:cTn>
                                        <p:tgtEl>
                                          <p:spTgt spid="809"/>
                                        </p:tgtEl>
                                        <p:attrNameLst>
                                          <p:attrName>style.visibility</p:attrName>
                                        </p:attrNameLst>
                                      </p:cBhvr>
                                      <p:to>
                                        <p:strVal val="visible"/>
                                      </p:to>
                                    </p:set>
                                    <p:animEffect transition="in" filter="fade">
                                      <p:cBhvr>
                                        <p:cTn id="14" dur="500"/>
                                        <p:tgtEl>
                                          <p:spTgt spid="809"/>
                                        </p:tgtEl>
                                      </p:cBhvr>
                                    </p:animEffect>
                                  </p:childTnLst>
                                </p:cTn>
                              </p:par>
                              <p:par>
                                <p:cTn id="15" presetID="10" presetClass="entr" presetSubtype="0" fill="hold" nodeType="withEffect">
                                  <p:stCondLst>
                                    <p:cond delay="0"/>
                                  </p:stCondLst>
                                  <p:childTnLst>
                                    <p:set>
                                      <p:cBhvr>
                                        <p:cTn id="16" dur="1" fill="hold">
                                          <p:stCondLst>
                                            <p:cond delay="0"/>
                                          </p:stCondLst>
                                        </p:cTn>
                                        <p:tgtEl>
                                          <p:spTgt spid="806"/>
                                        </p:tgtEl>
                                        <p:attrNameLst>
                                          <p:attrName>style.visibility</p:attrName>
                                        </p:attrNameLst>
                                      </p:cBhvr>
                                      <p:to>
                                        <p:strVal val="visible"/>
                                      </p:to>
                                    </p:set>
                                    <p:animEffect transition="in" filter="fade">
                                      <p:cBhvr>
                                        <p:cTn id="17" dur="500"/>
                                        <p:tgtEl>
                                          <p:spTgt spid="806"/>
                                        </p:tgtEl>
                                      </p:cBhvr>
                                    </p:animEffect>
                                  </p:childTnLst>
                                </p:cTn>
                              </p:par>
                              <p:par>
                                <p:cTn id="18" presetID="10" presetClass="entr" presetSubtype="0" fill="hold" nodeType="withEffect">
                                  <p:stCondLst>
                                    <p:cond delay="0"/>
                                  </p:stCondLst>
                                  <p:childTnLst>
                                    <p:set>
                                      <p:cBhvr>
                                        <p:cTn id="19" dur="1" fill="hold">
                                          <p:stCondLst>
                                            <p:cond delay="0"/>
                                          </p:stCondLst>
                                        </p:cTn>
                                        <p:tgtEl>
                                          <p:spTgt spid="807"/>
                                        </p:tgtEl>
                                        <p:attrNameLst>
                                          <p:attrName>style.visibility</p:attrName>
                                        </p:attrNameLst>
                                      </p:cBhvr>
                                      <p:to>
                                        <p:strVal val="visible"/>
                                      </p:to>
                                    </p:set>
                                    <p:animEffect transition="in" filter="fade">
                                      <p:cBhvr>
                                        <p:cTn id="20" dur="500"/>
                                        <p:tgtEl>
                                          <p:spTgt spid="807"/>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802"/>
                                        </p:tgtEl>
                                        <p:attrNameLst>
                                          <p:attrName>style.visibility</p:attrName>
                                        </p:attrNameLst>
                                      </p:cBhvr>
                                      <p:to>
                                        <p:strVal val="visible"/>
                                      </p:to>
                                    </p:set>
                                    <p:animEffect transition="in" filter="fade">
                                      <p:cBhvr>
                                        <p:cTn id="24" dur="500"/>
                                        <p:tgtEl>
                                          <p:spTgt spid="802"/>
                                        </p:tgtEl>
                                      </p:cBhvr>
                                    </p:animEffect>
                                  </p:childTnLst>
                                </p:cTn>
                              </p:par>
                              <p:par>
                                <p:cTn id="25" presetID="10" presetClass="entr" presetSubtype="0" fill="hold" nodeType="withEffect">
                                  <p:stCondLst>
                                    <p:cond delay="0"/>
                                  </p:stCondLst>
                                  <p:childTnLst>
                                    <p:set>
                                      <p:cBhvr>
                                        <p:cTn id="26" dur="1" fill="hold">
                                          <p:stCondLst>
                                            <p:cond delay="0"/>
                                          </p:stCondLst>
                                        </p:cTn>
                                        <p:tgtEl>
                                          <p:spTgt spid="803"/>
                                        </p:tgtEl>
                                        <p:attrNameLst>
                                          <p:attrName>style.visibility</p:attrName>
                                        </p:attrNameLst>
                                      </p:cBhvr>
                                      <p:to>
                                        <p:strVal val="visible"/>
                                      </p:to>
                                    </p:set>
                                    <p:animEffect transition="in" filter="fade">
                                      <p:cBhvr>
                                        <p:cTn id="27" dur="500"/>
                                        <p:tgtEl>
                                          <p:spTgt spid="803"/>
                                        </p:tgtEl>
                                      </p:cBhvr>
                                    </p:animEffect>
                                  </p:childTnLst>
                                </p:cTn>
                              </p:par>
                              <p:par>
                                <p:cTn id="28" presetID="10" presetClass="entr" presetSubtype="0" fill="hold" nodeType="withEffect">
                                  <p:stCondLst>
                                    <p:cond delay="0"/>
                                  </p:stCondLst>
                                  <p:childTnLst>
                                    <p:set>
                                      <p:cBhvr>
                                        <p:cTn id="29" dur="1" fill="hold">
                                          <p:stCondLst>
                                            <p:cond delay="0"/>
                                          </p:stCondLst>
                                        </p:cTn>
                                        <p:tgtEl>
                                          <p:spTgt spid="804"/>
                                        </p:tgtEl>
                                        <p:attrNameLst>
                                          <p:attrName>style.visibility</p:attrName>
                                        </p:attrNameLst>
                                      </p:cBhvr>
                                      <p:to>
                                        <p:strVal val="visible"/>
                                      </p:to>
                                    </p:set>
                                    <p:animEffect transition="in" filter="fade">
                                      <p:cBhvr>
                                        <p:cTn id="30" dur="500"/>
                                        <p:tgtEl>
                                          <p:spTgt spid="804"/>
                                        </p:tgtEl>
                                      </p:cBhvr>
                                    </p:animEffect>
                                  </p:childTnLst>
                                </p:cTn>
                              </p:par>
                              <p:par>
                                <p:cTn id="31" presetID="10" presetClass="entr" presetSubtype="0" fill="hold" nodeType="withEffect">
                                  <p:stCondLst>
                                    <p:cond delay="0"/>
                                  </p:stCondLst>
                                  <p:childTnLst>
                                    <p:set>
                                      <p:cBhvr>
                                        <p:cTn id="32" dur="1" fill="hold">
                                          <p:stCondLst>
                                            <p:cond delay="0"/>
                                          </p:stCondLst>
                                        </p:cTn>
                                        <p:tgtEl>
                                          <p:spTgt spid="808"/>
                                        </p:tgtEl>
                                        <p:attrNameLst>
                                          <p:attrName>style.visibility</p:attrName>
                                        </p:attrNameLst>
                                      </p:cBhvr>
                                      <p:to>
                                        <p:strVal val="visible"/>
                                      </p:to>
                                    </p:set>
                                    <p:animEffect transition="in" filter="fade">
                                      <p:cBhvr>
                                        <p:cTn id="33" dur="500"/>
                                        <p:tgtEl>
                                          <p:spTgt spid="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7"/>
          <p:cNvSpPr/>
          <p:nvPr/>
        </p:nvSpPr>
        <p:spPr>
          <a:xfrm>
            <a:off x="580570" y="551541"/>
            <a:ext cx="7939314" cy="508000"/>
          </a:xfrm>
          <a:prstGeom prst="roundRect">
            <a:avLst>
              <a:gd name="adj" fmla="val 16667"/>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200" b="1" i="0" u="none" strike="noStrike" cap="none">
                <a:solidFill>
                  <a:srgbClr val="FFFFFF"/>
                </a:solidFill>
                <a:latin typeface="Arial"/>
                <a:ea typeface="Arial"/>
                <a:cs typeface="Arial"/>
                <a:sym typeface="Arial"/>
              </a:rPr>
              <a:t>Nhiệm vụ của ủy ban nhân dân các cấp </a:t>
            </a:r>
            <a:endParaRPr/>
          </a:p>
        </p:txBody>
      </p:sp>
      <p:sp>
        <p:nvSpPr>
          <p:cNvPr id="815" name="Google Shape;815;p17"/>
          <p:cNvSpPr/>
          <p:nvPr/>
        </p:nvSpPr>
        <p:spPr>
          <a:xfrm>
            <a:off x="250372" y="1856017"/>
            <a:ext cx="2463798" cy="2752270"/>
          </a:xfrm>
          <a:prstGeom prst="roundRect">
            <a:avLst>
              <a:gd name="adj" fmla="val 9743"/>
            </a:avLst>
          </a:prstGeom>
          <a:solidFill>
            <a:srgbClr val="FCE0EF"/>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Tổ chức thực hiện công tác tuyên truyền, phổ biến, giáo dục pháp luật về bảo vệ và phát triển rừng.</a:t>
            </a:r>
            <a:endParaRPr/>
          </a:p>
        </p:txBody>
      </p:sp>
      <p:sp>
        <p:nvSpPr>
          <p:cNvPr id="816" name="Google Shape;816;p17"/>
          <p:cNvSpPr/>
          <p:nvPr/>
        </p:nvSpPr>
        <p:spPr>
          <a:xfrm>
            <a:off x="3318328" y="1856017"/>
            <a:ext cx="2463798" cy="2752270"/>
          </a:xfrm>
          <a:prstGeom prst="roundRect">
            <a:avLst>
              <a:gd name="adj" fmla="val 9743"/>
            </a:avLst>
          </a:prstGeom>
          <a:solidFill>
            <a:srgbClr val="FCE0EF"/>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Tổ chức, chỉ đạo việc phòng cháy, chữa cháy rừng.</a:t>
            </a:r>
            <a:endParaRPr sz="1800" b="0" i="0" u="none" strike="noStrike" cap="none">
              <a:solidFill>
                <a:srgbClr val="000000"/>
              </a:solidFill>
              <a:latin typeface="Arial"/>
              <a:ea typeface="Arial"/>
              <a:cs typeface="Arial"/>
              <a:sym typeface="Arial"/>
            </a:endParaRPr>
          </a:p>
        </p:txBody>
      </p:sp>
      <p:cxnSp>
        <p:nvCxnSpPr>
          <p:cNvPr id="817" name="Google Shape;817;p17"/>
          <p:cNvCxnSpPr>
            <a:stCxn id="814" idx="2"/>
            <a:endCxn id="815" idx="0"/>
          </p:cNvCxnSpPr>
          <p:nvPr/>
        </p:nvCxnSpPr>
        <p:spPr>
          <a:xfrm rot="5400000">
            <a:off x="2617927" y="-76259"/>
            <a:ext cx="796500" cy="3068100"/>
          </a:xfrm>
          <a:prstGeom prst="bentConnector3">
            <a:avLst>
              <a:gd name="adj1" fmla="val 49998"/>
            </a:avLst>
          </a:prstGeom>
          <a:noFill/>
          <a:ln w="19050" cap="flat" cmpd="sng">
            <a:solidFill>
              <a:srgbClr val="000000"/>
            </a:solidFill>
            <a:prstDash val="solid"/>
            <a:round/>
            <a:headEnd type="none" w="sm" len="sm"/>
            <a:tailEnd type="none" w="sm" len="sm"/>
          </a:ln>
        </p:spPr>
      </p:cxnSp>
      <p:cxnSp>
        <p:nvCxnSpPr>
          <p:cNvPr id="818" name="Google Shape;818;p17"/>
          <p:cNvCxnSpPr>
            <a:stCxn id="814" idx="2"/>
            <a:endCxn id="819" idx="0"/>
          </p:cNvCxnSpPr>
          <p:nvPr/>
        </p:nvCxnSpPr>
        <p:spPr>
          <a:xfrm rot="-5400000" flipH="1">
            <a:off x="5686027" y="-76259"/>
            <a:ext cx="796500" cy="3068100"/>
          </a:xfrm>
          <a:prstGeom prst="bentConnector3">
            <a:avLst>
              <a:gd name="adj1" fmla="val 49998"/>
            </a:avLst>
          </a:prstGeom>
          <a:noFill/>
          <a:ln w="19050" cap="flat" cmpd="sng">
            <a:solidFill>
              <a:srgbClr val="000000"/>
            </a:solidFill>
            <a:prstDash val="solid"/>
            <a:round/>
            <a:headEnd type="none" w="sm" len="sm"/>
            <a:tailEnd type="none" w="sm" len="sm"/>
          </a:ln>
        </p:spPr>
      </p:cxnSp>
      <p:sp>
        <p:nvSpPr>
          <p:cNvPr id="819" name="Google Shape;819;p17"/>
          <p:cNvSpPr/>
          <p:nvPr/>
        </p:nvSpPr>
        <p:spPr>
          <a:xfrm>
            <a:off x="6386284" y="1856017"/>
            <a:ext cx="2463798" cy="2752270"/>
          </a:xfrm>
          <a:prstGeom prst="roundRect">
            <a:avLst>
              <a:gd name="adj" fmla="val 9743"/>
            </a:avLst>
          </a:prstGeom>
          <a:solidFill>
            <a:srgbClr val="FCE0EF"/>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Kiểm tra, thanh tra việc chấp hành pháp luật về bảo vệ và phát triển rừng</a:t>
            </a:r>
            <a:endParaRPr sz="1800" b="0" i="0" u="none" strike="noStrike" cap="none">
              <a:solidFill>
                <a:srgbClr val="000000"/>
              </a:solidFill>
              <a:latin typeface="Arial"/>
              <a:ea typeface="Arial"/>
              <a:cs typeface="Arial"/>
              <a:sym typeface="Arial"/>
            </a:endParaRPr>
          </a:p>
        </p:txBody>
      </p:sp>
      <p:cxnSp>
        <p:nvCxnSpPr>
          <p:cNvPr id="820" name="Google Shape;820;p17"/>
          <p:cNvCxnSpPr>
            <a:stCxn id="814" idx="2"/>
            <a:endCxn id="816" idx="0"/>
          </p:cNvCxnSpPr>
          <p:nvPr/>
        </p:nvCxnSpPr>
        <p:spPr>
          <a:xfrm rot="-5400000" flipH="1">
            <a:off x="4152277" y="1457491"/>
            <a:ext cx="796500" cy="600"/>
          </a:xfrm>
          <a:prstGeom prst="bentConnector3">
            <a:avLst>
              <a:gd name="adj1" fmla="val 50796"/>
            </a:avLst>
          </a:prstGeom>
          <a:noFill/>
          <a:ln w="19050" cap="flat" cmpd="sng">
            <a:solidFill>
              <a:srgbClr val="00000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4"/>
                                        </p:tgtEl>
                                        <p:attrNameLst>
                                          <p:attrName>style.visibility</p:attrName>
                                        </p:attrNameLst>
                                      </p:cBhvr>
                                      <p:to>
                                        <p:strVal val="visible"/>
                                      </p:to>
                                    </p:set>
                                    <p:animEffect transition="in" filter="fade">
                                      <p:cBhvr>
                                        <p:cTn id="7" dur="500"/>
                                        <p:tgtEl>
                                          <p:spTgt spid="8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7"/>
                                        </p:tgtEl>
                                        <p:attrNameLst>
                                          <p:attrName>style.visibility</p:attrName>
                                        </p:attrNameLst>
                                      </p:cBhvr>
                                      <p:to>
                                        <p:strVal val="visible"/>
                                      </p:to>
                                    </p:set>
                                    <p:animEffect transition="in" filter="fade">
                                      <p:cBhvr>
                                        <p:cTn id="11" dur="500"/>
                                        <p:tgtEl>
                                          <p:spTgt spid="817"/>
                                        </p:tgtEl>
                                      </p:cBhvr>
                                    </p:animEffect>
                                  </p:childTnLst>
                                </p:cTn>
                              </p:par>
                              <p:par>
                                <p:cTn id="12" presetID="10" presetClass="entr" presetSubtype="0" fill="hold" nodeType="withEffect">
                                  <p:stCondLst>
                                    <p:cond delay="0"/>
                                  </p:stCondLst>
                                  <p:childTnLst>
                                    <p:set>
                                      <p:cBhvr>
                                        <p:cTn id="13" dur="1" fill="hold">
                                          <p:stCondLst>
                                            <p:cond delay="0"/>
                                          </p:stCondLst>
                                        </p:cTn>
                                        <p:tgtEl>
                                          <p:spTgt spid="820"/>
                                        </p:tgtEl>
                                        <p:attrNameLst>
                                          <p:attrName>style.visibility</p:attrName>
                                        </p:attrNameLst>
                                      </p:cBhvr>
                                      <p:to>
                                        <p:strVal val="visible"/>
                                      </p:to>
                                    </p:set>
                                    <p:animEffect transition="in" filter="fade">
                                      <p:cBhvr>
                                        <p:cTn id="14" dur="500"/>
                                        <p:tgtEl>
                                          <p:spTgt spid="820"/>
                                        </p:tgtEl>
                                      </p:cBhvr>
                                    </p:animEffect>
                                  </p:childTnLst>
                                </p:cTn>
                              </p:par>
                              <p:par>
                                <p:cTn id="15" presetID="10" presetClass="entr" presetSubtype="0" fill="hold" nodeType="withEffect">
                                  <p:stCondLst>
                                    <p:cond delay="0"/>
                                  </p:stCondLst>
                                  <p:childTnLst>
                                    <p:set>
                                      <p:cBhvr>
                                        <p:cTn id="16" dur="1" fill="hold">
                                          <p:stCondLst>
                                            <p:cond delay="0"/>
                                          </p:stCondLst>
                                        </p:cTn>
                                        <p:tgtEl>
                                          <p:spTgt spid="818"/>
                                        </p:tgtEl>
                                        <p:attrNameLst>
                                          <p:attrName>style.visibility</p:attrName>
                                        </p:attrNameLst>
                                      </p:cBhvr>
                                      <p:to>
                                        <p:strVal val="visible"/>
                                      </p:to>
                                    </p:set>
                                    <p:animEffect transition="in" filter="fade">
                                      <p:cBhvr>
                                        <p:cTn id="17" dur="500"/>
                                        <p:tgtEl>
                                          <p:spTgt spid="81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15"/>
                                        </p:tgtEl>
                                        <p:attrNameLst>
                                          <p:attrName>style.visibility</p:attrName>
                                        </p:attrNameLst>
                                      </p:cBhvr>
                                      <p:to>
                                        <p:strVal val="visible"/>
                                      </p:to>
                                    </p:set>
                                    <p:animEffect transition="in" filter="fade">
                                      <p:cBhvr>
                                        <p:cTn id="21" dur="500"/>
                                        <p:tgtEl>
                                          <p:spTgt spid="815"/>
                                        </p:tgtEl>
                                      </p:cBhvr>
                                    </p:animEffect>
                                  </p:childTnLst>
                                </p:cTn>
                              </p:par>
                              <p:par>
                                <p:cTn id="22" presetID="10" presetClass="entr" presetSubtype="0" fill="hold" nodeType="withEffect">
                                  <p:stCondLst>
                                    <p:cond delay="0"/>
                                  </p:stCondLst>
                                  <p:childTnLst>
                                    <p:set>
                                      <p:cBhvr>
                                        <p:cTn id="23" dur="1" fill="hold">
                                          <p:stCondLst>
                                            <p:cond delay="0"/>
                                          </p:stCondLst>
                                        </p:cTn>
                                        <p:tgtEl>
                                          <p:spTgt spid="816"/>
                                        </p:tgtEl>
                                        <p:attrNameLst>
                                          <p:attrName>style.visibility</p:attrName>
                                        </p:attrNameLst>
                                      </p:cBhvr>
                                      <p:to>
                                        <p:strVal val="visible"/>
                                      </p:to>
                                    </p:set>
                                    <p:animEffect transition="in" filter="fade">
                                      <p:cBhvr>
                                        <p:cTn id="24" dur="500"/>
                                        <p:tgtEl>
                                          <p:spTgt spid="816"/>
                                        </p:tgtEl>
                                      </p:cBhvr>
                                    </p:animEffect>
                                  </p:childTnLst>
                                </p:cTn>
                              </p:par>
                              <p:par>
                                <p:cTn id="25" presetID="10" presetClass="entr" presetSubtype="0" fill="hold" nodeType="withEffect">
                                  <p:stCondLst>
                                    <p:cond delay="0"/>
                                  </p:stCondLst>
                                  <p:childTnLst>
                                    <p:set>
                                      <p:cBhvr>
                                        <p:cTn id="26" dur="1" fill="hold">
                                          <p:stCondLst>
                                            <p:cond delay="0"/>
                                          </p:stCondLst>
                                        </p:cTn>
                                        <p:tgtEl>
                                          <p:spTgt spid="819"/>
                                        </p:tgtEl>
                                        <p:attrNameLst>
                                          <p:attrName>style.visibility</p:attrName>
                                        </p:attrNameLst>
                                      </p:cBhvr>
                                      <p:to>
                                        <p:strVal val="visible"/>
                                      </p:to>
                                    </p:set>
                                    <p:animEffect transition="in" filter="fade">
                                      <p:cBhvr>
                                        <p:cTn id="27" dur="500"/>
                                        <p:tgtEl>
                                          <p:spTgt spid="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18"/>
          <p:cNvSpPr/>
          <p:nvPr/>
        </p:nvSpPr>
        <p:spPr>
          <a:xfrm rot="-5400000">
            <a:off x="-1919513" y="2285093"/>
            <a:ext cx="4934857" cy="573314"/>
          </a:xfrm>
          <a:prstGeom prst="rect">
            <a:avLst/>
          </a:prstGeom>
          <a:solidFill>
            <a:srgbClr val="426E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000" b="1" i="0" u="none" strike="noStrike" cap="none">
                <a:solidFill>
                  <a:srgbClr val="FFFFFF"/>
                </a:solidFill>
                <a:latin typeface="Arial"/>
                <a:ea typeface="Arial"/>
                <a:cs typeface="Arial"/>
                <a:sym typeface="Arial"/>
              </a:rPr>
              <a:t>Nhiệm vụ của khai thác rừng bền vững</a:t>
            </a:r>
            <a:endParaRPr/>
          </a:p>
        </p:txBody>
      </p:sp>
      <p:sp>
        <p:nvSpPr>
          <p:cNvPr id="826" name="Google Shape;826;p18"/>
          <p:cNvSpPr/>
          <p:nvPr/>
        </p:nvSpPr>
        <p:spPr>
          <a:xfrm>
            <a:off x="1865086" y="239486"/>
            <a:ext cx="7017656" cy="1003300"/>
          </a:xfrm>
          <a:prstGeom prst="roundRect">
            <a:avLst>
              <a:gd name="adj" fmla="val 12289"/>
            </a:avLst>
          </a:prstGeom>
          <a:solidFill>
            <a:srgbClr val="F9F1E6"/>
          </a:solidFill>
          <a:ln w="19050" cap="flat" cmpd="sng">
            <a:solidFill>
              <a:srgbClr val="99462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Việc khai thác rừng phải được thực hiện theo đúng quy định của pháp luật; phù hợp với chiến lược phát triển lâm nghiệp</a:t>
            </a:r>
            <a:endParaRPr sz="1800" b="0" i="0" u="none" strike="noStrike" cap="none">
              <a:solidFill>
                <a:srgbClr val="000000"/>
              </a:solidFill>
              <a:latin typeface="Arial"/>
              <a:ea typeface="Arial"/>
              <a:cs typeface="Arial"/>
              <a:sym typeface="Arial"/>
            </a:endParaRPr>
          </a:p>
        </p:txBody>
      </p:sp>
      <p:sp>
        <p:nvSpPr>
          <p:cNvPr id="827" name="Google Shape;827;p18"/>
          <p:cNvSpPr/>
          <p:nvPr/>
        </p:nvSpPr>
        <p:spPr>
          <a:xfrm>
            <a:off x="1865086" y="1422400"/>
            <a:ext cx="7017656" cy="1003300"/>
          </a:xfrm>
          <a:prstGeom prst="roundRect">
            <a:avLst>
              <a:gd name="adj" fmla="val 12289"/>
            </a:avLst>
          </a:prstGeom>
          <a:solidFill>
            <a:srgbClr val="F9F1E6"/>
          </a:solidFill>
          <a:ln w="19050" cap="flat" cmpd="sng">
            <a:solidFill>
              <a:srgbClr val="99462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Áp dụng các kế hoạch khai thác để đảm bảo hài hòa giữa lợi ích kinh tế và môi trường. </a:t>
            </a:r>
            <a:endParaRPr/>
          </a:p>
        </p:txBody>
      </p:sp>
      <p:sp>
        <p:nvSpPr>
          <p:cNvPr id="828" name="Google Shape;828;p18"/>
          <p:cNvSpPr/>
          <p:nvPr/>
        </p:nvSpPr>
        <p:spPr>
          <a:xfrm>
            <a:off x="1865086" y="2661557"/>
            <a:ext cx="7017656" cy="1003300"/>
          </a:xfrm>
          <a:prstGeom prst="roundRect">
            <a:avLst>
              <a:gd name="adj" fmla="val 12289"/>
            </a:avLst>
          </a:prstGeom>
          <a:solidFill>
            <a:srgbClr val="F9F1E6"/>
          </a:solidFill>
          <a:ln w="19050" cap="flat" cmpd="sng">
            <a:solidFill>
              <a:srgbClr val="99462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Kết hợp bảo vệ và phát triển rừng với khai thác hợp lí để phát huy hiệu quả tài nguyên rừng.</a:t>
            </a:r>
            <a:endParaRPr sz="1800" b="0" i="0" u="none" strike="noStrike" cap="none">
              <a:solidFill>
                <a:srgbClr val="000000"/>
              </a:solidFill>
              <a:latin typeface="Arial"/>
              <a:ea typeface="Arial"/>
              <a:cs typeface="Arial"/>
              <a:sym typeface="Arial"/>
            </a:endParaRPr>
          </a:p>
        </p:txBody>
      </p:sp>
      <p:sp>
        <p:nvSpPr>
          <p:cNvPr id="829" name="Google Shape;829;p18"/>
          <p:cNvSpPr/>
          <p:nvPr/>
        </p:nvSpPr>
        <p:spPr>
          <a:xfrm>
            <a:off x="1865086" y="3900714"/>
            <a:ext cx="7017656" cy="1003300"/>
          </a:xfrm>
          <a:prstGeom prst="roundRect">
            <a:avLst>
              <a:gd name="adj" fmla="val 12289"/>
            </a:avLst>
          </a:prstGeom>
          <a:solidFill>
            <a:srgbClr val="F9F1E6"/>
          </a:solidFill>
          <a:ln w="19050" cap="flat" cmpd="sng">
            <a:solidFill>
              <a:srgbClr val="99462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Sau khi khai thác phải trồng lại rừng ngay trong vụ trồng rừng kế tiếp hoặc tái sinh rừng.</a:t>
            </a:r>
            <a:endParaRPr/>
          </a:p>
        </p:txBody>
      </p:sp>
      <p:cxnSp>
        <p:nvCxnSpPr>
          <p:cNvPr id="830" name="Google Shape;830;p18"/>
          <p:cNvCxnSpPr>
            <a:stCxn id="825" idx="3"/>
            <a:endCxn id="826" idx="1"/>
          </p:cNvCxnSpPr>
          <p:nvPr/>
        </p:nvCxnSpPr>
        <p:spPr>
          <a:xfrm>
            <a:off x="547915" y="104321"/>
            <a:ext cx="1317300" cy="636900"/>
          </a:xfrm>
          <a:prstGeom prst="straightConnector1">
            <a:avLst/>
          </a:prstGeom>
          <a:noFill/>
          <a:ln w="28575" cap="flat" cmpd="sng">
            <a:solidFill>
              <a:srgbClr val="426E7C"/>
            </a:solidFill>
            <a:prstDash val="solid"/>
            <a:round/>
            <a:headEnd type="none" w="sm" len="sm"/>
            <a:tailEnd type="none" w="sm" len="sm"/>
          </a:ln>
        </p:spPr>
      </p:cxnSp>
      <p:cxnSp>
        <p:nvCxnSpPr>
          <p:cNvPr id="831" name="Google Shape;831;p18"/>
          <p:cNvCxnSpPr>
            <a:stCxn id="825" idx="3"/>
            <a:endCxn id="827" idx="1"/>
          </p:cNvCxnSpPr>
          <p:nvPr/>
        </p:nvCxnSpPr>
        <p:spPr>
          <a:xfrm>
            <a:off x="547915" y="104321"/>
            <a:ext cx="1317300" cy="1819800"/>
          </a:xfrm>
          <a:prstGeom prst="straightConnector1">
            <a:avLst/>
          </a:prstGeom>
          <a:noFill/>
          <a:ln w="28575" cap="flat" cmpd="sng">
            <a:solidFill>
              <a:srgbClr val="426E7C"/>
            </a:solidFill>
            <a:prstDash val="solid"/>
            <a:round/>
            <a:headEnd type="none" w="sm" len="sm"/>
            <a:tailEnd type="none" w="sm" len="sm"/>
          </a:ln>
        </p:spPr>
      </p:cxnSp>
      <p:cxnSp>
        <p:nvCxnSpPr>
          <p:cNvPr id="832" name="Google Shape;832;p18"/>
          <p:cNvCxnSpPr>
            <a:stCxn id="825" idx="3"/>
            <a:endCxn id="828" idx="1"/>
          </p:cNvCxnSpPr>
          <p:nvPr/>
        </p:nvCxnSpPr>
        <p:spPr>
          <a:xfrm>
            <a:off x="547915" y="104321"/>
            <a:ext cx="1317300" cy="3058800"/>
          </a:xfrm>
          <a:prstGeom prst="straightConnector1">
            <a:avLst/>
          </a:prstGeom>
          <a:noFill/>
          <a:ln w="28575" cap="flat" cmpd="sng">
            <a:solidFill>
              <a:srgbClr val="426E7C"/>
            </a:solidFill>
            <a:prstDash val="solid"/>
            <a:round/>
            <a:headEnd type="none" w="sm" len="sm"/>
            <a:tailEnd type="none" w="sm" len="sm"/>
          </a:ln>
        </p:spPr>
      </p:cxnSp>
      <p:cxnSp>
        <p:nvCxnSpPr>
          <p:cNvPr id="833" name="Google Shape;833;p18"/>
          <p:cNvCxnSpPr>
            <a:stCxn id="825" idx="3"/>
            <a:endCxn id="829" idx="1"/>
          </p:cNvCxnSpPr>
          <p:nvPr/>
        </p:nvCxnSpPr>
        <p:spPr>
          <a:xfrm>
            <a:off x="547915" y="104321"/>
            <a:ext cx="1317300" cy="4298100"/>
          </a:xfrm>
          <a:prstGeom prst="straightConnector1">
            <a:avLst/>
          </a:prstGeom>
          <a:noFill/>
          <a:ln w="28575" cap="flat" cmpd="sng">
            <a:solidFill>
              <a:srgbClr val="426E7C"/>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5"/>
                                        </p:tgtEl>
                                        <p:attrNameLst>
                                          <p:attrName>style.visibility</p:attrName>
                                        </p:attrNameLst>
                                      </p:cBhvr>
                                      <p:to>
                                        <p:strVal val="visible"/>
                                      </p:to>
                                    </p:set>
                                    <p:animEffect transition="in" filter="fade">
                                      <p:cBhvr>
                                        <p:cTn id="7" dur="500"/>
                                        <p:tgtEl>
                                          <p:spTgt spid="8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30"/>
                                        </p:tgtEl>
                                        <p:attrNameLst>
                                          <p:attrName>style.visibility</p:attrName>
                                        </p:attrNameLst>
                                      </p:cBhvr>
                                      <p:to>
                                        <p:strVal val="visible"/>
                                      </p:to>
                                    </p:set>
                                    <p:animEffect transition="in" filter="fade">
                                      <p:cBhvr>
                                        <p:cTn id="11" dur="500"/>
                                        <p:tgtEl>
                                          <p:spTgt spid="830"/>
                                        </p:tgtEl>
                                      </p:cBhvr>
                                    </p:animEffect>
                                  </p:childTnLst>
                                </p:cTn>
                              </p:par>
                              <p:par>
                                <p:cTn id="12" presetID="10" presetClass="entr" presetSubtype="0" fill="hold" nodeType="withEffect">
                                  <p:stCondLst>
                                    <p:cond delay="0"/>
                                  </p:stCondLst>
                                  <p:childTnLst>
                                    <p:set>
                                      <p:cBhvr>
                                        <p:cTn id="13" dur="1" fill="hold">
                                          <p:stCondLst>
                                            <p:cond delay="0"/>
                                          </p:stCondLst>
                                        </p:cTn>
                                        <p:tgtEl>
                                          <p:spTgt spid="831"/>
                                        </p:tgtEl>
                                        <p:attrNameLst>
                                          <p:attrName>style.visibility</p:attrName>
                                        </p:attrNameLst>
                                      </p:cBhvr>
                                      <p:to>
                                        <p:strVal val="visible"/>
                                      </p:to>
                                    </p:set>
                                    <p:animEffect transition="in" filter="fade">
                                      <p:cBhvr>
                                        <p:cTn id="14" dur="500"/>
                                        <p:tgtEl>
                                          <p:spTgt spid="831"/>
                                        </p:tgtEl>
                                      </p:cBhvr>
                                    </p:animEffect>
                                  </p:childTnLst>
                                </p:cTn>
                              </p:par>
                              <p:par>
                                <p:cTn id="15" presetID="10" presetClass="entr" presetSubtype="0" fill="hold" nodeType="withEffect">
                                  <p:stCondLst>
                                    <p:cond delay="0"/>
                                  </p:stCondLst>
                                  <p:childTnLst>
                                    <p:set>
                                      <p:cBhvr>
                                        <p:cTn id="16" dur="1" fill="hold">
                                          <p:stCondLst>
                                            <p:cond delay="0"/>
                                          </p:stCondLst>
                                        </p:cTn>
                                        <p:tgtEl>
                                          <p:spTgt spid="832"/>
                                        </p:tgtEl>
                                        <p:attrNameLst>
                                          <p:attrName>style.visibility</p:attrName>
                                        </p:attrNameLst>
                                      </p:cBhvr>
                                      <p:to>
                                        <p:strVal val="visible"/>
                                      </p:to>
                                    </p:set>
                                    <p:animEffect transition="in" filter="fade">
                                      <p:cBhvr>
                                        <p:cTn id="17" dur="500"/>
                                        <p:tgtEl>
                                          <p:spTgt spid="832"/>
                                        </p:tgtEl>
                                      </p:cBhvr>
                                    </p:animEffect>
                                  </p:childTnLst>
                                </p:cTn>
                              </p:par>
                              <p:par>
                                <p:cTn id="18" presetID="10" presetClass="entr" presetSubtype="0" fill="hold" nodeType="withEffect">
                                  <p:stCondLst>
                                    <p:cond delay="0"/>
                                  </p:stCondLst>
                                  <p:childTnLst>
                                    <p:set>
                                      <p:cBhvr>
                                        <p:cTn id="19" dur="1" fill="hold">
                                          <p:stCondLst>
                                            <p:cond delay="0"/>
                                          </p:stCondLst>
                                        </p:cTn>
                                        <p:tgtEl>
                                          <p:spTgt spid="833"/>
                                        </p:tgtEl>
                                        <p:attrNameLst>
                                          <p:attrName>style.visibility</p:attrName>
                                        </p:attrNameLst>
                                      </p:cBhvr>
                                      <p:to>
                                        <p:strVal val="visible"/>
                                      </p:to>
                                    </p:set>
                                    <p:animEffect transition="in" filter="fade">
                                      <p:cBhvr>
                                        <p:cTn id="20" dur="500"/>
                                        <p:tgtEl>
                                          <p:spTgt spid="833"/>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826"/>
                                        </p:tgtEl>
                                        <p:attrNameLst>
                                          <p:attrName>style.visibility</p:attrName>
                                        </p:attrNameLst>
                                      </p:cBhvr>
                                      <p:to>
                                        <p:strVal val="visible"/>
                                      </p:to>
                                    </p:set>
                                    <p:animEffect transition="in" filter="fade">
                                      <p:cBhvr>
                                        <p:cTn id="24" dur="500"/>
                                        <p:tgtEl>
                                          <p:spTgt spid="826"/>
                                        </p:tgtEl>
                                      </p:cBhvr>
                                    </p:animEffect>
                                  </p:childTnLst>
                                </p:cTn>
                              </p:par>
                              <p:par>
                                <p:cTn id="25" presetID="10" presetClass="entr" presetSubtype="0" fill="hold" nodeType="withEffect">
                                  <p:stCondLst>
                                    <p:cond delay="0"/>
                                  </p:stCondLst>
                                  <p:childTnLst>
                                    <p:set>
                                      <p:cBhvr>
                                        <p:cTn id="26" dur="1" fill="hold">
                                          <p:stCondLst>
                                            <p:cond delay="0"/>
                                          </p:stCondLst>
                                        </p:cTn>
                                        <p:tgtEl>
                                          <p:spTgt spid="827"/>
                                        </p:tgtEl>
                                        <p:attrNameLst>
                                          <p:attrName>style.visibility</p:attrName>
                                        </p:attrNameLst>
                                      </p:cBhvr>
                                      <p:to>
                                        <p:strVal val="visible"/>
                                      </p:to>
                                    </p:set>
                                    <p:animEffect transition="in" filter="fade">
                                      <p:cBhvr>
                                        <p:cTn id="27" dur="500"/>
                                        <p:tgtEl>
                                          <p:spTgt spid="827"/>
                                        </p:tgtEl>
                                      </p:cBhvr>
                                    </p:animEffect>
                                  </p:childTnLst>
                                </p:cTn>
                              </p:par>
                              <p:par>
                                <p:cTn id="28" presetID="10" presetClass="entr" presetSubtype="0" fill="hold" nodeType="withEffect">
                                  <p:stCondLst>
                                    <p:cond delay="0"/>
                                  </p:stCondLst>
                                  <p:childTnLst>
                                    <p:set>
                                      <p:cBhvr>
                                        <p:cTn id="29" dur="1" fill="hold">
                                          <p:stCondLst>
                                            <p:cond delay="0"/>
                                          </p:stCondLst>
                                        </p:cTn>
                                        <p:tgtEl>
                                          <p:spTgt spid="828"/>
                                        </p:tgtEl>
                                        <p:attrNameLst>
                                          <p:attrName>style.visibility</p:attrName>
                                        </p:attrNameLst>
                                      </p:cBhvr>
                                      <p:to>
                                        <p:strVal val="visible"/>
                                      </p:to>
                                    </p:set>
                                    <p:animEffect transition="in" filter="fade">
                                      <p:cBhvr>
                                        <p:cTn id="30" dur="500"/>
                                        <p:tgtEl>
                                          <p:spTgt spid="828"/>
                                        </p:tgtEl>
                                      </p:cBhvr>
                                    </p:animEffect>
                                  </p:childTnLst>
                                </p:cTn>
                              </p:par>
                              <p:par>
                                <p:cTn id="31" presetID="10" presetClass="entr" presetSubtype="0" fill="hold" nodeType="withEffect">
                                  <p:stCondLst>
                                    <p:cond delay="0"/>
                                  </p:stCondLst>
                                  <p:childTnLst>
                                    <p:set>
                                      <p:cBhvr>
                                        <p:cTn id="32" dur="1" fill="hold">
                                          <p:stCondLst>
                                            <p:cond delay="0"/>
                                          </p:stCondLst>
                                        </p:cTn>
                                        <p:tgtEl>
                                          <p:spTgt spid="829"/>
                                        </p:tgtEl>
                                        <p:attrNameLst>
                                          <p:attrName>style.visibility</p:attrName>
                                        </p:attrNameLst>
                                      </p:cBhvr>
                                      <p:to>
                                        <p:strVal val="visible"/>
                                      </p:to>
                                    </p:set>
                                    <p:animEffect transition="in" filter="fade">
                                      <p:cBhvr>
                                        <p:cTn id="33" dur="500"/>
                                        <p:tgtEl>
                                          <p:spTgt spid="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19"/>
          <p:cNvSpPr/>
          <p:nvPr/>
        </p:nvSpPr>
        <p:spPr>
          <a:xfrm rot="-5400000">
            <a:off x="-1919513" y="2285093"/>
            <a:ext cx="4934857" cy="573314"/>
          </a:xfrm>
          <a:prstGeom prst="rect">
            <a:avLst/>
          </a:prstGeom>
          <a:solidFill>
            <a:srgbClr val="426E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000" b="1" i="0" u="none" strike="noStrike" cap="none">
                <a:solidFill>
                  <a:srgbClr val="FFFFFF"/>
                </a:solidFill>
                <a:latin typeface="Arial"/>
                <a:ea typeface="Arial"/>
                <a:cs typeface="Arial"/>
                <a:sym typeface="Arial"/>
              </a:rPr>
              <a:t>Nhiệm vụ của khai thác rừng bền vững</a:t>
            </a:r>
            <a:endParaRPr/>
          </a:p>
        </p:txBody>
      </p:sp>
      <p:sp>
        <p:nvSpPr>
          <p:cNvPr id="839" name="Google Shape;839;p19"/>
          <p:cNvSpPr/>
          <p:nvPr/>
        </p:nvSpPr>
        <p:spPr>
          <a:xfrm>
            <a:off x="1865086" y="239486"/>
            <a:ext cx="7017656" cy="1003300"/>
          </a:xfrm>
          <a:prstGeom prst="roundRect">
            <a:avLst>
              <a:gd name="adj" fmla="val 12289"/>
            </a:avLst>
          </a:prstGeom>
          <a:solidFill>
            <a:srgbClr val="F9F1E6"/>
          </a:solidFill>
          <a:ln w="19050" cap="flat" cmpd="sng">
            <a:solidFill>
              <a:srgbClr val="99462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Đối với việc khai thác các loài nguy cấp, quý, hiếm phải thực hiện theo quy định của - Chính phủ.</a:t>
            </a:r>
            <a:endParaRPr/>
          </a:p>
        </p:txBody>
      </p:sp>
      <p:sp>
        <p:nvSpPr>
          <p:cNvPr id="840" name="Google Shape;840;p19"/>
          <p:cNvSpPr/>
          <p:nvPr/>
        </p:nvSpPr>
        <p:spPr>
          <a:xfrm>
            <a:off x="1865086" y="2070100"/>
            <a:ext cx="7017656" cy="1003300"/>
          </a:xfrm>
          <a:prstGeom prst="roundRect">
            <a:avLst>
              <a:gd name="adj" fmla="val 12289"/>
            </a:avLst>
          </a:prstGeom>
          <a:solidFill>
            <a:srgbClr val="F9F1E6"/>
          </a:solidFill>
          <a:ln w="19050" cap="flat" cmpd="sng">
            <a:solidFill>
              <a:srgbClr val="99462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Thực thi Công ước quốc tế về thương mại các loài động vật, thực vật hoang dã nguy cấp.</a:t>
            </a:r>
            <a:endParaRPr sz="1800" b="0" i="0" u="none" strike="noStrike" cap="none">
              <a:solidFill>
                <a:srgbClr val="000000"/>
              </a:solidFill>
              <a:latin typeface="Arial"/>
              <a:ea typeface="Arial"/>
              <a:cs typeface="Arial"/>
              <a:sym typeface="Arial"/>
            </a:endParaRPr>
          </a:p>
        </p:txBody>
      </p:sp>
      <p:cxnSp>
        <p:nvCxnSpPr>
          <p:cNvPr id="841" name="Google Shape;841;p19"/>
          <p:cNvCxnSpPr>
            <a:stCxn id="838" idx="3"/>
            <a:endCxn id="839" idx="1"/>
          </p:cNvCxnSpPr>
          <p:nvPr/>
        </p:nvCxnSpPr>
        <p:spPr>
          <a:xfrm>
            <a:off x="547915" y="104321"/>
            <a:ext cx="1317300" cy="636900"/>
          </a:xfrm>
          <a:prstGeom prst="straightConnector1">
            <a:avLst/>
          </a:prstGeom>
          <a:noFill/>
          <a:ln w="28575" cap="flat" cmpd="sng">
            <a:solidFill>
              <a:srgbClr val="426E7C"/>
            </a:solidFill>
            <a:prstDash val="solid"/>
            <a:round/>
            <a:headEnd type="none" w="sm" len="sm"/>
            <a:tailEnd type="none" w="sm" len="sm"/>
          </a:ln>
        </p:spPr>
      </p:cxnSp>
      <p:cxnSp>
        <p:nvCxnSpPr>
          <p:cNvPr id="842" name="Google Shape;842;p19"/>
          <p:cNvCxnSpPr>
            <a:stCxn id="838" idx="3"/>
            <a:endCxn id="840" idx="1"/>
          </p:cNvCxnSpPr>
          <p:nvPr/>
        </p:nvCxnSpPr>
        <p:spPr>
          <a:xfrm>
            <a:off x="547915" y="104321"/>
            <a:ext cx="1317300" cy="2467500"/>
          </a:xfrm>
          <a:prstGeom prst="straightConnector1">
            <a:avLst/>
          </a:prstGeom>
          <a:noFill/>
          <a:ln w="28575" cap="flat" cmpd="sng">
            <a:solidFill>
              <a:srgbClr val="426E7C"/>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2"/>
                                        </p:tgtEl>
                                        <p:attrNameLst>
                                          <p:attrName>style.visibility</p:attrName>
                                        </p:attrNameLst>
                                      </p:cBhvr>
                                      <p:to>
                                        <p:strVal val="visible"/>
                                      </p:to>
                                    </p:set>
                                    <p:animEffect transition="in" filter="fade">
                                      <p:cBhvr>
                                        <p:cTn id="7" dur="500"/>
                                        <p:tgtEl>
                                          <p:spTgt spid="8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39"/>
                                        </p:tgtEl>
                                        <p:attrNameLst>
                                          <p:attrName>style.visibility</p:attrName>
                                        </p:attrNameLst>
                                      </p:cBhvr>
                                      <p:to>
                                        <p:strVal val="visible"/>
                                      </p:to>
                                    </p:set>
                                    <p:animEffect transition="in" filter="fade">
                                      <p:cBhvr>
                                        <p:cTn id="11" dur="500"/>
                                        <p:tgtEl>
                                          <p:spTgt spid="839"/>
                                        </p:tgtEl>
                                      </p:cBhvr>
                                    </p:animEffect>
                                  </p:childTnLst>
                                </p:cTn>
                              </p:par>
                              <p:par>
                                <p:cTn id="12" presetID="10" presetClass="entr" presetSubtype="0" fill="hold" nodeType="withEffect">
                                  <p:stCondLst>
                                    <p:cond delay="0"/>
                                  </p:stCondLst>
                                  <p:childTnLst>
                                    <p:set>
                                      <p:cBhvr>
                                        <p:cTn id="13" dur="1" fill="hold">
                                          <p:stCondLst>
                                            <p:cond delay="0"/>
                                          </p:stCondLst>
                                        </p:cTn>
                                        <p:tgtEl>
                                          <p:spTgt spid="840"/>
                                        </p:tgtEl>
                                        <p:attrNameLst>
                                          <p:attrName>style.visibility</p:attrName>
                                        </p:attrNameLst>
                                      </p:cBhvr>
                                      <p:to>
                                        <p:strVal val="visible"/>
                                      </p:to>
                                    </p:set>
                                    <p:animEffect transition="in" filter="fade">
                                      <p:cBhvr>
                                        <p:cTn id="14" dur="500"/>
                                        <p:tgtEl>
                                          <p:spTgt spid="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20"/>
          <p:cNvSpPr txBox="1"/>
          <p:nvPr/>
        </p:nvSpPr>
        <p:spPr>
          <a:xfrm>
            <a:off x="413657" y="1987882"/>
            <a:ext cx="5682341" cy="14203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000"/>
              <a:buFont typeface="Arial"/>
              <a:buNone/>
            </a:pPr>
            <a:r>
              <a:rPr lang="vi-VN" sz="2000" b="0" i="0" u="none" strike="noStrike" cap="none">
                <a:solidFill>
                  <a:srgbClr val="000000"/>
                </a:solidFill>
                <a:latin typeface="Arial"/>
                <a:ea typeface="Arial"/>
                <a:cs typeface="Arial"/>
                <a:sym typeface="Arial"/>
              </a:rPr>
              <a:t>Chăm sóc rừng giúp tăng tỉ lệ sống, rừng trồng sinh trưởng và phát triển tốt, sớm ổn định và cho sản phẩm.</a:t>
            </a:r>
            <a:endParaRPr/>
          </a:p>
        </p:txBody>
      </p:sp>
      <p:sp>
        <p:nvSpPr>
          <p:cNvPr id="848" name="Google Shape;848;p20"/>
          <p:cNvSpPr/>
          <p:nvPr/>
        </p:nvSpPr>
        <p:spPr>
          <a:xfrm>
            <a:off x="1995714" y="1124858"/>
            <a:ext cx="2518228" cy="587829"/>
          </a:xfrm>
          <a:prstGeom prst="roundRect">
            <a:avLst>
              <a:gd name="adj" fmla="val 50000"/>
            </a:avLst>
          </a:prstGeom>
          <a:solidFill>
            <a:srgbClr val="426E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vi-VN" sz="2500" b="1" i="0" u="none" strike="noStrike" cap="none">
                <a:solidFill>
                  <a:srgbClr val="FDF9F2"/>
                </a:solidFill>
                <a:latin typeface="Arial"/>
                <a:ea typeface="Arial"/>
                <a:cs typeface="Arial"/>
                <a:sym typeface="Arial"/>
              </a:rPr>
              <a:t>KẾT LUẬN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7"/>
                                        </p:tgtEl>
                                        <p:attrNameLst>
                                          <p:attrName>style.visibility</p:attrName>
                                        </p:attrNameLst>
                                      </p:cBhvr>
                                      <p:to>
                                        <p:strVal val="visible"/>
                                      </p:to>
                                    </p:set>
                                    <p:animEffect transition="in" filter="fade">
                                      <p:cBhvr>
                                        <p:cTn id="7" dur="500"/>
                                        <p:tgtEl>
                                          <p:spTgt spid="847"/>
                                        </p:tgtEl>
                                      </p:cBhvr>
                                    </p:animEffect>
                                  </p:childTnLst>
                                </p:cTn>
                              </p:par>
                              <p:par>
                                <p:cTn id="8" presetID="10" presetClass="entr" presetSubtype="0" fill="hold" nodeType="withEffect">
                                  <p:stCondLst>
                                    <p:cond delay="0"/>
                                  </p:stCondLst>
                                  <p:childTnLst>
                                    <p:set>
                                      <p:cBhvr>
                                        <p:cTn id="9" dur="1" fill="hold">
                                          <p:stCondLst>
                                            <p:cond delay="0"/>
                                          </p:stCondLst>
                                        </p:cTn>
                                        <p:tgtEl>
                                          <p:spTgt spid="848"/>
                                        </p:tgtEl>
                                        <p:attrNameLst>
                                          <p:attrName>style.visibility</p:attrName>
                                        </p:attrNameLst>
                                      </p:cBhvr>
                                      <p:to>
                                        <p:strVal val="visible"/>
                                      </p:to>
                                    </p:set>
                                    <p:animEffect transition="in" filter="fade">
                                      <p:cBhvr>
                                        <p:cTn id="10" dur="500"/>
                                        <p:tgtEl>
                                          <p:spTgt spid="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3"/>
          <p:cNvSpPr/>
          <p:nvPr/>
        </p:nvSpPr>
        <p:spPr>
          <a:xfrm>
            <a:off x="2383436" y="494675"/>
            <a:ext cx="4377127" cy="607102"/>
          </a:xfrm>
          <a:prstGeom prst="roundRect">
            <a:avLst>
              <a:gd name="adj" fmla="val 16667"/>
            </a:avLst>
          </a:prstGeom>
          <a:solidFill>
            <a:srgbClr val="EAB5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100" b="1" i="0" u="none" strike="noStrike" cap="none">
                <a:solidFill>
                  <a:srgbClr val="000000"/>
                </a:solidFill>
                <a:latin typeface="Arial"/>
                <a:ea typeface="Arial"/>
                <a:cs typeface="Arial"/>
                <a:sym typeface="Arial"/>
              </a:rPr>
              <a:t>MỘT SỐ Ý NGHĨA CỦA RỪNG </a:t>
            </a:r>
            <a:endParaRPr/>
          </a:p>
        </p:txBody>
      </p:sp>
      <p:sp>
        <p:nvSpPr>
          <p:cNvPr id="675" name="Google Shape;675;p3"/>
          <p:cNvSpPr/>
          <p:nvPr/>
        </p:nvSpPr>
        <p:spPr>
          <a:xfrm>
            <a:off x="269823" y="1911246"/>
            <a:ext cx="2555824" cy="2503358"/>
          </a:xfrm>
          <a:prstGeom prst="roundRect">
            <a:avLst>
              <a:gd name="adj" fmla="val 6351"/>
            </a:avLst>
          </a:prstGeom>
          <a:solidFill>
            <a:srgbClr val="FFFFFF"/>
          </a:solidFill>
          <a:ln w="25400" cap="flat" cmpd="sng">
            <a:solidFill>
              <a:srgbClr val="99462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Ô nhiễm không khí: giúp điều hòa không khí.</a:t>
            </a:r>
            <a:endParaRPr/>
          </a:p>
        </p:txBody>
      </p:sp>
      <p:sp>
        <p:nvSpPr>
          <p:cNvPr id="676" name="Google Shape;676;p3"/>
          <p:cNvSpPr/>
          <p:nvPr/>
        </p:nvSpPr>
        <p:spPr>
          <a:xfrm>
            <a:off x="3294087" y="1911246"/>
            <a:ext cx="2555824" cy="2503358"/>
          </a:xfrm>
          <a:prstGeom prst="roundRect">
            <a:avLst>
              <a:gd name="adj" fmla="val 6351"/>
            </a:avLst>
          </a:prstGeom>
          <a:solidFill>
            <a:srgbClr val="FFFFFF"/>
          </a:solidFill>
          <a:ln w="25400" cap="flat" cmpd="sng">
            <a:solidFill>
              <a:srgbClr val="99462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Xâm nhập mặn: giúp giảm thiểu, ngăn chặn xâm nhập mặn.</a:t>
            </a:r>
            <a:endParaRPr/>
          </a:p>
        </p:txBody>
      </p:sp>
      <p:sp>
        <p:nvSpPr>
          <p:cNvPr id="677" name="Google Shape;677;p3"/>
          <p:cNvSpPr/>
          <p:nvPr/>
        </p:nvSpPr>
        <p:spPr>
          <a:xfrm>
            <a:off x="6318353" y="1911246"/>
            <a:ext cx="2555824" cy="2503358"/>
          </a:xfrm>
          <a:prstGeom prst="roundRect">
            <a:avLst>
              <a:gd name="adj" fmla="val 6351"/>
            </a:avLst>
          </a:prstGeom>
          <a:solidFill>
            <a:srgbClr val="FFFFFF"/>
          </a:solidFill>
          <a:ln w="25400" cap="flat" cmpd="sng">
            <a:solidFill>
              <a:srgbClr val="99462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Thiên tai: giúp ngăn chặn, hạn chế tác động của thiên tai. </a:t>
            </a:r>
            <a:endParaRPr/>
          </a:p>
        </p:txBody>
      </p:sp>
      <p:cxnSp>
        <p:nvCxnSpPr>
          <p:cNvPr id="678" name="Google Shape;678;p3"/>
          <p:cNvCxnSpPr>
            <a:stCxn id="674" idx="2"/>
            <a:endCxn id="675" idx="0"/>
          </p:cNvCxnSpPr>
          <p:nvPr/>
        </p:nvCxnSpPr>
        <p:spPr>
          <a:xfrm rot="5400000">
            <a:off x="2655150" y="-5673"/>
            <a:ext cx="809400" cy="3024300"/>
          </a:xfrm>
          <a:prstGeom prst="bentConnector3">
            <a:avLst>
              <a:gd name="adj1" fmla="val 50004"/>
            </a:avLst>
          </a:prstGeom>
          <a:noFill/>
          <a:ln w="19050" cap="flat" cmpd="sng">
            <a:solidFill>
              <a:srgbClr val="000000"/>
            </a:solidFill>
            <a:prstDash val="solid"/>
            <a:round/>
            <a:headEnd type="none" w="sm" len="sm"/>
            <a:tailEnd type="none" w="sm" len="sm"/>
          </a:ln>
        </p:spPr>
      </p:cxnSp>
      <p:cxnSp>
        <p:nvCxnSpPr>
          <p:cNvPr id="679" name="Google Shape;679;p3"/>
          <p:cNvCxnSpPr>
            <a:stCxn id="674" idx="2"/>
            <a:endCxn id="677" idx="0"/>
          </p:cNvCxnSpPr>
          <p:nvPr/>
        </p:nvCxnSpPr>
        <p:spPr>
          <a:xfrm rot="-5400000" flipH="1">
            <a:off x="5679450" y="-5673"/>
            <a:ext cx="809400" cy="3024300"/>
          </a:xfrm>
          <a:prstGeom prst="bentConnector3">
            <a:avLst>
              <a:gd name="adj1" fmla="val 50004"/>
            </a:avLst>
          </a:prstGeom>
          <a:noFill/>
          <a:ln w="19050" cap="flat" cmpd="sng">
            <a:solidFill>
              <a:srgbClr val="000000"/>
            </a:solidFill>
            <a:prstDash val="solid"/>
            <a:round/>
            <a:headEnd type="none" w="sm" len="sm"/>
            <a:tailEnd type="none" w="sm" len="sm"/>
          </a:ln>
        </p:spPr>
      </p:cxnSp>
      <p:cxnSp>
        <p:nvCxnSpPr>
          <p:cNvPr id="680" name="Google Shape;680;p3"/>
          <p:cNvCxnSpPr>
            <a:stCxn id="674" idx="2"/>
            <a:endCxn id="676" idx="0"/>
          </p:cNvCxnSpPr>
          <p:nvPr/>
        </p:nvCxnSpPr>
        <p:spPr>
          <a:xfrm>
            <a:off x="4572000" y="1101777"/>
            <a:ext cx="0" cy="809400"/>
          </a:xfrm>
          <a:prstGeom prst="straightConnector1">
            <a:avLst/>
          </a:prstGeom>
          <a:noFill/>
          <a:ln w="19050" cap="flat" cmpd="sng">
            <a:solidFill>
              <a:srgbClr val="00000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4"/>
                                        </p:tgtEl>
                                        <p:attrNameLst>
                                          <p:attrName>style.visibility</p:attrName>
                                        </p:attrNameLst>
                                      </p:cBhvr>
                                      <p:to>
                                        <p:strVal val="visible"/>
                                      </p:to>
                                    </p:set>
                                    <p:animEffect transition="in" filter="fade">
                                      <p:cBhvr>
                                        <p:cTn id="7" dur="500"/>
                                        <p:tgtEl>
                                          <p:spTgt spid="6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78"/>
                                        </p:tgtEl>
                                        <p:attrNameLst>
                                          <p:attrName>style.visibility</p:attrName>
                                        </p:attrNameLst>
                                      </p:cBhvr>
                                      <p:to>
                                        <p:strVal val="visible"/>
                                      </p:to>
                                    </p:set>
                                    <p:animEffect transition="in" filter="fade">
                                      <p:cBhvr>
                                        <p:cTn id="11" dur="500"/>
                                        <p:tgtEl>
                                          <p:spTgt spid="678"/>
                                        </p:tgtEl>
                                      </p:cBhvr>
                                    </p:animEffect>
                                  </p:childTnLst>
                                </p:cTn>
                              </p:par>
                              <p:par>
                                <p:cTn id="12" presetID="10" presetClass="entr" presetSubtype="0" fill="hold" nodeType="withEffect">
                                  <p:stCondLst>
                                    <p:cond delay="0"/>
                                  </p:stCondLst>
                                  <p:childTnLst>
                                    <p:set>
                                      <p:cBhvr>
                                        <p:cTn id="13" dur="1" fill="hold">
                                          <p:stCondLst>
                                            <p:cond delay="0"/>
                                          </p:stCondLst>
                                        </p:cTn>
                                        <p:tgtEl>
                                          <p:spTgt spid="680"/>
                                        </p:tgtEl>
                                        <p:attrNameLst>
                                          <p:attrName>style.visibility</p:attrName>
                                        </p:attrNameLst>
                                      </p:cBhvr>
                                      <p:to>
                                        <p:strVal val="visible"/>
                                      </p:to>
                                    </p:set>
                                    <p:animEffect transition="in" filter="fade">
                                      <p:cBhvr>
                                        <p:cTn id="14" dur="500"/>
                                        <p:tgtEl>
                                          <p:spTgt spid="680"/>
                                        </p:tgtEl>
                                      </p:cBhvr>
                                    </p:animEffect>
                                  </p:childTnLst>
                                </p:cTn>
                              </p:par>
                              <p:par>
                                <p:cTn id="15" presetID="10" presetClass="entr" presetSubtype="0" fill="hold" nodeType="withEffect">
                                  <p:stCondLst>
                                    <p:cond delay="0"/>
                                  </p:stCondLst>
                                  <p:childTnLst>
                                    <p:set>
                                      <p:cBhvr>
                                        <p:cTn id="16" dur="1" fill="hold">
                                          <p:stCondLst>
                                            <p:cond delay="0"/>
                                          </p:stCondLst>
                                        </p:cTn>
                                        <p:tgtEl>
                                          <p:spTgt spid="679"/>
                                        </p:tgtEl>
                                        <p:attrNameLst>
                                          <p:attrName>style.visibility</p:attrName>
                                        </p:attrNameLst>
                                      </p:cBhvr>
                                      <p:to>
                                        <p:strVal val="visible"/>
                                      </p:to>
                                    </p:set>
                                    <p:animEffect transition="in" filter="fade">
                                      <p:cBhvr>
                                        <p:cTn id="17" dur="500"/>
                                        <p:tgtEl>
                                          <p:spTgt spid="67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75"/>
                                        </p:tgtEl>
                                        <p:attrNameLst>
                                          <p:attrName>style.visibility</p:attrName>
                                        </p:attrNameLst>
                                      </p:cBhvr>
                                      <p:to>
                                        <p:strVal val="visible"/>
                                      </p:to>
                                    </p:set>
                                    <p:animEffect transition="in" filter="fade">
                                      <p:cBhvr>
                                        <p:cTn id="21" dur="500"/>
                                        <p:tgtEl>
                                          <p:spTgt spid="675"/>
                                        </p:tgtEl>
                                      </p:cBhvr>
                                    </p:animEffect>
                                  </p:childTnLst>
                                </p:cTn>
                              </p:par>
                              <p:par>
                                <p:cTn id="22" presetID="10" presetClass="entr" presetSubtype="0" fill="hold" nodeType="withEffect">
                                  <p:stCondLst>
                                    <p:cond delay="0"/>
                                  </p:stCondLst>
                                  <p:childTnLst>
                                    <p:set>
                                      <p:cBhvr>
                                        <p:cTn id="23" dur="1" fill="hold">
                                          <p:stCondLst>
                                            <p:cond delay="0"/>
                                          </p:stCondLst>
                                        </p:cTn>
                                        <p:tgtEl>
                                          <p:spTgt spid="676"/>
                                        </p:tgtEl>
                                        <p:attrNameLst>
                                          <p:attrName>style.visibility</p:attrName>
                                        </p:attrNameLst>
                                      </p:cBhvr>
                                      <p:to>
                                        <p:strVal val="visible"/>
                                      </p:to>
                                    </p:set>
                                    <p:animEffect transition="in" filter="fade">
                                      <p:cBhvr>
                                        <p:cTn id="24" dur="500"/>
                                        <p:tgtEl>
                                          <p:spTgt spid="676"/>
                                        </p:tgtEl>
                                      </p:cBhvr>
                                    </p:animEffect>
                                  </p:childTnLst>
                                </p:cTn>
                              </p:par>
                              <p:par>
                                <p:cTn id="25" presetID="10" presetClass="entr" presetSubtype="0" fill="hold" nodeType="withEffect">
                                  <p:stCondLst>
                                    <p:cond delay="0"/>
                                  </p:stCondLst>
                                  <p:childTnLst>
                                    <p:set>
                                      <p:cBhvr>
                                        <p:cTn id="26" dur="1" fill="hold">
                                          <p:stCondLst>
                                            <p:cond delay="0"/>
                                          </p:stCondLst>
                                        </p:cTn>
                                        <p:tgtEl>
                                          <p:spTgt spid="677"/>
                                        </p:tgtEl>
                                        <p:attrNameLst>
                                          <p:attrName>style.visibility</p:attrName>
                                        </p:attrNameLst>
                                      </p:cBhvr>
                                      <p:to>
                                        <p:strVal val="visible"/>
                                      </p:to>
                                    </p:set>
                                    <p:animEffect transition="in" filter="fade">
                                      <p:cBhvr>
                                        <p:cTn id="27" dur="500"/>
                                        <p:tgtEl>
                                          <p:spTgt spid="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21"/>
          <p:cNvSpPr txBox="1">
            <a:spLocks noGrp="1"/>
          </p:cNvSpPr>
          <p:nvPr>
            <p:ph type="title"/>
          </p:nvPr>
        </p:nvSpPr>
        <p:spPr>
          <a:xfrm>
            <a:off x="552779" y="1722431"/>
            <a:ext cx="8038442" cy="2455769"/>
          </a:xfrm>
          <a:prstGeom prst="rect">
            <a:avLst/>
          </a:prstGeom>
          <a:noFill/>
          <a:ln>
            <a:noFill/>
          </a:ln>
        </p:spPr>
        <p:txBody>
          <a:bodyPr spcFirstLastPara="1" wrap="square" lIns="91425" tIns="91425" rIns="91425" bIns="91425" anchor="b" anchorCtr="0">
            <a:noAutofit/>
          </a:bodyPr>
          <a:lstStyle/>
          <a:p>
            <a:pPr marL="0" lvl="0" indent="0" algn="ctr" rtl="0">
              <a:lnSpc>
                <a:spcPct val="150000"/>
              </a:lnSpc>
              <a:spcBef>
                <a:spcPts val="0"/>
              </a:spcBef>
              <a:spcAft>
                <a:spcPts val="0"/>
              </a:spcAft>
              <a:buSzPts val="3600"/>
              <a:buNone/>
            </a:pPr>
            <a:r>
              <a:rPr lang="vi-VN" sz="3600">
                <a:latin typeface="Arial"/>
                <a:ea typeface="Arial"/>
                <a:cs typeface="Arial"/>
                <a:sym typeface="Arial"/>
              </a:rPr>
              <a:t>THỰC TRẠNG TRỒNG, CHĂM SÓC, BẢO VỆ VÀ KHAI THÁC RỪNG </a:t>
            </a:r>
            <a:br>
              <a:rPr lang="vi-VN" sz="3600">
                <a:latin typeface="Arial"/>
                <a:ea typeface="Arial"/>
                <a:cs typeface="Arial"/>
                <a:sym typeface="Arial"/>
              </a:rPr>
            </a:br>
            <a:r>
              <a:rPr lang="vi-VN" sz="3600">
                <a:latin typeface="Arial"/>
                <a:ea typeface="Arial"/>
                <a:cs typeface="Arial"/>
                <a:sym typeface="Arial"/>
              </a:rPr>
              <a:t>Ở NƯỚC TA</a:t>
            </a:r>
            <a:endParaRPr/>
          </a:p>
        </p:txBody>
      </p:sp>
      <p:sp>
        <p:nvSpPr>
          <p:cNvPr id="854" name="Google Shape;854;p21"/>
          <p:cNvSpPr txBox="1">
            <a:spLocks noGrp="1"/>
          </p:cNvSpPr>
          <p:nvPr>
            <p:ph type="title" idx="2"/>
          </p:nvPr>
        </p:nvSpPr>
        <p:spPr>
          <a:xfrm>
            <a:off x="4024650" y="440580"/>
            <a:ext cx="1094700" cy="110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600"/>
              <a:buNone/>
            </a:pPr>
            <a:r>
              <a:rPr lang="vi-VN"/>
              <a:t>III</a:t>
            </a: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grpSp>
        <p:nvGrpSpPr>
          <p:cNvPr id="859" name="Google Shape;859;p22"/>
          <p:cNvGrpSpPr/>
          <p:nvPr/>
        </p:nvGrpSpPr>
        <p:grpSpPr>
          <a:xfrm>
            <a:off x="290287" y="744643"/>
            <a:ext cx="8563426" cy="1420325"/>
            <a:chOff x="290287" y="367268"/>
            <a:chExt cx="8563426" cy="1420325"/>
          </a:xfrm>
        </p:grpSpPr>
        <p:sp>
          <p:nvSpPr>
            <p:cNvPr id="860" name="Google Shape;860;p22"/>
            <p:cNvSpPr txBox="1"/>
            <p:nvPr/>
          </p:nvSpPr>
          <p:spPr>
            <a:xfrm>
              <a:off x="1045029" y="367268"/>
              <a:ext cx="7808684" cy="14203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Nghiên cứu mục III.1 và Hình 6.2 trong SGK tr.34, hoạt động nhóm đôi hoàn thành Phiếu học tập số 2 về thực trạng trồng và chăm sóc rừng ở nước ta.</a:t>
              </a:r>
              <a:endParaRPr sz="2000" b="0" i="0" u="none" strike="noStrike" cap="none">
                <a:solidFill>
                  <a:srgbClr val="000000"/>
                </a:solidFill>
                <a:latin typeface="Arial"/>
                <a:ea typeface="Arial"/>
                <a:cs typeface="Arial"/>
                <a:sym typeface="Arial"/>
              </a:endParaRPr>
            </a:p>
          </p:txBody>
        </p:sp>
        <p:sp>
          <p:nvSpPr>
            <p:cNvPr id="861" name="Google Shape;861;p22"/>
            <p:cNvSpPr/>
            <p:nvPr/>
          </p:nvSpPr>
          <p:spPr>
            <a:xfrm>
              <a:off x="290287" y="845320"/>
              <a:ext cx="631370" cy="638554"/>
            </a:xfrm>
            <a:custGeom>
              <a:avLst/>
              <a:gdLst/>
              <a:ahLst/>
              <a:cxnLst/>
              <a:rect l="l" t="t" r="r" b="b"/>
              <a:pathLst>
                <a:path w="4068508" h="4114800" extrusionOk="0">
                  <a:moveTo>
                    <a:pt x="0" y="0"/>
                  </a:moveTo>
                  <a:lnTo>
                    <a:pt x="4068509" y="0"/>
                  </a:lnTo>
                  <a:lnTo>
                    <a:pt x="4068509" y="4114800"/>
                  </a:lnTo>
                  <a:lnTo>
                    <a:pt x="0" y="41148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862" name="Google Shape;862;p22"/>
          <p:cNvPicPr preferRelativeResize="0"/>
          <p:nvPr/>
        </p:nvPicPr>
        <p:blipFill rotWithShape="1">
          <a:blip r:embed="rId4">
            <a:alphaModFix/>
          </a:blip>
          <a:srcRect/>
          <a:stretch/>
        </p:blipFill>
        <p:spPr>
          <a:xfrm>
            <a:off x="1614714" y="2271158"/>
            <a:ext cx="5751286" cy="2785257"/>
          </a:xfrm>
          <a:prstGeom prst="rect">
            <a:avLst/>
          </a:prstGeom>
          <a:noFill/>
          <a:ln>
            <a:noFill/>
          </a:ln>
        </p:spPr>
      </p:pic>
      <p:sp>
        <p:nvSpPr>
          <p:cNvPr id="863" name="Google Shape;863;p22"/>
          <p:cNvSpPr txBox="1"/>
          <p:nvPr/>
        </p:nvSpPr>
        <p:spPr>
          <a:xfrm>
            <a:off x="290287" y="240768"/>
            <a:ext cx="66185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400" b="1" i="0" u="none" strike="noStrike" cap="none">
                <a:solidFill>
                  <a:srgbClr val="C00000"/>
                </a:solidFill>
                <a:latin typeface="Arial"/>
                <a:ea typeface="Arial"/>
                <a:cs typeface="Arial"/>
                <a:sym typeface="Arial"/>
              </a:rPr>
              <a:t>1. Thực trạng trồng và chăm sóc rừng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3"/>
                                        </p:tgtEl>
                                        <p:attrNameLst>
                                          <p:attrName>style.visibility</p:attrName>
                                        </p:attrNameLst>
                                      </p:cBhvr>
                                      <p:to>
                                        <p:strVal val="visible"/>
                                      </p:to>
                                    </p:set>
                                    <p:anim calcmode="lin" valueType="num">
                                      <p:cBhvr additive="base">
                                        <p:cTn id="7" dur="500"/>
                                        <p:tgtEl>
                                          <p:spTgt spid="86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9"/>
                                        </p:tgtEl>
                                        <p:attrNameLst>
                                          <p:attrName>style.visibility</p:attrName>
                                        </p:attrNameLst>
                                      </p:cBhvr>
                                      <p:to>
                                        <p:strVal val="visible"/>
                                      </p:to>
                                    </p:set>
                                    <p:animEffect transition="in" filter="fade">
                                      <p:cBhvr>
                                        <p:cTn id="12" dur="500"/>
                                        <p:tgtEl>
                                          <p:spTgt spid="8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2"/>
                                        </p:tgtEl>
                                        <p:attrNameLst>
                                          <p:attrName>style.visibility</p:attrName>
                                        </p:attrNameLst>
                                      </p:cBhvr>
                                      <p:to>
                                        <p:strVal val="visible"/>
                                      </p:to>
                                    </p:set>
                                    <p:animEffect transition="in" filter="fade">
                                      <p:cBhvr>
                                        <p:cTn id="17" dur="500"/>
                                        <p:tgtEl>
                                          <p:spTgt spid="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23"/>
          <p:cNvSpPr txBox="1"/>
          <p:nvPr/>
        </p:nvSpPr>
        <p:spPr>
          <a:xfrm>
            <a:off x="2561771" y="181428"/>
            <a:ext cx="4020457"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2200" b="1" i="0" u="none" strike="noStrike" cap="none">
                <a:solidFill>
                  <a:srgbClr val="0070C0"/>
                </a:solidFill>
                <a:latin typeface="Arial"/>
                <a:ea typeface="Arial"/>
                <a:cs typeface="Arial"/>
                <a:sym typeface="Arial"/>
              </a:rPr>
              <a:t>PHIẾU HỌC TẬP SỐ 2 </a:t>
            </a:r>
            <a:endParaRPr/>
          </a:p>
        </p:txBody>
      </p:sp>
      <p:sp>
        <p:nvSpPr>
          <p:cNvPr id="869" name="Google Shape;869;p23"/>
          <p:cNvSpPr txBox="1"/>
          <p:nvPr/>
        </p:nvSpPr>
        <p:spPr>
          <a:xfrm>
            <a:off x="275771" y="677055"/>
            <a:ext cx="4572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000" b="1" i="1" u="none" strike="noStrike" cap="none">
                <a:solidFill>
                  <a:srgbClr val="C00000"/>
                </a:solidFill>
                <a:latin typeface="Arial"/>
                <a:ea typeface="Arial"/>
                <a:cs typeface="Arial"/>
                <a:sym typeface="Arial"/>
              </a:rPr>
              <a:t>Câu hỏi: </a:t>
            </a:r>
            <a:r>
              <a:rPr lang="vi-VN" sz="2000" b="0" i="0" u="none" strike="noStrike" cap="none">
                <a:solidFill>
                  <a:srgbClr val="000000"/>
                </a:solidFill>
                <a:latin typeface="Arial"/>
                <a:ea typeface="Arial"/>
                <a:cs typeface="Arial"/>
                <a:sym typeface="Arial"/>
              </a:rPr>
              <a:t>Hoàn thành bảng số liệu sau:</a:t>
            </a:r>
            <a:endParaRPr/>
          </a:p>
        </p:txBody>
      </p:sp>
      <p:sp>
        <p:nvSpPr>
          <p:cNvPr id="870" name="Google Shape;870;p23"/>
          <p:cNvSpPr txBox="1"/>
          <p:nvPr/>
        </p:nvSpPr>
        <p:spPr>
          <a:xfrm>
            <a:off x="823684" y="1236989"/>
            <a:ext cx="749662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1800" b="1" i="0" u="none" strike="noStrike" cap="none">
                <a:solidFill>
                  <a:srgbClr val="994626"/>
                </a:solidFill>
                <a:latin typeface="Arial"/>
                <a:ea typeface="Arial"/>
                <a:cs typeface="Arial"/>
                <a:sym typeface="Arial"/>
              </a:rPr>
              <a:t>DIỆN TÍCH TRỒNG RỪNG Ở NƯỚC TA GIAI ĐOẠN 2007 - 2022</a:t>
            </a:r>
            <a:endParaRPr/>
          </a:p>
        </p:txBody>
      </p:sp>
      <p:graphicFrame>
        <p:nvGraphicFramePr>
          <p:cNvPr id="871" name="Google Shape;871;p23"/>
          <p:cNvGraphicFramePr/>
          <p:nvPr/>
        </p:nvGraphicFramePr>
        <p:xfrm>
          <a:off x="449942" y="1821544"/>
          <a:ext cx="3000000" cy="3000000"/>
        </p:xfrm>
        <a:graphic>
          <a:graphicData uri="http://schemas.openxmlformats.org/drawingml/2006/table">
            <a:tbl>
              <a:tblPr>
                <a:noFill/>
                <a:tableStyleId>{096615F7-1349-4364-948B-F80BEB413FA3}</a:tableStyleId>
              </a:tblPr>
              <a:tblGrid>
                <a:gridCol w="1648125"/>
                <a:gridCol w="1648125"/>
                <a:gridCol w="1649300"/>
                <a:gridCol w="1649300"/>
                <a:gridCol w="1649300"/>
              </a:tblGrid>
              <a:tr h="491700">
                <a:tc rowSpan="2">
                  <a:txBody>
                    <a:bodyPr/>
                    <a:lstStyle/>
                    <a:p>
                      <a:pPr marL="0" marR="0" lvl="0" indent="0" algn="ctr" rtl="0">
                        <a:lnSpc>
                          <a:spcPct val="150000"/>
                        </a:lnSpc>
                        <a:spcBef>
                          <a:spcPts val="0"/>
                        </a:spcBef>
                        <a:spcAft>
                          <a:spcPts val="0"/>
                        </a:spcAft>
                        <a:buNone/>
                      </a:pPr>
                      <a:r>
                        <a:rPr lang="vi-VN" sz="1800" b="1" u="none" strike="noStrike" cap="none">
                          <a:latin typeface="Arial"/>
                          <a:ea typeface="Arial"/>
                          <a:cs typeface="Arial"/>
                          <a:sym typeface="Arial"/>
                        </a:rPr>
                        <a:t>Năm</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2EAF2"/>
                    </a:solidFill>
                  </a:tcPr>
                </a:tc>
                <a:tc gridSpan="4">
                  <a:txBody>
                    <a:bodyPr/>
                    <a:lstStyle/>
                    <a:p>
                      <a:pPr marL="0" marR="0" lvl="0" indent="0" algn="ctr" rtl="0">
                        <a:lnSpc>
                          <a:spcPct val="150000"/>
                        </a:lnSpc>
                        <a:spcBef>
                          <a:spcPts val="0"/>
                        </a:spcBef>
                        <a:spcAft>
                          <a:spcPts val="0"/>
                        </a:spcAft>
                        <a:buNone/>
                      </a:pPr>
                      <a:r>
                        <a:rPr lang="vi-VN" sz="1800" b="1" u="none" strike="noStrike" cap="none">
                          <a:latin typeface="Arial"/>
                          <a:ea typeface="Arial"/>
                          <a:cs typeface="Arial"/>
                          <a:sym typeface="Arial"/>
                        </a:rPr>
                        <a:t>Diện tích trồng rừng (triệu ha)</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2EAF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53725">
                <a:tc vMerge="1">
                  <a:txBody>
                    <a:bodyPr/>
                    <a:lstStyle/>
                    <a:p>
                      <a:endParaRPr lang="en-US"/>
                    </a:p>
                  </a:txBody>
                  <a:tcPr/>
                </a:tc>
                <a:tc>
                  <a:txBody>
                    <a:bodyPr/>
                    <a:lstStyle/>
                    <a:p>
                      <a:pPr marL="0" marR="0" lvl="0" indent="0" algn="ctr" rtl="0">
                        <a:lnSpc>
                          <a:spcPct val="150000"/>
                        </a:lnSpc>
                        <a:spcBef>
                          <a:spcPts val="0"/>
                        </a:spcBef>
                        <a:spcAft>
                          <a:spcPts val="0"/>
                        </a:spcAft>
                        <a:buNone/>
                      </a:pPr>
                      <a:r>
                        <a:rPr lang="vi-VN" sz="1800" b="1" u="none" strike="noStrike" cap="none">
                          <a:latin typeface="Arial"/>
                          <a:ea typeface="Arial"/>
                          <a:cs typeface="Arial"/>
                          <a:sym typeface="Arial"/>
                        </a:rPr>
                        <a:t>Đặc dụng</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E4B3"/>
                    </a:solidFill>
                  </a:tcPr>
                </a:tc>
                <a:tc>
                  <a:txBody>
                    <a:bodyPr/>
                    <a:lstStyle/>
                    <a:p>
                      <a:pPr marL="0" marR="0" lvl="0" indent="0" algn="ctr" rtl="0">
                        <a:lnSpc>
                          <a:spcPct val="150000"/>
                        </a:lnSpc>
                        <a:spcBef>
                          <a:spcPts val="0"/>
                        </a:spcBef>
                        <a:spcAft>
                          <a:spcPts val="0"/>
                        </a:spcAft>
                        <a:buNone/>
                      </a:pPr>
                      <a:r>
                        <a:rPr lang="vi-VN" sz="1800" b="1" u="none" strike="noStrike" cap="none">
                          <a:latin typeface="Arial"/>
                          <a:ea typeface="Arial"/>
                          <a:cs typeface="Arial"/>
                          <a:sym typeface="Arial"/>
                        </a:rPr>
                        <a:t>Phòng hộ</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E4B3"/>
                    </a:solidFill>
                  </a:tcPr>
                </a:tc>
                <a:tc>
                  <a:txBody>
                    <a:bodyPr/>
                    <a:lstStyle/>
                    <a:p>
                      <a:pPr marL="0" marR="0" lvl="0" indent="0" algn="ctr" rtl="0">
                        <a:lnSpc>
                          <a:spcPct val="150000"/>
                        </a:lnSpc>
                        <a:spcBef>
                          <a:spcPts val="0"/>
                        </a:spcBef>
                        <a:spcAft>
                          <a:spcPts val="0"/>
                        </a:spcAft>
                        <a:buNone/>
                      </a:pPr>
                      <a:r>
                        <a:rPr lang="vi-VN" sz="1800" b="1" u="none" strike="noStrike" cap="none">
                          <a:latin typeface="Arial"/>
                          <a:ea typeface="Arial"/>
                          <a:cs typeface="Arial"/>
                          <a:sym typeface="Arial"/>
                        </a:rPr>
                        <a:t>Sản xuất</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E4B3"/>
                    </a:solidFill>
                  </a:tcPr>
                </a:tc>
                <a:tc>
                  <a:txBody>
                    <a:bodyPr/>
                    <a:lstStyle/>
                    <a:p>
                      <a:pPr marL="0" marR="0" lvl="0" indent="0" algn="ctr" rtl="0">
                        <a:lnSpc>
                          <a:spcPct val="150000"/>
                        </a:lnSpc>
                        <a:spcBef>
                          <a:spcPts val="0"/>
                        </a:spcBef>
                        <a:spcAft>
                          <a:spcPts val="0"/>
                        </a:spcAft>
                        <a:buNone/>
                      </a:pPr>
                      <a:r>
                        <a:rPr lang="vi-VN" sz="1800" b="1" u="none" strike="noStrike" cap="none">
                          <a:latin typeface="Arial"/>
                          <a:ea typeface="Arial"/>
                          <a:cs typeface="Arial"/>
                          <a:sym typeface="Arial"/>
                        </a:rPr>
                        <a:t>Tổng</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E4B3"/>
                    </a:solidFill>
                  </a:tcPr>
                </a:tc>
              </a:tr>
              <a:tr h="491700">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2007</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491700">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2012</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491700">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2017</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491700">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2022</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bl>
          </a:graphicData>
        </a:graphic>
      </p:graphicFrame>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24"/>
          <p:cNvSpPr txBox="1"/>
          <p:nvPr/>
        </p:nvSpPr>
        <p:spPr>
          <a:xfrm>
            <a:off x="823684" y="381089"/>
            <a:ext cx="749662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1800" b="1" i="0" u="none" strike="noStrike" cap="none">
                <a:solidFill>
                  <a:srgbClr val="994626"/>
                </a:solidFill>
                <a:latin typeface="Arial"/>
                <a:ea typeface="Arial"/>
                <a:cs typeface="Arial"/>
                <a:sym typeface="Arial"/>
              </a:rPr>
              <a:t>THỰC TRẠNG TRỒNG RỪNG Ở NƯỚC TA GIAI ĐOẠN 2006 - 2020</a:t>
            </a:r>
            <a:endParaRPr/>
          </a:p>
        </p:txBody>
      </p:sp>
      <p:graphicFrame>
        <p:nvGraphicFramePr>
          <p:cNvPr id="877" name="Google Shape;877;p24"/>
          <p:cNvGraphicFramePr/>
          <p:nvPr/>
        </p:nvGraphicFramePr>
        <p:xfrm>
          <a:off x="324756" y="1219200"/>
          <a:ext cx="3000000" cy="3000000"/>
        </p:xfrm>
        <a:graphic>
          <a:graphicData uri="http://schemas.openxmlformats.org/drawingml/2006/table">
            <a:tbl>
              <a:tblPr bandRow="1">
                <a:noFill/>
                <a:tableStyleId>{A1707742-BC01-4C14-BA4C-D0A9D9EDD292}</a:tableStyleId>
              </a:tblPr>
              <a:tblGrid>
                <a:gridCol w="4423125"/>
                <a:gridCol w="1893475"/>
                <a:gridCol w="2177875"/>
              </a:tblGrid>
              <a:tr h="509650">
                <a:tc>
                  <a:txBody>
                    <a:bodyPr/>
                    <a:lstStyle/>
                    <a:p>
                      <a:pPr marL="0" marR="0" lvl="0" indent="0" algn="just" rtl="0">
                        <a:lnSpc>
                          <a:spcPct val="100000"/>
                        </a:lnSpc>
                        <a:spcBef>
                          <a:spcPts val="0"/>
                        </a:spcBef>
                        <a:spcAft>
                          <a:spcPts val="0"/>
                        </a:spcAft>
                        <a:buNone/>
                      </a:pPr>
                      <a:r>
                        <a:rPr lang="vi-VN" sz="1800" u="none" strike="noStrike" cap="none"/>
                        <a:t> </a:t>
                      </a:r>
                      <a:endParaRPr sz="1800" u="none" strike="noStrike" cap="none">
                        <a:latin typeface="Calibri"/>
                        <a:ea typeface="Calibri"/>
                        <a:cs typeface="Calibri"/>
                        <a:sym typeface="Calibri"/>
                      </a:endParaRPr>
                    </a:p>
                  </a:txBody>
                  <a:tcPr marL="56300" marR="563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vi-VN" sz="1800" u="none" strike="noStrike" cap="none"/>
                        <a:t>Mục tiêu</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3F0A3"/>
                    </a:solidFill>
                  </a:tcPr>
                </a:tc>
                <a:tc>
                  <a:txBody>
                    <a:bodyPr/>
                    <a:lstStyle/>
                    <a:p>
                      <a:pPr marL="0" marR="0" lvl="0" indent="0" algn="ctr" rtl="0">
                        <a:lnSpc>
                          <a:spcPct val="100000"/>
                        </a:lnSpc>
                        <a:spcBef>
                          <a:spcPts val="0"/>
                        </a:spcBef>
                        <a:spcAft>
                          <a:spcPts val="0"/>
                        </a:spcAft>
                        <a:buNone/>
                      </a:pPr>
                      <a:r>
                        <a:rPr lang="vi-VN" sz="1800" u="none" strike="noStrike" cap="none"/>
                        <a:t>Thực tế đạt được</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3F0A3"/>
                    </a:solidFill>
                  </a:tcPr>
                </a:tc>
              </a:tr>
              <a:tr h="778350">
                <a:tc>
                  <a:txBody>
                    <a:bodyPr/>
                    <a:lstStyle/>
                    <a:p>
                      <a:pPr marL="0" marR="0" lvl="0" indent="0" algn="just" rtl="0">
                        <a:lnSpc>
                          <a:spcPct val="100000"/>
                        </a:lnSpc>
                        <a:spcBef>
                          <a:spcPts val="0"/>
                        </a:spcBef>
                        <a:spcAft>
                          <a:spcPts val="0"/>
                        </a:spcAft>
                        <a:buNone/>
                      </a:pPr>
                      <a:r>
                        <a:rPr lang="vi-VN" sz="1800" u="none" strike="noStrike" cap="none"/>
                        <a:t>Tổng diện tích 2006 – 2010 (triệu ha)</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just" rtl="0">
                        <a:lnSpc>
                          <a:spcPct val="100000"/>
                        </a:lnSpc>
                        <a:spcBef>
                          <a:spcPts val="0"/>
                        </a:spcBef>
                        <a:spcAft>
                          <a:spcPts val="0"/>
                        </a:spcAft>
                        <a:buNone/>
                      </a:pPr>
                      <a:r>
                        <a:rPr lang="vi-VN" sz="1800" u="none" strike="noStrike" cap="none"/>
                        <a:t> </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just" rtl="0">
                        <a:lnSpc>
                          <a:spcPct val="100000"/>
                        </a:lnSpc>
                        <a:spcBef>
                          <a:spcPts val="0"/>
                        </a:spcBef>
                        <a:spcAft>
                          <a:spcPts val="0"/>
                        </a:spcAft>
                        <a:buNone/>
                      </a:pPr>
                      <a:r>
                        <a:rPr lang="vi-VN" sz="1800" u="none" strike="noStrike" cap="none"/>
                        <a:t> </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r>
              <a:tr h="778350">
                <a:tc>
                  <a:txBody>
                    <a:bodyPr/>
                    <a:lstStyle/>
                    <a:p>
                      <a:pPr marL="0" marR="0" lvl="0" indent="0" algn="just" rtl="0">
                        <a:lnSpc>
                          <a:spcPct val="100000"/>
                        </a:lnSpc>
                        <a:spcBef>
                          <a:spcPts val="0"/>
                        </a:spcBef>
                        <a:spcAft>
                          <a:spcPts val="0"/>
                        </a:spcAft>
                        <a:buNone/>
                      </a:pPr>
                      <a:r>
                        <a:rPr lang="vi-VN" sz="1800" u="none" strike="noStrike" cap="none"/>
                        <a:t>Tổng diện tích 2011 – 2020 (triệu ha)</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just" rtl="0">
                        <a:lnSpc>
                          <a:spcPct val="100000"/>
                        </a:lnSpc>
                        <a:spcBef>
                          <a:spcPts val="0"/>
                        </a:spcBef>
                        <a:spcAft>
                          <a:spcPts val="0"/>
                        </a:spcAft>
                        <a:buNone/>
                      </a:pPr>
                      <a:r>
                        <a:rPr lang="vi-VN" sz="1800" u="none" strike="noStrike" cap="none"/>
                        <a:t> </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just" rtl="0">
                        <a:lnSpc>
                          <a:spcPct val="100000"/>
                        </a:lnSpc>
                        <a:spcBef>
                          <a:spcPts val="0"/>
                        </a:spcBef>
                        <a:spcAft>
                          <a:spcPts val="0"/>
                        </a:spcAft>
                        <a:buNone/>
                      </a:pPr>
                      <a:r>
                        <a:rPr lang="vi-VN" sz="1800" u="none" strike="noStrike" cap="none"/>
                        <a:t> </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r>
              <a:tr h="778350">
                <a:tc>
                  <a:txBody>
                    <a:bodyPr/>
                    <a:lstStyle/>
                    <a:p>
                      <a:pPr marL="0" marR="0" lvl="0" indent="0" algn="just" rtl="0">
                        <a:lnSpc>
                          <a:spcPct val="100000"/>
                        </a:lnSpc>
                        <a:spcBef>
                          <a:spcPts val="0"/>
                        </a:spcBef>
                        <a:spcAft>
                          <a:spcPts val="0"/>
                        </a:spcAft>
                        <a:buNone/>
                      </a:pPr>
                      <a:r>
                        <a:rPr lang="vi-VN" sz="1800" u="none" strike="noStrike" cap="none"/>
                        <a:t>Diện tích trung bình hằng năm (triệu ha)</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just" rtl="0">
                        <a:lnSpc>
                          <a:spcPct val="100000"/>
                        </a:lnSpc>
                        <a:spcBef>
                          <a:spcPts val="0"/>
                        </a:spcBef>
                        <a:spcAft>
                          <a:spcPts val="0"/>
                        </a:spcAft>
                        <a:buNone/>
                      </a:pPr>
                      <a:r>
                        <a:rPr lang="vi-VN" sz="1800" u="none" strike="noStrike" cap="none"/>
                        <a:t> </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just" rtl="0">
                        <a:lnSpc>
                          <a:spcPct val="100000"/>
                        </a:lnSpc>
                        <a:spcBef>
                          <a:spcPts val="0"/>
                        </a:spcBef>
                        <a:spcAft>
                          <a:spcPts val="0"/>
                        </a:spcAft>
                        <a:buNone/>
                      </a:pPr>
                      <a:r>
                        <a:rPr lang="vi-VN" sz="1800" u="none" strike="noStrike" cap="none"/>
                        <a:t> </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r>
              <a:tr h="778350">
                <a:tc>
                  <a:txBody>
                    <a:bodyPr/>
                    <a:lstStyle/>
                    <a:p>
                      <a:pPr marL="0" marR="0" lvl="0" indent="0" algn="just" rtl="0">
                        <a:lnSpc>
                          <a:spcPct val="100000"/>
                        </a:lnSpc>
                        <a:spcBef>
                          <a:spcPts val="0"/>
                        </a:spcBef>
                        <a:spcAft>
                          <a:spcPts val="0"/>
                        </a:spcAft>
                        <a:buNone/>
                      </a:pPr>
                      <a:r>
                        <a:rPr lang="vi-VN" sz="1800" u="none" strike="noStrike" cap="none"/>
                        <a:t>Trồng cây phân tán (triệu cây/năm)</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just" rtl="0">
                        <a:lnSpc>
                          <a:spcPct val="100000"/>
                        </a:lnSpc>
                        <a:spcBef>
                          <a:spcPts val="0"/>
                        </a:spcBef>
                        <a:spcAft>
                          <a:spcPts val="0"/>
                        </a:spcAft>
                        <a:buNone/>
                      </a:pPr>
                      <a:r>
                        <a:rPr lang="vi-VN" sz="1800" u="none" strike="noStrike" cap="none"/>
                        <a:t> </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just" rtl="0">
                        <a:lnSpc>
                          <a:spcPct val="100000"/>
                        </a:lnSpc>
                        <a:spcBef>
                          <a:spcPts val="0"/>
                        </a:spcBef>
                        <a:spcAft>
                          <a:spcPts val="0"/>
                        </a:spcAft>
                        <a:buNone/>
                      </a:pPr>
                      <a:r>
                        <a:rPr lang="vi-VN" sz="1800" u="none" strike="noStrike" cap="none"/>
                        <a:t> </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r>
            </a:tbl>
          </a:graphicData>
        </a:graphic>
      </p:graphicFrame>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25"/>
          <p:cNvSpPr txBox="1"/>
          <p:nvPr/>
        </p:nvSpPr>
        <p:spPr>
          <a:xfrm>
            <a:off x="361042" y="375452"/>
            <a:ext cx="8421915" cy="95866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000000"/>
              </a:buClr>
              <a:buSzPts val="2000"/>
              <a:buFont typeface="Noto Sans Symbols"/>
              <a:buChar char="▪"/>
            </a:pPr>
            <a:r>
              <a:rPr lang="vi-VN" sz="2000" b="0" i="0" u="none" strike="noStrike" cap="none">
                <a:solidFill>
                  <a:srgbClr val="000000"/>
                </a:solidFill>
                <a:latin typeface="Arial"/>
                <a:ea typeface="Arial"/>
                <a:cs typeface="Arial"/>
                <a:sym typeface="Arial"/>
              </a:rPr>
              <a:t>Công tác trồng và chăm sóc rừng ở nước ta đã có nhiều chuyển biến tích cực. </a:t>
            </a:r>
            <a:endParaRPr/>
          </a:p>
        </p:txBody>
      </p:sp>
      <p:graphicFrame>
        <p:nvGraphicFramePr>
          <p:cNvPr id="883" name="Google Shape;883;p25"/>
          <p:cNvGraphicFramePr/>
          <p:nvPr/>
        </p:nvGraphicFramePr>
        <p:xfrm>
          <a:off x="449943" y="1545772"/>
          <a:ext cx="3000000" cy="3000000"/>
        </p:xfrm>
        <a:graphic>
          <a:graphicData uri="http://schemas.openxmlformats.org/drawingml/2006/table">
            <a:tbl>
              <a:tblPr>
                <a:noFill/>
                <a:tableStyleId>{096615F7-1349-4364-948B-F80BEB413FA3}</a:tableStyleId>
              </a:tblPr>
              <a:tblGrid>
                <a:gridCol w="1648125"/>
                <a:gridCol w="1648125"/>
                <a:gridCol w="1649300"/>
                <a:gridCol w="1649300"/>
                <a:gridCol w="1649300"/>
              </a:tblGrid>
              <a:tr h="491700">
                <a:tc rowSpan="2">
                  <a:txBody>
                    <a:bodyPr/>
                    <a:lstStyle/>
                    <a:p>
                      <a:pPr marL="0" marR="0" lvl="0" indent="0" algn="ctr" rtl="0">
                        <a:lnSpc>
                          <a:spcPct val="150000"/>
                        </a:lnSpc>
                        <a:spcBef>
                          <a:spcPts val="0"/>
                        </a:spcBef>
                        <a:spcAft>
                          <a:spcPts val="0"/>
                        </a:spcAft>
                        <a:buNone/>
                      </a:pPr>
                      <a:r>
                        <a:rPr lang="vi-VN" sz="1800" b="1" u="none" strike="noStrike" cap="none">
                          <a:latin typeface="Arial"/>
                          <a:ea typeface="Arial"/>
                          <a:cs typeface="Arial"/>
                          <a:sym typeface="Arial"/>
                        </a:rPr>
                        <a:t>Năm</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2EAF2"/>
                    </a:solidFill>
                  </a:tcPr>
                </a:tc>
                <a:tc gridSpan="4">
                  <a:txBody>
                    <a:bodyPr/>
                    <a:lstStyle/>
                    <a:p>
                      <a:pPr marL="0" marR="0" lvl="0" indent="0" algn="ctr" rtl="0">
                        <a:lnSpc>
                          <a:spcPct val="150000"/>
                        </a:lnSpc>
                        <a:spcBef>
                          <a:spcPts val="0"/>
                        </a:spcBef>
                        <a:spcAft>
                          <a:spcPts val="0"/>
                        </a:spcAft>
                        <a:buNone/>
                      </a:pPr>
                      <a:r>
                        <a:rPr lang="vi-VN" sz="1800" b="1" u="none" strike="noStrike" cap="none">
                          <a:latin typeface="Arial"/>
                          <a:ea typeface="Arial"/>
                          <a:cs typeface="Arial"/>
                          <a:sym typeface="Arial"/>
                        </a:rPr>
                        <a:t>Diện tích trồng rừng (triệu ha)</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2EAF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63775">
                <a:tc vMerge="1">
                  <a:txBody>
                    <a:bodyPr/>
                    <a:lstStyle/>
                    <a:p>
                      <a:endParaRPr lang="en-US"/>
                    </a:p>
                  </a:txBody>
                  <a:tcPr/>
                </a:tc>
                <a:tc>
                  <a:txBody>
                    <a:bodyPr/>
                    <a:lstStyle/>
                    <a:p>
                      <a:pPr marL="0" marR="0" lvl="0" indent="0" algn="ctr" rtl="0">
                        <a:lnSpc>
                          <a:spcPct val="150000"/>
                        </a:lnSpc>
                        <a:spcBef>
                          <a:spcPts val="0"/>
                        </a:spcBef>
                        <a:spcAft>
                          <a:spcPts val="0"/>
                        </a:spcAft>
                        <a:buNone/>
                      </a:pPr>
                      <a:r>
                        <a:rPr lang="vi-VN" sz="1800" b="1" u="none" strike="noStrike" cap="none">
                          <a:latin typeface="Arial"/>
                          <a:ea typeface="Arial"/>
                          <a:cs typeface="Arial"/>
                          <a:sym typeface="Arial"/>
                        </a:rPr>
                        <a:t>Đặc dụng</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E4B3"/>
                    </a:solidFill>
                  </a:tcPr>
                </a:tc>
                <a:tc>
                  <a:txBody>
                    <a:bodyPr/>
                    <a:lstStyle/>
                    <a:p>
                      <a:pPr marL="0" marR="0" lvl="0" indent="0" algn="ctr" rtl="0">
                        <a:lnSpc>
                          <a:spcPct val="150000"/>
                        </a:lnSpc>
                        <a:spcBef>
                          <a:spcPts val="0"/>
                        </a:spcBef>
                        <a:spcAft>
                          <a:spcPts val="0"/>
                        </a:spcAft>
                        <a:buNone/>
                      </a:pPr>
                      <a:r>
                        <a:rPr lang="vi-VN" sz="1800" b="1" u="none" strike="noStrike" cap="none">
                          <a:latin typeface="Arial"/>
                          <a:ea typeface="Arial"/>
                          <a:cs typeface="Arial"/>
                          <a:sym typeface="Arial"/>
                        </a:rPr>
                        <a:t>Phòng hộ</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E4B3"/>
                    </a:solidFill>
                  </a:tcPr>
                </a:tc>
                <a:tc>
                  <a:txBody>
                    <a:bodyPr/>
                    <a:lstStyle/>
                    <a:p>
                      <a:pPr marL="0" marR="0" lvl="0" indent="0" algn="ctr" rtl="0">
                        <a:lnSpc>
                          <a:spcPct val="150000"/>
                        </a:lnSpc>
                        <a:spcBef>
                          <a:spcPts val="0"/>
                        </a:spcBef>
                        <a:spcAft>
                          <a:spcPts val="0"/>
                        </a:spcAft>
                        <a:buNone/>
                      </a:pPr>
                      <a:r>
                        <a:rPr lang="vi-VN" sz="1800" b="1" u="none" strike="noStrike" cap="none">
                          <a:latin typeface="Arial"/>
                          <a:ea typeface="Arial"/>
                          <a:cs typeface="Arial"/>
                          <a:sym typeface="Arial"/>
                        </a:rPr>
                        <a:t>Sản xuất</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E4B3"/>
                    </a:solidFill>
                  </a:tcPr>
                </a:tc>
                <a:tc>
                  <a:txBody>
                    <a:bodyPr/>
                    <a:lstStyle/>
                    <a:p>
                      <a:pPr marL="0" marR="0" lvl="0" indent="0" algn="ctr" rtl="0">
                        <a:lnSpc>
                          <a:spcPct val="150000"/>
                        </a:lnSpc>
                        <a:spcBef>
                          <a:spcPts val="0"/>
                        </a:spcBef>
                        <a:spcAft>
                          <a:spcPts val="0"/>
                        </a:spcAft>
                        <a:buNone/>
                      </a:pPr>
                      <a:r>
                        <a:rPr lang="vi-VN" sz="1800" b="1" u="none" strike="noStrike" cap="none">
                          <a:latin typeface="Arial"/>
                          <a:ea typeface="Arial"/>
                          <a:cs typeface="Arial"/>
                          <a:sym typeface="Arial"/>
                        </a:rPr>
                        <a:t>Tổng</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E4B3"/>
                    </a:solidFill>
                  </a:tcPr>
                </a:tc>
              </a:tr>
              <a:tr h="491700">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2007</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0,1</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0,6</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1,9</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2,6</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491700">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2012</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0,1</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0,6</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2,4</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3,2</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491700">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2017</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0,1</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0,7</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2,9</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4,2</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491700">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2022</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0,1</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0,6</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3,9</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4,6</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2"/>
                                        </p:tgtEl>
                                        <p:attrNameLst>
                                          <p:attrName>style.visibility</p:attrName>
                                        </p:attrNameLst>
                                      </p:cBhvr>
                                      <p:to>
                                        <p:strVal val="visible"/>
                                      </p:to>
                                    </p:set>
                                    <p:animEffect transition="in" filter="fade">
                                      <p:cBhvr>
                                        <p:cTn id="7" dur="500"/>
                                        <p:tgtEl>
                                          <p:spTgt spid="8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3"/>
                                        </p:tgtEl>
                                        <p:attrNameLst>
                                          <p:attrName>style.visibility</p:attrName>
                                        </p:attrNameLst>
                                      </p:cBhvr>
                                      <p:to>
                                        <p:strVal val="visible"/>
                                      </p:to>
                                    </p:set>
                                    <p:animEffect transition="in" filter="fade">
                                      <p:cBhvr>
                                        <p:cTn id="12"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grpSp>
        <p:nvGrpSpPr>
          <p:cNvPr id="888" name="Google Shape;888;p26"/>
          <p:cNvGrpSpPr/>
          <p:nvPr/>
        </p:nvGrpSpPr>
        <p:grpSpPr>
          <a:xfrm>
            <a:off x="384628" y="435428"/>
            <a:ext cx="3679371" cy="1146629"/>
            <a:chOff x="609600" y="442685"/>
            <a:chExt cx="3679371" cy="1146629"/>
          </a:xfrm>
        </p:grpSpPr>
        <p:sp>
          <p:nvSpPr>
            <p:cNvPr id="889" name="Google Shape;889;p26"/>
            <p:cNvSpPr/>
            <p:nvPr/>
          </p:nvSpPr>
          <p:spPr>
            <a:xfrm>
              <a:off x="609600" y="442685"/>
              <a:ext cx="3679371" cy="1146629"/>
            </a:xfrm>
            <a:prstGeom prst="roundRect">
              <a:avLst>
                <a:gd name="adj" fmla="val 16667"/>
              </a:avLst>
            </a:prstGeom>
            <a:solidFill>
              <a:srgbClr val="A0DA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0" name="Google Shape;890;p26"/>
            <p:cNvSpPr txBox="1"/>
            <p:nvPr/>
          </p:nvSpPr>
          <p:spPr>
            <a:xfrm>
              <a:off x="631370" y="536669"/>
              <a:ext cx="3635829" cy="95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Diện tích rừng trồng </a:t>
              </a:r>
              <a:endParaRPr/>
            </a:p>
            <a:p>
              <a:pPr marL="0" marR="0" lvl="0" indent="0" algn="ctr"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liên tục tăng </a:t>
              </a:r>
              <a:endParaRPr/>
            </a:p>
          </p:txBody>
        </p:sp>
      </p:grpSp>
      <p:grpSp>
        <p:nvGrpSpPr>
          <p:cNvPr id="891" name="Google Shape;891;p26"/>
          <p:cNvGrpSpPr/>
          <p:nvPr/>
        </p:nvGrpSpPr>
        <p:grpSpPr>
          <a:xfrm>
            <a:off x="5058231" y="435428"/>
            <a:ext cx="3679371" cy="1146629"/>
            <a:chOff x="609600" y="442685"/>
            <a:chExt cx="3679371" cy="1146629"/>
          </a:xfrm>
        </p:grpSpPr>
        <p:sp>
          <p:nvSpPr>
            <p:cNvPr id="892" name="Google Shape;892;p26"/>
            <p:cNvSpPr/>
            <p:nvPr/>
          </p:nvSpPr>
          <p:spPr>
            <a:xfrm>
              <a:off x="609600" y="442685"/>
              <a:ext cx="3679371" cy="1146629"/>
            </a:xfrm>
            <a:prstGeom prst="roundRect">
              <a:avLst>
                <a:gd name="adj" fmla="val 16667"/>
              </a:avLst>
            </a:prstGeom>
            <a:solidFill>
              <a:srgbClr val="A0DA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3" name="Google Shape;893;p26"/>
            <p:cNvSpPr txBox="1"/>
            <p:nvPr/>
          </p:nvSpPr>
          <p:spPr>
            <a:xfrm>
              <a:off x="631370" y="536669"/>
              <a:ext cx="3635829" cy="95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Chưa hoàn thành so với </a:t>
              </a:r>
              <a:endParaRPr/>
            </a:p>
            <a:p>
              <a:pPr marL="0" marR="0" lvl="0" indent="0" algn="ctr"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mục tiêu ban đầu</a:t>
              </a:r>
              <a:endParaRPr/>
            </a:p>
          </p:txBody>
        </p:sp>
      </p:grpSp>
      <p:sp>
        <p:nvSpPr>
          <p:cNvPr id="894" name="Google Shape;894;p26"/>
          <p:cNvSpPr/>
          <p:nvPr/>
        </p:nvSpPr>
        <p:spPr>
          <a:xfrm>
            <a:off x="4310744" y="903512"/>
            <a:ext cx="500743" cy="239487"/>
          </a:xfrm>
          <a:prstGeom prst="rightArrow">
            <a:avLst>
              <a:gd name="adj1" fmla="val 50000"/>
              <a:gd name="adj2"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aphicFrame>
        <p:nvGraphicFramePr>
          <p:cNvPr id="895" name="Google Shape;895;p26"/>
          <p:cNvGraphicFramePr/>
          <p:nvPr/>
        </p:nvGraphicFramePr>
        <p:xfrm>
          <a:off x="324758" y="1836058"/>
          <a:ext cx="3000000" cy="3000000"/>
        </p:xfrm>
        <a:graphic>
          <a:graphicData uri="http://schemas.openxmlformats.org/drawingml/2006/table">
            <a:tbl>
              <a:tblPr bandRow="1">
                <a:noFill/>
                <a:tableStyleId>{A1707742-BC01-4C14-BA4C-D0A9D9EDD292}</a:tableStyleId>
              </a:tblPr>
              <a:tblGrid>
                <a:gridCol w="4423125"/>
                <a:gridCol w="1893475"/>
                <a:gridCol w="2177875"/>
              </a:tblGrid>
              <a:tr h="590450">
                <a:tc>
                  <a:txBody>
                    <a:bodyPr/>
                    <a:lstStyle/>
                    <a:p>
                      <a:pPr marL="0" marR="0" lvl="0" indent="0" algn="just" rtl="0">
                        <a:lnSpc>
                          <a:spcPct val="100000"/>
                        </a:lnSpc>
                        <a:spcBef>
                          <a:spcPts val="0"/>
                        </a:spcBef>
                        <a:spcAft>
                          <a:spcPts val="0"/>
                        </a:spcAft>
                        <a:buNone/>
                      </a:pPr>
                      <a:r>
                        <a:rPr lang="vi-VN" sz="1800" u="none" strike="noStrike" cap="none"/>
                        <a:t> </a:t>
                      </a:r>
                      <a:endParaRPr sz="1800" u="none" strike="noStrike" cap="none">
                        <a:latin typeface="Calibri"/>
                        <a:ea typeface="Calibri"/>
                        <a:cs typeface="Calibri"/>
                        <a:sym typeface="Calibri"/>
                      </a:endParaRPr>
                    </a:p>
                  </a:txBody>
                  <a:tcPr marL="56300" marR="56300" marT="0" marB="0"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vi-VN" sz="1800" u="none" strike="noStrike" cap="none"/>
                        <a:t>Mục tiêu</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3F0A3"/>
                    </a:solidFill>
                  </a:tcPr>
                </a:tc>
                <a:tc>
                  <a:txBody>
                    <a:bodyPr/>
                    <a:lstStyle/>
                    <a:p>
                      <a:pPr marL="0" marR="0" lvl="0" indent="0" algn="ctr" rtl="0">
                        <a:lnSpc>
                          <a:spcPct val="100000"/>
                        </a:lnSpc>
                        <a:spcBef>
                          <a:spcPts val="0"/>
                        </a:spcBef>
                        <a:spcAft>
                          <a:spcPts val="0"/>
                        </a:spcAft>
                        <a:buNone/>
                      </a:pPr>
                      <a:r>
                        <a:rPr lang="vi-VN" sz="1800" u="none" strike="noStrike" cap="none"/>
                        <a:t>Thực tế đạt được</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3F0A3"/>
                    </a:solidFill>
                  </a:tcPr>
                </a:tc>
              </a:tr>
              <a:tr h="627700">
                <a:tc>
                  <a:txBody>
                    <a:bodyPr/>
                    <a:lstStyle/>
                    <a:p>
                      <a:pPr marL="0" marR="0" lvl="0" indent="0" algn="just" rtl="0">
                        <a:lnSpc>
                          <a:spcPct val="100000"/>
                        </a:lnSpc>
                        <a:spcBef>
                          <a:spcPts val="0"/>
                        </a:spcBef>
                        <a:spcAft>
                          <a:spcPts val="0"/>
                        </a:spcAft>
                        <a:buNone/>
                      </a:pPr>
                      <a:r>
                        <a:rPr lang="vi-VN" sz="1800" u="none" strike="noStrike" cap="none"/>
                        <a:t>Tổng diện tích 2006 – 2010 (triệu ha)</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1,0</a:t>
                      </a:r>
                      <a:endParaRPr sz="1800" u="none" strike="noStrike" cap="none">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0,78</a:t>
                      </a:r>
                      <a:endParaRPr sz="1800" u="none" strike="noStrike" cap="none">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r>
              <a:tr h="627700">
                <a:tc>
                  <a:txBody>
                    <a:bodyPr/>
                    <a:lstStyle/>
                    <a:p>
                      <a:pPr marL="0" marR="0" lvl="0" indent="0" algn="just" rtl="0">
                        <a:lnSpc>
                          <a:spcPct val="100000"/>
                        </a:lnSpc>
                        <a:spcBef>
                          <a:spcPts val="0"/>
                        </a:spcBef>
                        <a:spcAft>
                          <a:spcPts val="0"/>
                        </a:spcAft>
                        <a:buNone/>
                      </a:pPr>
                      <a:r>
                        <a:rPr lang="vi-VN" sz="1800" u="none" strike="noStrike" cap="none"/>
                        <a:t>Tổng diện tích 2011 – 2020 (triệu ha)</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1,5</a:t>
                      </a:r>
                      <a:endParaRPr sz="1800" u="none" strike="noStrike" cap="none">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1,23</a:t>
                      </a:r>
                      <a:endParaRPr sz="1800" u="none" strike="noStrike" cap="none">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r>
              <a:tr h="627700">
                <a:tc>
                  <a:txBody>
                    <a:bodyPr/>
                    <a:lstStyle/>
                    <a:p>
                      <a:pPr marL="0" marR="0" lvl="0" indent="0" algn="just" rtl="0">
                        <a:lnSpc>
                          <a:spcPct val="100000"/>
                        </a:lnSpc>
                        <a:spcBef>
                          <a:spcPts val="0"/>
                        </a:spcBef>
                        <a:spcAft>
                          <a:spcPts val="0"/>
                        </a:spcAft>
                        <a:buNone/>
                      </a:pPr>
                      <a:r>
                        <a:rPr lang="vi-VN" sz="1800" u="none" strike="noStrike" cap="none"/>
                        <a:t>Diện tích trung bình hằng năm (triệu ha)</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0,3</a:t>
                      </a:r>
                      <a:endParaRPr sz="1800" u="none" strike="noStrike" cap="none">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0,23</a:t>
                      </a:r>
                      <a:endParaRPr sz="1800" u="none" strike="noStrike" cap="none">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r>
              <a:tr h="627700">
                <a:tc>
                  <a:txBody>
                    <a:bodyPr/>
                    <a:lstStyle/>
                    <a:p>
                      <a:pPr marL="0" marR="0" lvl="0" indent="0" algn="just" rtl="0">
                        <a:lnSpc>
                          <a:spcPct val="100000"/>
                        </a:lnSpc>
                        <a:spcBef>
                          <a:spcPts val="0"/>
                        </a:spcBef>
                        <a:spcAft>
                          <a:spcPts val="0"/>
                        </a:spcAft>
                        <a:buNone/>
                      </a:pPr>
                      <a:r>
                        <a:rPr lang="vi-VN" sz="1800" u="none" strike="noStrike" cap="none"/>
                        <a:t>Trồng cây phân tán (triệu cây/năm)</a:t>
                      </a:r>
                      <a:endParaRPr sz="1800" u="none" strike="noStrike" cap="none">
                        <a:latin typeface="Calibri"/>
                        <a:ea typeface="Calibri"/>
                        <a:cs typeface="Calibri"/>
                        <a:sym typeface="Calibri"/>
                      </a:endParaRPr>
                    </a:p>
                  </a:txBody>
                  <a:tcPr marL="56300" marR="563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200</a:t>
                      </a:r>
                      <a:endParaRPr sz="1800" u="none" strike="noStrike" cap="none">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55</a:t>
                      </a:r>
                      <a:endParaRPr sz="1800" u="none" strike="noStrike" cap="none">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8"/>
                                        </p:tgtEl>
                                        <p:attrNameLst>
                                          <p:attrName>style.visibility</p:attrName>
                                        </p:attrNameLst>
                                      </p:cBhvr>
                                      <p:to>
                                        <p:strVal val="visible"/>
                                      </p:to>
                                    </p:set>
                                    <p:animEffect transition="in" filter="fade">
                                      <p:cBhvr>
                                        <p:cTn id="7" dur="500"/>
                                        <p:tgtEl>
                                          <p:spTgt spid="8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4"/>
                                        </p:tgtEl>
                                        <p:attrNameLst>
                                          <p:attrName>style.visibility</p:attrName>
                                        </p:attrNameLst>
                                      </p:cBhvr>
                                      <p:to>
                                        <p:strVal val="visible"/>
                                      </p:to>
                                    </p:set>
                                    <p:animEffect transition="in" filter="fade">
                                      <p:cBhvr>
                                        <p:cTn id="12" dur="500"/>
                                        <p:tgtEl>
                                          <p:spTgt spid="894"/>
                                        </p:tgtEl>
                                      </p:cBhvr>
                                    </p:animEffect>
                                  </p:childTnLst>
                                </p:cTn>
                              </p:par>
                              <p:par>
                                <p:cTn id="13" presetID="10" presetClass="entr" presetSubtype="0" fill="hold" nodeType="withEffect">
                                  <p:stCondLst>
                                    <p:cond delay="0"/>
                                  </p:stCondLst>
                                  <p:childTnLst>
                                    <p:set>
                                      <p:cBhvr>
                                        <p:cTn id="14" dur="1" fill="hold">
                                          <p:stCondLst>
                                            <p:cond delay="0"/>
                                          </p:stCondLst>
                                        </p:cTn>
                                        <p:tgtEl>
                                          <p:spTgt spid="891"/>
                                        </p:tgtEl>
                                        <p:attrNameLst>
                                          <p:attrName>style.visibility</p:attrName>
                                        </p:attrNameLst>
                                      </p:cBhvr>
                                      <p:to>
                                        <p:strVal val="visible"/>
                                      </p:to>
                                    </p:set>
                                    <p:animEffect transition="in" filter="fade">
                                      <p:cBhvr>
                                        <p:cTn id="15" dur="500"/>
                                        <p:tgtEl>
                                          <p:spTgt spid="89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95"/>
                                        </p:tgtEl>
                                        <p:attrNameLst>
                                          <p:attrName>style.visibility</p:attrName>
                                        </p:attrNameLst>
                                      </p:cBhvr>
                                      <p:to>
                                        <p:strVal val="visible"/>
                                      </p:to>
                                    </p:set>
                                    <p:animEffect transition="in" filter="fade">
                                      <p:cBhvr>
                                        <p:cTn id="20" dur="500"/>
                                        <p:tgtEl>
                                          <p:spTgt spid="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27"/>
          <p:cNvSpPr txBox="1"/>
          <p:nvPr/>
        </p:nvSpPr>
        <p:spPr>
          <a:xfrm>
            <a:off x="674915" y="1092053"/>
            <a:ext cx="8040914" cy="326698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000000"/>
              </a:buClr>
              <a:buSzPts val="2000"/>
              <a:buFont typeface="Arial"/>
              <a:buChar char="•"/>
            </a:pPr>
            <a:r>
              <a:rPr lang="vi-VN" sz="2000" b="0" i="0" u="none" strike="noStrike" cap="none">
                <a:solidFill>
                  <a:srgbClr val="000000"/>
                </a:solidFill>
                <a:latin typeface="Arial"/>
                <a:ea typeface="Arial"/>
                <a:cs typeface="Arial"/>
                <a:sym typeface="Arial"/>
              </a:rPr>
              <a:t>Từ những số liệu trên cho thấy, diện tích rừng trồng ở nước ta trong những năm gần đây liên tục tăng nhưng vẫn chưa đáp ứng được chỉ tiêu đề ra. Phần lớn rừng trồng nhằm mục đích kinh tế, trồng cây lấy gỗ ngắn ngày, chưa ưu tiên trồng rừng phòng hộ, rừng đặc dụng. </a:t>
            </a:r>
            <a:endParaRPr sz="2000" b="0" i="0" u="none" strike="noStrike" cap="none">
              <a:solidFill>
                <a:srgbClr val="000000"/>
              </a:solidFill>
              <a:latin typeface="Arial"/>
              <a:ea typeface="Arial"/>
              <a:cs typeface="Arial"/>
              <a:sym typeface="Arial"/>
            </a:endParaRPr>
          </a:p>
          <a:p>
            <a:pPr marL="342900" marR="0" lvl="0" indent="-342900" algn="just" rtl="0">
              <a:lnSpc>
                <a:spcPct val="150000"/>
              </a:lnSpc>
              <a:spcBef>
                <a:spcPts val="0"/>
              </a:spcBef>
              <a:spcAft>
                <a:spcPts val="0"/>
              </a:spcAft>
              <a:buClr>
                <a:srgbClr val="000000"/>
              </a:buClr>
              <a:buSzPts val="2000"/>
              <a:buFont typeface="Arial"/>
              <a:buChar char="•"/>
            </a:pPr>
            <a:r>
              <a:rPr lang="vi-VN" sz="2000" b="0" i="0" u="none" strike="noStrike" cap="none">
                <a:solidFill>
                  <a:srgbClr val="000000"/>
                </a:solidFill>
                <a:latin typeface="Arial"/>
                <a:ea typeface="Arial"/>
                <a:cs typeface="Arial"/>
                <a:sym typeface="Arial"/>
              </a:rPr>
              <a:t>Trong thời gian tới cần tăng cường hơn nữa đối với việc trồng và chăm sóc rừng, đặc biệt là trồng rừng phòng hộ và rừng đặc dụng.</a:t>
            </a:r>
            <a:endParaRPr/>
          </a:p>
        </p:txBody>
      </p:sp>
      <p:sp>
        <p:nvSpPr>
          <p:cNvPr id="901" name="Google Shape;901;p27"/>
          <p:cNvSpPr/>
          <p:nvPr/>
        </p:nvSpPr>
        <p:spPr>
          <a:xfrm>
            <a:off x="3436258" y="304801"/>
            <a:ext cx="2518228" cy="587829"/>
          </a:xfrm>
          <a:prstGeom prst="roundRect">
            <a:avLst>
              <a:gd name="adj" fmla="val 50000"/>
            </a:avLst>
          </a:prstGeom>
          <a:solidFill>
            <a:srgbClr val="426E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vi-VN" sz="2500" b="1" i="0" u="none" strike="noStrike" cap="none">
                <a:solidFill>
                  <a:srgbClr val="FDF9F2"/>
                </a:solidFill>
                <a:latin typeface="Arial"/>
                <a:ea typeface="Arial"/>
                <a:cs typeface="Arial"/>
                <a:sym typeface="Arial"/>
              </a:rPr>
              <a:t>KẾT LUẬN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
                                        </p:tgtEl>
                                        <p:attrNameLst>
                                          <p:attrName>style.visibility</p:attrName>
                                        </p:attrNameLst>
                                      </p:cBhvr>
                                      <p:to>
                                        <p:strVal val="visible"/>
                                      </p:to>
                                    </p:set>
                                    <p:animEffect transition="in" filter="fade">
                                      <p:cBhvr>
                                        <p:cTn id="7" dur="500"/>
                                        <p:tgtEl>
                                          <p:spTgt spid="90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00"/>
                                        </p:tgtEl>
                                        <p:attrNameLst>
                                          <p:attrName>style.visibility</p:attrName>
                                        </p:attrNameLst>
                                      </p:cBhvr>
                                      <p:to>
                                        <p:strVal val="visible"/>
                                      </p:to>
                                    </p:set>
                                    <p:animEffect transition="in" filter="fade">
                                      <p:cBhvr>
                                        <p:cTn id="11" dur="500"/>
                                        <p:tgtEl>
                                          <p:spTgt spid="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grpSp>
        <p:nvGrpSpPr>
          <p:cNvPr id="906" name="Google Shape;906;p28"/>
          <p:cNvGrpSpPr/>
          <p:nvPr/>
        </p:nvGrpSpPr>
        <p:grpSpPr>
          <a:xfrm>
            <a:off x="290287" y="744643"/>
            <a:ext cx="8563426" cy="1420325"/>
            <a:chOff x="290287" y="367268"/>
            <a:chExt cx="8563426" cy="1420325"/>
          </a:xfrm>
        </p:grpSpPr>
        <p:sp>
          <p:nvSpPr>
            <p:cNvPr id="907" name="Google Shape;907;p28"/>
            <p:cNvSpPr txBox="1"/>
            <p:nvPr/>
          </p:nvSpPr>
          <p:spPr>
            <a:xfrm>
              <a:off x="1045029" y="367268"/>
              <a:ext cx="7808684" cy="14203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000"/>
                <a:buFont typeface="Arial"/>
                <a:buNone/>
              </a:pPr>
              <a:r>
                <a:rPr lang="vi-VN" sz="2000" b="0" i="0" u="none" strike="noStrike" cap="none">
                  <a:solidFill>
                    <a:srgbClr val="000000"/>
                  </a:solidFill>
                  <a:latin typeface="Arial"/>
                  <a:ea typeface="Arial"/>
                  <a:cs typeface="Arial"/>
                  <a:sym typeface="Arial"/>
                </a:rPr>
                <a:t>Nghiên cứu mục III.2 và Hình 6.2 trong SGK tr.34 – 35, hoạt động cá nhân hoàn thành Phiếu học tập số 3 về thực trạng bảo vệ và khai thác rừng ở nước ta.</a:t>
              </a:r>
              <a:endParaRPr sz="2000" b="0" i="0" u="none" strike="noStrike" cap="none">
                <a:solidFill>
                  <a:srgbClr val="000000"/>
                </a:solidFill>
                <a:latin typeface="Arial"/>
                <a:ea typeface="Arial"/>
                <a:cs typeface="Arial"/>
                <a:sym typeface="Arial"/>
              </a:endParaRPr>
            </a:p>
          </p:txBody>
        </p:sp>
        <p:sp>
          <p:nvSpPr>
            <p:cNvPr id="908" name="Google Shape;908;p28"/>
            <p:cNvSpPr/>
            <p:nvPr/>
          </p:nvSpPr>
          <p:spPr>
            <a:xfrm>
              <a:off x="290287" y="845320"/>
              <a:ext cx="631370" cy="638554"/>
            </a:xfrm>
            <a:custGeom>
              <a:avLst/>
              <a:gdLst/>
              <a:ahLst/>
              <a:cxnLst/>
              <a:rect l="l" t="t" r="r" b="b"/>
              <a:pathLst>
                <a:path w="4068508" h="4114800" extrusionOk="0">
                  <a:moveTo>
                    <a:pt x="0" y="0"/>
                  </a:moveTo>
                  <a:lnTo>
                    <a:pt x="4068509" y="0"/>
                  </a:lnTo>
                  <a:lnTo>
                    <a:pt x="4068509" y="4114800"/>
                  </a:lnTo>
                  <a:lnTo>
                    <a:pt x="0" y="41148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09" name="Google Shape;909;p28"/>
          <p:cNvPicPr preferRelativeResize="0"/>
          <p:nvPr/>
        </p:nvPicPr>
        <p:blipFill rotWithShape="1">
          <a:blip r:embed="rId4">
            <a:alphaModFix/>
          </a:blip>
          <a:srcRect/>
          <a:stretch/>
        </p:blipFill>
        <p:spPr>
          <a:xfrm>
            <a:off x="1614714" y="2271158"/>
            <a:ext cx="5751286" cy="2785257"/>
          </a:xfrm>
          <a:prstGeom prst="rect">
            <a:avLst/>
          </a:prstGeom>
          <a:noFill/>
          <a:ln>
            <a:noFill/>
          </a:ln>
        </p:spPr>
      </p:pic>
      <p:sp>
        <p:nvSpPr>
          <p:cNvPr id="910" name="Google Shape;910;p28"/>
          <p:cNvSpPr txBox="1"/>
          <p:nvPr/>
        </p:nvSpPr>
        <p:spPr>
          <a:xfrm>
            <a:off x="290287" y="240768"/>
            <a:ext cx="66185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vi-VN" sz="2400" b="1" i="0" u="none" strike="noStrike" cap="none">
                <a:solidFill>
                  <a:srgbClr val="C00000"/>
                </a:solidFill>
                <a:latin typeface="Arial"/>
                <a:ea typeface="Arial"/>
                <a:cs typeface="Arial"/>
                <a:sym typeface="Arial"/>
              </a:rPr>
              <a:t>2. Thực trạng bảo vệ và khai thác rừng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0"/>
                                        </p:tgtEl>
                                        <p:attrNameLst>
                                          <p:attrName>style.visibility</p:attrName>
                                        </p:attrNameLst>
                                      </p:cBhvr>
                                      <p:to>
                                        <p:strVal val="visible"/>
                                      </p:to>
                                    </p:set>
                                    <p:anim calcmode="lin" valueType="num">
                                      <p:cBhvr additive="base">
                                        <p:cTn id="7" dur="500"/>
                                        <p:tgtEl>
                                          <p:spTgt spid="910"/>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06"/>
                                        </p:tgtEl>
                                        <p:attrNameLst>
                                          <p:attrName>style.visibility</p:attrName>
                                        </p:attrNameLst>
                                      </p:cBhvr>
                                      <p:to>
                                        <p:strVal val="visible"/>
                                      </p:to>
                                    </p:set>
                                    <p:animEffect transition="in" filter="fade">
                                      <p:cBhvr>
                                        <p:cTn id="11" dur="500"/>
                                        <p:tgtEl>
                                          <p:spTgt spid="90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09"/>
                                        </p:tgtEl>
                                        <p:attrNameLst>
                                          <p:attrName>style.visibility</p:attrName>
                                        </p:attrNameLst>
                                      </p:cBhvr>
                                      <p:to>
                                        <p:strVal val="visible"/>
                                      </p:to>
                                    </p:set>
                                    <p:animEffect transition="in" filter="fade">
                                      <p:cBhvr>
                                        <p:cTn id="15" dur="500"/>
                                        <p:tgtEl>
                                          <p:spTgt spid="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29"/>
          <p:cNvSpPr txBox="1"/>
          <p:nvPr/>
        </p:nvSpPr>
        <p:spPr>
          <a:xfrm>
            <a:off x="2561771" y="181428"/>
            <a:ext cx="4020457"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vi-VN" sz="2200" b="1" i="0" u="none" strike="noStrike" cap="none">
                <a:solidFill>
                  <a:srgbClr val="0070C0"/>
                </a:solidFill>
                <a:latin typeface="Arial"/>
                <a:ea typeface="Arial"/>
                <a:cs typeface="Arial"/>
                <a:sym typeface="Arial"/>
              </a:rPr>
              <a:t>PHIẾU HỌC TẬP SỐ 3</a:t>
            </a:r>
            <a:endParaRPr/>
          </a:p>
        </p:txBody>
      </p:sp>
      <p:sp>
        <p:nvSpPr>
          <p:cNvPr id="916" name="Google Shape;916;p29"/>
          <p:cNvSpPr txBox="1"/>
          <p:nvPr/>
        </p:nvSpPr>
        <p:spPr>
          <a:xfrm>
            <a:off x="275770" y="677055"/>
            <a:ext cx="695234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vi-VN" sz="2000" b="1" i="1" u="none" strike="noStrike" cap="none">
                <a:solidFill>
                  <a:srgbClr val="C00000"/>
                </a:solidFill>
                <a:latin typeface="Arial"/>
                <a:ea typeface="Arial"/>
                <a:cs typeface="Arial"/>
                <a:sym typeface="Arial"/>
              </a:rPr>
              <a:t>Câu hỏi 1: </a:t>
            </a:r>
            <a:r>
              <a:rPr lang="vi-VN" sz="2000" b="0" i="0" u="none" strike="noStrike" cap="none">
                <a:solidFill>
                  <a:srgbClr val="000000"/>
                </a:solidFill>
                <a:latin typeface="Arial"/>
                <a:ea typeface="Arial"/>
                <a:cs typeface="Arial"/>
                <a:sym typeface="Arial"/>
              </a:rPr>
              <a:t>Hoàn thành bảng số liệu sau:</a:t>
            </a:r>
            <a:endParaRPr/>
          </a:p>
        </p:txBody>
      </p:sp>
      <p:sp>
        <p:nvSpPr>
          <p:cNvPr id="917" name="Google Shape;917;p29"/>
          <p:cNvSpPr txBox="1"/>
          <p:nvPr/>
        </p:nvSpPr>
        <p:spPr>
          <a:xfrm>
            <a:off x="823684" y="1141905"/>
            <a:ext cx="7496629" cy="8720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800"/>
              <a:buFont typeface="Arial"/>
              <a:buNone/>
            </a:pPr>
            <a:r>
              <a:rPr lang="vi-VN" sz="1800" b="1" i="0" u="none" strike="noStrike" cap="none">
                <a:solidFill>
                  <a:srgbClr val="994626"/>
                </a:solidFill>
                <a:latin typeface="Arial"/>
                <a:ea typeface="Arial"/>
                <a:cs typeface="Arial"/>
                <a:sym typeface="Arial"/>
              </a:rPr>
              <a:t>THỰC TRẠNG DIỆN TÍCH RỪNG BỊ THIỆT HẠI Ở NƯỚC TA </a:t>
            </a:r>
            <a:endParaRPr sz="1800" b="1" i="0" u="none" strike="noStrike" cap="none">
              <a:solidFill>
                <a:srgbClr val="994626"/>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800"/>
              <a:buFont typeface="Arial"/>
              <a:buNone/>
            </a:pPr>
            <a:r>
              <a:rPr lang="vi-VN" sz="1800" b="1" i="0" u="none" strike="noStrike" cap="none">
                <a:solidFill>
                  <a:srgbClr val="994626"/>
                </a:solidFill>
                <a:latin typeface="Arial"/>
                <a:ea typeface="Arial"/>
                <a:cs typeface="Arial"/>
                <a:sym typeface="Arial"/>
              </a:rPr>
              <a:t>GIAI ĐOẠN 2011 – 2022</a:t>
            </a:r>
            <a:endParaRPr/>
          </a:p>
        </p:txBody>
      </p:sp>
      <p:graphicFrame>
        <p:nvGraphicFramePr>
          <p:cNvPr id="918" name="Google Shape;918;p29"/>
          <p:cNvGraphicFramePr/>
          <p:nvPr/>
        </p:nvGraphicFramePr>
        <p:xfrm>
          <a:off x="137885" y="2256970"/>
          <a:ext cx="3000000" cy="3000000"/>
        </p:xfrm>
        <a:graphic>
          <a:graphicData uri="http://schemas.openxmlformats.org/drawingml/2006/table">
            <a:tbl>
              <a:tblPr>
                <a:noFill/>
                <a:tableStyleId>{096615F7-1349-4364-948B-F80BEB413FA3}</a:tableStyleId>
              </a:tblPr>
              <a:tblGrid>
                <a:gridCol w="2214850"/>
                <a:gridCol w="2216100"/>
                <a:gridCol w="2572175"/>
                <a:gridCol w="1865075"/>
              </a:tblGrid>
              <a:tr h="528325">
                <a:tc rowSpan="2">
                  <a:txBody>
                    <a:bodyPr/>
                    <a:lstStyle/>
                    <a:p>
                      <a:pPr marL="0" marR="0" lvl="0" indent="0" algn="ctr" rtl="0">
                        <a:lnSpc>
                          <a:spcPct val="150000"/>
                        </a:lnSpc>
                        <a:spcBef>
                          <a:spcPts val="0"/>
                        </a:spcBef>
                        <a:spcAft>
                          <a:spcPts val="0"/>
                        </a:spcAft>
                        <a:buNone/>
                      </a:pPr>
                      <a:r>
                        <a:rPr lang="vi-VN" sz="1800" b="1" u="none" strike="noStrike" cap="none">
                          <a:latin typeface="Arial"/>
                          <a:ea typeface="Arial"/>
                          <a:cs typeface="Arial"/>
                          <a:sym typeface="Arial"/>
                        </a:rPr>
                        <a:t>Giai đoạn</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E5CF"/>
                    </a:solidFill>
                  </a:tcPr>
                </a:tc>
                <a:tc gridSpan="3">
                  <a:txBody>
                    <a:bodyPr/>
                    <a:lstStyle/>
                    <a:p>
                      <a:pPr marL="0" marR="0" lvl="0" indent="0" algn="ctr" rtl="0">
                        <a:lnSpc>
                          <a:spcPct val="150000"/>
                        </a:lnSpc>
                        <a:spcBef>
                          <a:spcPts val="0"/>
                        </a:spcBef>
                        <a:spcAft>
                          <a:spcPts val="0"/>
                        </a:spcAft>
                        <a:buNone/>
                      </a:pPr>
                      <a:r>
                        <a:rPr lang="vi-VN" sz="1800" b="1" u="none" strike="noStrike" cap="none">
                          <a:latin typeface="Arial"/>
                          <a:ea typeface="Arial"/>
                          <a:cs typeface="Arial"/>
                          <a:sym typeface="Arial"/>
                        </a:rPr>
                        <a:t>Diện tích rừng bị thiệt hại (ha/năm)</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E5CF"/>
                    </a:solidFill>
                  </a:tcPr>
                </a:tc>
                <a:tc hMerge="1">
                  <a:txBody>
                    <a:bodyPr/>
                    <a:lstStyle/>
                    <a:p>
                      <a:endParaRPr lang="en-US"/>
                    </a:p>
                  </a:txBody>
                  <a:tcPr/>
                </a:tc>
                <a:tc hMerge="1">
                  <a:txBody>
                    <a:bodyPr/>
                    <a:lstStyle/>
                    <a:p>
                      <a:endParaRPr lang="en-US"/>
                    </a:p>
                  </a:txBody>
                  <a:tcPr/>
                </a:tc>
              </a:tr>
              <a:tr h="528325">
                <a:tc vMerge="1">
                  <a:txBody>
                    <a:bodyPr/>
                    <a:lstStyle/>
                    <a:p>
                      <a:endParaRPr lang="en-US"/>
                    </a:p>
                  </a:txBody>
                  <a:tcPr/>
                </a:tc>
                <a:tc>
                  <a:txBody>
                    <a:bodyPr/>
                    <a:lstStyle/>
                    <a:p>
                      <a:pPr marL="0" marR="0" lvl="0" indent="0" algn="ctr" rtl="0">
                        <a:lnSpc>
                          <a:spcPct val="150000"/>
                        </a:lnSpc>
                        <a:spcBef>
                          <a:spcPts val="0"/>
                        </a:spcBef>
                        <a:spcAft>
                          <a:spcPts val="0"/>
                        </a:spcAft>
                        <a:buNone/>
                      </a:pPr>
                      <a:r>
                        <a:rPr lang="vi-VN" sz="1800" b="1" u="none" strike="noStrike" cap="none">
                          <a:latin typeface="Arial"/>
                          <a:ea typeface="Arial"/>
                          <a:cs typeface="Arial"/>
                          <a:sym typeface="Arial"/>
                        </a:rPr>
                        <a:t>Do cháy rừng</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0DAB4"/>
                    </a:solidFill>
                  </a:tcPr>
                </a:tc>
                <a:tc>
                  <a:txBody>
                    <a:bodyPr/>
                    <a:lstStyle/>
                    <a:p>
                      <a:pPr marL="0" marR="0" lvl="0" indent="0" algn="ctr" rtl="0">
                        <a:lnSpc>
                          <a:spcPct val="150000"/>
                        </a:lnSpc>
                        <a:spcBef>
                          <a:spcPts val="0"/>
                        </a:spcBef>
                        <a:spcAft>
                          <a:spcPts val="0"/>
                        </a:spcAft>
                        <a:buNone/>
                      </a:pPr>
                      <a:r>
                        <a:rPr lang="vi-VN" sz="1800" b="1" u="none" strike="noStrike" cap="none">
                          <a:latin typeface="Arial"/>
                          <a:ea typeface="Arial"/>
                          <a:cs typeface="Arial"/>
                          <a:sym typeface="Arial"/>
                        </a:rPr>
                        <a:t>Do chặt phá trái phép</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0DAB4"/>
                    </a:solidFill>
                  </a:tcPr>
                </a:tc>
                <a:tc>
                  <a:txBody>
                    <a:bodyPr/>
                    <a:lstStyle/>
                    <a:p>
                      <a:pPr marL="0" marR="0" lvl="0" indent="0" algn="ctr" rtl="0">
                        <a:lnSpc>
                          <a:spcPct val="150000"/>
                        </a:lnSpc>
                        <a:spcBef>
                          <a:spcPts val="0"/>
                        </a:spcBef>
                        <a:spcAft>
                          <a:spcPts val="0"/>
                        </a:spcAft>
                        <a:buNone/>
                      </a:pPr>
                      <a:r>
                        <a:rPr lang="vi-VN" sz="1800" b="1" u="none" strike="noStrike" cap="none">
                          <a:latin typeface="Arial"/>
                          <a:ea typeface="Arial"/>
                          <a:cs typeface="Arial"/>
                          <a:sym typeface="Arial"/>
                        </a:rPr>
                        <a:t>Tổng</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0DAB4"/>
                    </a:solidFill>
                  </a:tcPr>
                </a:tc>
              </a:tr>
              <a:tr h="528325">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2011 – 2020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528325">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2021</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528325">
                <a:tc>
                  <a:txBody>
                    <a:bodyPr/>
                    <a:lstStyle/>
                    <a:p>
                      <a:pPr marL="0" marR="0" lvl="0" indent="0" algn="ctr" rtl="0">
                        <a:lnSpc>
                          <a:spcPct val="150000"/>
                        </a:lnSpc>
                        <a:spcBef>
                          <a:spcPts val="0"/>
                        </a:spcBef>
                        <a:spcAft>
                          <a:spcPts val="0"/>
                        </a:spcAft>
                        <a:buNone/>
                      </a:pPr>
                      <a:r>
                        <a:rPr lang="vi-VN" sz="1800" u="none" strike="noStrike" cap="none">
                          <a:latin typeface="Arial"/>
                          <a:ea typeface="Arial"/>
                          <a:cs typeface="Arial"/>
                          <a:sym typeface="Arial"/>
                        </a:rPr>
                        <a:t>2022</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just" rtl="0">
                        <a:lnSpc>
                          <a:spcPct val="15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bl>
          </a:graphicData>
        </a:graphic>
      </p:graphicFrame>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30"/>
          <p:cNvSpPr txBox="1"/>
          <p:nvPr/>
        </p:nvSpPr>
        <p:spPr>
          <a:xfrm>
            <a:off x="341085" y="364998"/>
            <a:ext cx="8461830" cy="95866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2000"/>
              <a:buFont typeface="Arial"/>
              <a:buNone/>
            </a:pPr>
            <a:r>
              <a:rPr lang="vi-VN" sz="2000" b="1" i="1" u="none" strike="noStrike" cap="none">
                <a:solidFill>
                  <a:srgbClr val="C00000"/>
                </a:solidFill>
                <a:latin typeface="Arial"/>
                <a:ea typeface="Arial"/>
                <a:cs typeface="Arial"/>
                <a:sym typeface="Arial"/>
              </a:rPr>
              <a:t>Câu hỏi 2: </a:t>
            </a:r>
            <a:r>
              <a:rPr lang="vi-VN" sz="2000" b="0" i="0" u="none" strike="noStrike" cap="none">
                <a:solidFill>
                  <a:srgbClr val="000000"/>
                </a:solidFill>
                <a:latin typeface="Arial"/>
                <a:ea typeface="Arial"/>
                <a:cs typeface="Arial"/>
                <a:sym typeface="Arial"/>
              </a:rPr>
              <a:t>Liệt kê các biểu hiện về thực trạng bảo vệ và khai thác rừng ở nước ta?</a:t>
            </a:r>
            <a:endParaRPr sz="2000" b="0" i="0" u="none" strike="noStrike" cap="none">
              <a:solidFill>
                <a:srgbClr val="000000"/>
              </a:solidFill>
              <a:latin typeface="Arial"/>
              <a:ea typeface="Arial"/>
              <a:cs typeface="Arial"/>
              <a:sym typeface="Arial"/>
            </a:endParaRPr>
          </a:p>
        </p:txBody>
      </p:sp>
      <p:sp>
        <p:nvSpPr>
          <p:cNvPr id="924" name="Google Shape;924;p30"/>
          <p:cNvSpPr txBox="1"/>
          <p:nvPr/>
        </p:nvSpPr>
        <p:spPr>
          <a:xfrm>
            <a:off x="293914" y="1460548"/>
            <a:ext cx="8556172" cy="2222403"/>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vi-VN" sz="1800" b="0" i="0" u="none" strike="noStrike" cap="none">
                <a:solidFill>
                  <a:srgbClr val="000000"/>
                </a:solidFill>
                <a:latin typeface="Arial"/>
                <a:ea typeface="Arial"/>
                <a:cs typeface="Arial"/>
                <a:sym typeface="Arial"/>
              </a:rPr>
              <a:t>……………………………………………………………………………………………………………………………………………………………………………………………………………………………………………………………………………………………………………………………………………………………………………………………….</a:t>
            </a: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4"/>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SzPts val="2500"/>
              <a:buNone/>
            </a:pPr>
            <a:r>
              <a:rPr lang="vi-VN" sz="2800" b="1">
                <a:solidFill>
                  <a:srgbClr val="4E273C"/>
                </a:solidFill>
                <a:latin typeface="+mj-lt"/>
                <a:ea typeface="Arial"/>
                <a:cs typeface="Arial"/>
                <a:sym typeface="Arial"/>
              </a:rPr>
              <a:t>CHƯƠNG III: BẢO VỆ VÀ KHAI THÁC </a:t>
            </a:r>
            <a:br>
              <a:rPr lang="vi-VN" sz="2800" b="1">
                <a:solidFill>
                  <a:srgbClr val="4E273C"/>
                </a:solidFill>
                <a:latin typeface="+mj-lt"/>
                <a:ea typeface="Arial"/>
                <a:cs typeface="Arial"/>
                <a:sym typeface="Arial"/>
              </a:rPr>
            </a:br>
            <a:r>
              <a:rPr lang="vi-VN" sz="2800" b="1">
                <a:solidFill>
                  <a:srgbClr val="4E273C"/>
                </a:solidFill>
                <a:latin typeface="+mj-lt"/>
                <a:ea typeface="Arial"/>
                <a:cs typeface="Arial"/>
                <a:sym typeface="Arial"/>
              </a:rPr>
              <a:t>TÀI  NGUYÊN RỪNG BỀN VỮNG</a:t>
            </a:r>
            <a:endParaRPr sz="2800">
              <a:solidFill>
                <a:srgbClr val="4E273C"/>
              </a:solidFill>
              <a:latin typeface="+mj-lt"/>
              <a:ea typeface="Arial"/>
              <a:cs typeface="Arial"/>
              <a:sym typeface="Arial"/>
            </a:endParaRPr>
          </a:p>
        </p:txBody>
      </p:sp>
      <p:cxnSp>
        <p:nvCxnSpPr>
          <p:cNvPr id="686" name="Google Shape;686;p4"/>
          <p:cNvCxnSpPr/>
          <p:nvPr/>
        </p:nvCxnSpPr>
        <p:spPr>
          <a:xfrm>
            <a:off x="1011836" y="1911248"/>
            <a:ext cx="7165298" cy="0"/>
          </a:xfrm>
          <a:prstGeom prst="straightConnector1">
            <a:avLst/>
          </a:prstGeom>
          <a:noFill/>
          <a:ln w="12700" cap="flat" cmpd="sng">
            <a:solidFill>
              <a:srgbClr val="4E273C"/>
            </a:solidFill>
            <a:prstDash val="dash"/>
            <a:round/>
            <a:headEnd type="none" w="sm" len="sm"/>
            <a:tailEnd type="none" w="sm" len="sm"/>
          </a:ln>
        </p:spPr>
      </p:cxnSp>
      <p:sp>
        <p:nvSpPr>
          <p:cNvPr id="687" name="Google Shape;687;p4"/>
          <p:cNvSpPr txBox="1"/>
          <p:nvPr/>
        </p:nvSpPr>
        <p:spPr>
          <a:xfrm>
            <a:off x="176134" y="2001193"/>
            <a:ext cx="8836701" cy="279303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3900" b="1" i="0" u="none" strike="noStrike" cap="none">
                <a:solidFill>
                  <a:srgbClr val="000000"/>
                </a:solidFill>
                <a:latin typeface="+mj-lt"/>
                <a:sym typeface="Arial"/>
              </a:rPr>
              <a:t>BÀI 6: Ý NGHĨA, NHIỆM VỤ, </a:t>
            </a:r>
            <a:endParaRPr>
              <a:latin typeface="+mj-lt"/>
            </a:endParaRPr>
          </a:p>
          <a:p>
            <a:pPr marL="0" marR="0" lvl="0" indent="0" algn="ctr" rtl="0">
              <a:lnSpc>
                <a:spcPct val="150000"/>
              </a:lnSpc>
              <a:spcBef>
                <a:spcPts val="0"/>
              </a:spcBef>
              <a:spcAft>
                <a:spcPts val="0"/>
              </a:spcAft>
              <a:buNone/>
            </a:pPr>
            <a:r>
              <a:rPr lang="vi-VN" sz="3900" b="1" i="0" u="none" strike="noStrike" cap="none">
                <a:solidFill>
                  <a:srgbClr val="000000"/>
                </a:solidFill>
                <a:latin typeface="+mj-lt"/>
                <a:sym typeface="Arial"/>
              </a:rPr>
              <a:t>THỰC TRẠNG CỦA VIỆC BẢO VỆ </a:t>
            </a:r>
            <a:endParaRPr>
              <a:latin typeface="+mj-lt"/>
            </a:endParaRPr>
          </a:p>
          <a:p>
            <a:pPr marL="0" marR="0" lvl="0" indent="0" algn="ctr" rtl="0">
              <a:lnSpc>
                <a:spcPct val="150000"/>
              </a:lnSpc>
              <a:spcBef>
                <a:spcPts val="0"/>
              </a:spcBef>
              <a:spcAft>
                <a:spcPts val="0"/>
              </a:spcAft>
              <a:buNone/>
            </a:pPr>
            <a:r>
              <a:rPr lang="vi-VN" sz="3900" b="1" i="0" u="none" strike="noStrike" cap="none">
                <a:solidFill>
                  <a:srgbClr val="000000"/>
                </a:solidFill>
                <a:latin typeface="+mj-lt"/>
                <a:sym typeface="Arial"/>
              </a:rPr>
              <a:t>VÀ KHAI THÁC RỪNG</a:t>
            </a:r>
            <a:endParaRPr>
              <a:latin typeface="+mj-lt"/>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5"/>
                                        </p:tgtEl>
                                        <p:attrNameLst>
                                          <p:attrName>style.visibility</p:attrName>
                                        </p:attrNameLst>
                                      </p:cBhvr>
                                      <p:to>
                                        <p:strVal val="visible"/>
                                      </p:to>
                                    </p:set>
                                    <p:animEffect transition="in" filter="fade">
                                      <p:cBhvr>
                                        <p:cTn id="7" dur="500"/>
                                        <p:tgtEl>
                                          <p:spTgt spid="68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86"/>
                                        </p:tgtEl>
                                        <p:attrNameLst>
                                          <p:attrName>style.visibility</p:attrName>
                                        </p:attrNameLst>
                                      </p:cBhvr>
                                      <p:to>
                                        <p:strVal val="visible"/>
                                      </p:to>
                                    </p:set>
                                    <p:animEffect transition="in" filter="fade">
                                      <p:cBhvr>
                                        <p:cTn id="11" dur="500"/>
                                        <p:tgtEl>
                                          <p:spTgt spid="68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87"/>
                                        </p:tgtEl>
                                        <p:attrNameLst>
                                          <p:attrName>style.visibility</p:attrName>
                                        </p:attrNameLst>
                                      </p:cBhvr>
                                      <p:to>
                                        <p:strVal val="visible"/>
                                      </p:to>
                                    </p:set>
                                    <p:animEffect transition="in" filter="fade">
                                      <p:cBhvr>
                                        <p:cTn id="15" dur="500"/>
                                        <p:tgtEl>
                                          <p:spTgt spid="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grpSp>
        <p:nvGrpSpPr>
          <p:cNvPr id="929" name="Google Shape;929;p31"/>
          <p:cNvGrpSpPr/>
          <p:nvPr/>
        </p:nvGrpSpPr>
        <p:grpSpPr>
          <a:xfrm>
            <a:off x="587828" y="402249"/>
            <a:ext cx="3490686" cy="1492898"/>
            <a:chOff x="551542" y="467564"/>
            <a:chExt cx="3490686" cy="1492898"/>
          </a:xfrm>
        </p:grpSpPr>
        <p:sp>
          <p:nvSpPr>
            <p:cNvPr id="930" name="Google Shape;930;p31"/>
            <p:cNvSpPr/>
            <p:nvPr/>
          </p:nvSpPr>
          <p:spPr>
            <a:xfrm>
              <a:off x="616855" y="540137"/>
              <a:ext cx="3425373" cy="1420325"/>
            </a:xfrm>
            <a:prstGeom prst="round2DiagRect">
              <a:avLst>
                <a:gd name="adj1" fmla="val 16667"/>
                <a:gd name="adj2" fmla="val 0"/>
              </a:avLst>
            </a:prstGeom>
            <a:solidFill>
              <a:srgbClr val="A0DAB4"/>
            </a:solidFill>
            <a:ln w="25400" cap="flat" cmpd="sng">
              <a:solidFill>
                <a:srgbClr val="A0DAB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1" name="Google Shape;931;p31"/>
            <p:cNvSpPr/>
            <p:nvPr/>
          </p:nvSpPr>
          <p:spPr>
            <a:xfrm>
              <a:off x="551542" y="467565"/>
              <a:ext cx="3425372" cy="1420325"/>
            </a:xfrm>
            <a:prstGeom prst="round2DiagRect">
              <a:avLst>
                <a:gd name="adj1" fmla="val 16667"/>
                <a:gd name="adj2" fmla="val 0"/>
              </a:avLst>
            </a:prstGeom>
            <a:solidFill>
              <a:srgbClr val="FFFFFF"/>
            </a:solidFill>
            <a:ln w="25400" cap="flat" cmpd="sng">
              <a:solidFill>
                <a:srgbClr val="A0DAB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2" name="Google Shape;932;p31"/>
            <p:cNvSpPr txBox="1"/>
            <p:nvPr/>
          </p:nvSpPr>
          <p:spPr>
            <a:xfrm>
              <a:off x="577849" y="467564"/>
              <a:ext cx="3372758" cy="14203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Công tác bảo vệ và khai thác rừng ở nước ta có nhiều tiến bộ.</a:t>
              </a:r>
              <a:endParaRPr sz="1400" b="0" i="0" u="none" strike="noStrike" cap="none">
                <a:solidFill>
                  <a:srgbClr val="000000"/>
                </a:solidFill>
                <a:latin typeface="Arial"/>
                <a:ea typeface="Arial"/>
                <a:cs typeface="Arial"/>
                <a:sym typeface="Arial"/>
              </a:endParaRPr>
            </a:p>
          </p:txBody>
        </p:sp>
      </p:grpSp>
      <p:grpSp>
        <p:nvGrpSpPr>
          <p:cNvPr id="933" name="Google Shape;933;p31"/>
          <p:cNvGrpSpPr/>
          <p:nvPr/>
        </p:nvGrpSpPr>
        <p:grpSpPr>
          <a:xfrm>
            <a:off x="5138060" y="402249"/>
            <a:ext cx="3490686" cy="1492898"/>
            <a:chOff x="551542" y="467564"/>
            <a:chExt cx="3490686" cy="1492898"/>
          </a:xfrm>
        </p:grpSpPr>
        <p:sp>
          <p:nvSpPr>
            <p:cNvPr id="934" name="Google Shape;934;p31"/>
            <p:cNvSpPr/>
            <p:nvPr/>
          </p:nvSpPr>
          <p:spPr>
            <a:xfrm>
              <a:off x="616855" y="540137"/>
              <a:ext cx="3425373" cy="1420325"/>
            </a:xfrm>
            <a:prstGeom prst="round2DiagRect">
              <a:avLst>
                <a:gd name="adj1" fmla="val 16667"/>
                <a:gd name="adj2" fmla="val 0"/>
              </a:avLst>
            </a:prstGeom>
            <a:solidFill>
              <a:srgbClr val="A0DAB4"/>
            </a:solidFill>
            <a:ln w="25400" cap="flat" cmpd="sng">
              <a:solidFill>
                <a:srgbClr val="A0DAB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5" name="Google Shape;935;p31"/>
            <p:cNvSpPr/>
            <p:nvPr/>
          </p:nvSpPr>
          <p:spPr>
            <a:xfrm>
              <a:off x="551542" y="467565"/>
              <a:ext cx="3425372" cy="1420325"/>
            </a:xfrm>
            <a:prstGeom prst="round2DiagRect">
              <a:avLst>
                <a:gd name="adj1" fmla="val 16667"/>
                <a:gd name="adj2" fmla="val 0"/>
              </a:avLst>
            </a:prstGeom>
            <a:solidFill>
              <a:srgbClr val="FFFFFF"/>
            </a:solidFill>
            <a:ln w="25400" cap="flat" cmpd="sng">
              <a:solidFill>
                <a:srgbClr val="A0DAB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6" name="Google Shape;936;p31"/>
            <p:cNvSpPr txBox="1"/>
            <p:nvPr/>
          </p:nvSpPr>
          <p:spPr>
            <a:xfrm>
              <a:off x="577849" y="467564"/>
              <a:ext cx="3372758" cy="14203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Hiện tượng cháy rừng, chặt phá rừng trái quy định ngày một suy giảm. </a:t>
              </a:r>
              <a:endParaRPr sz="1400" b="0" i="0" u="none" strike="noStrike" cap="none">
                <a:solidFill>
                  <a:srgbClr val="000000"/>
                </a:solidFill>
                <a:latin typeface="Arial"/>
                <a:ea typeface="Arial"/>
                <a:cs typeface="Arial"/>
                <a:sym typeface="Arial"/>
              </a:endParaRPr>
            </a:p>
          </p:txBody>
        </p:sp>
      </p:grpSp>
      <p:graphicFrame>
        <p:nvGraphicFramePr>
          <p:cNvPr id="937" name="Google Shape;937;p31"/>
          <p:cNvGraphicFramePr/>
          <p:nvPr/>
        </p:nvGraphicFramePr>
        <p:xfrm>
          <a:off x="312055" y="2179861"/>
          <a:ext cx="3000000" cy="3000000"/>
        </p:xfrm>
        <a:graphic>
          <a:graphicData uri="http://schemas.openxmlformats.org/drawingml/2006/table">
            <a:tbl>
              <a:tblPr>
                <a:noFill/>
                <a:tableStyleId>{096615F7-1349-4364-948B-F80BEB413FA3}</a:tableStyleId>
              </a:tblPr>
              <a:tblGrid>
                <a:gridCol w="1986325"/>
                <a:gridCol w="2390800"/>
                <a:gridCol w="2719275"/>
                <a:gridCol w="1423500"/>
              </a:tblGrid>
              <a:tr h="555750">
                <a:tc rowSpan="2">
                  <a:txBody>
                    <a:bodyPr/>
                    <a:lstStyle/>
                    <a:p>
                      <a:pPr marL="0" marR="0" lvl="0" indent="0" algn="ctr" rtl="0">
                        <a:lnSpc>
                          <a:spcPct val="100000"/>
                        </a:lnSpc>
                        <a:spcBef>
                          <a:spcPts val="0"/>
                        </a:spcBef>
                        <a:spcAft>
                          <a:spcPts val="0"/>
                        </a:spcAft>
                        <a:buNone/>
                      </a:pPr>
                      <a:r>
                        <a:rPr lang="vi-VN" sz="1800" b="1" u="none" strike="noStrike" cap="none">
                          <a:latin typeface="Arial"/>
                          <a:ea typeface="Arial"/>
                          <a:cs typeface="Arial"/>
                          <a:sym typeface="Arial"/>
                        </a:rPr>
                        <a:t>Giai đoạn</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6CFDD"/>
                    </a:solidFill>
                  </a:tcPr>
                </a:tc>
                <a:tc gridSpan="3">
                  <a:txBody>
                    <a:bodyPr/>
                    <a:lstStyle/>
                    <a:p>
                      <a:pPr marL="0" marR="0" lvl="0" indent="0" algn="ctr" rtl="0">
                        <a:lnSpc>
                          <a:spcPct val="100000"/>
                        </a:lnSpc>
                        <a:spcBef>
                          <a:spcPts val="0"/>
                        </a:spcBef>
                        <a:spcAft>
                          <a:spcPts val="0"/>
                        </a:spcAft>
                        <a:buNone/>
                      </a:pPr>
                      <a:r>
                        <a:rPr lang="vi-VN" sz="1800" b="1" u="none" strike="noStrike" cap="none">
                          <a:latin typeface="Arial"/>
                          <a:ea typeface="Arial"/>
                          <a:cs typeface="Arial"/>
                          <a:sym typeface="Arial"/>
                        </a:rPr>
                        <a:t>Diện tích rừng bị thiệt hại (ha/năm)</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6CFDD"/>
                    </a:solidFill>
                  </a:tcPr>
                </a:tc>
                <a:tc hMerge="1">
                  <a:txBody>
                    <a:bodyPr/>
                    <a:lstStyle/>
                    <a:p>
                      <a:endParaRPr lang="en-US"/>
                    </a:p>
                  </a:txBody>
                  <a:tcPr/>
                </a:tc>
                <a:tc hMerge="1">
                  <a:txBody>
                    <a:bodyPr/>
                    <a:lstStyle/>
                    <a:p>
                      <a:endParaRPr lang="en-US"/>
                    </a:p>
                  </a:txBody>
                  <a:tcPr/>
                </a:tc>
              </a:tr>
              <a:tr h="555750">
                <a:tc vMerge="1">
                  <a:txBody>
                    <a:bodyPr/>
                    <a:lstStyle/>
                    <a:p>
                      <a:endParaRPr lang="en-US"/>
                    </a:p>
                  </a:txBody>
                  <a:tcPr/>
                </a:tc>
                <a:tc>
                  <a:txBody>
                    <a:bodyPr/>
                    <a:lstStyle/>
                    <a:p>
                      <a:pPr marL="0" marR="0" lvl="0" indent="0" algn="ctr" rtl="0">
                        <a:lnSpc>
                          <a:spcPct val="100000"/>
                        </a:lnSpc>
                        <a:spcBef>
                          <a:spcPts val="0"/>
                        </a:spcBef>
                        <a:spcAft>
                          <a:spcPts val="0"/>
                        </a:spcAft>
                        <a:buNone/>
                      </a:pPr>
                      <a:r>
                        <a:rPr lang="vi-VN" sz="1800" b="1" u="none" strike="noStrike" cap="none">
                          <a:latin typeface="Arial"/>
                          <a:ea typeface="Arial"/>
                          <a:cs typeface="Arial"/>
                          <a:sym typeface="Arial"/>
                        </a:rPr>
                        <a:t>Do cháy rừng</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2EAF2"/>
                    </a:solidFill>
                  </a:tcPr>
                </a:tc>
                <a:tc>
                  <a:txBody>
                    <a:bodyPr/>
                    <a:lstStyle/>
                    <a:p>
                      <a:pPr marL="0" marR="0" lvl="0" indent="0" algn="ctr" rtl="0">
                        <a:lnSpc>
                          <a:spcPct val="100000"/>
                        </a:lnSpc>
                        <a:spcBef>
                          <a:spcPts val="0"/>
                        </a:spcBef>
                        <a:spcAft>
                          <a:spcPts val="0"/>
                        </a:spcAft>
                        <a:buNone/>
                      </a:pPr>
                      <a:r>
                        <a:rPr lang="vi-VN" sz="1800" b="1" u="none" strike="noStrike" cap="none">
                          <a:latin typeface="Arial"/>
                          <a:ea typeface="Arial"/>
                          <a:cs typeface="Arial"/>
                          <a:sym typeface="Arial"/>
                        </a:rPr>
                        <a:t>Do chặt phá trái phép</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2EAF2"/>
                    </a:solidFill>
                  </a:tcPr>
                </a:tc>
                <a:tc>
                  <a:txBody>
                    <a:bodyPr/>
                    <a:lstStyle/>
                    <a:p>
                      <a:pPr marL="0" marR="0" lvl="0" indent="0" algn="ctr" rtl="0">
                        <a:lnSpc>
                          <a:spcPct val="100000"/>
                        </a:lnSpc>
                        <a:spcBef>
                          <a:spcPts val="0"/>
                        </a:spcBef>
                        <a:spcAft>
                          <a:spcPts val="0"/>
                        </a:spcAft>
                        <a:buNone/>
                      </a:pPr>
                      <a:r>
                        <a:rPr lang="vi-VN" sz="1800" b="1" u="none" strike="noStrike" cap="none">
                          <a:latin typeface="Arial"/>
                          <a:ea typeface="Arial"/>
                          <a:cs typeface="Arial"/>
                          <a:sym typeface="Arial"/>
                        </a:rPr>
                        <a:t>Tổng</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2EAF2"/>
                    </a:solidFill>
                  </a:tcPr>
                </a:tc>
              </a:tr>
              <a:tr h="555750">
                <a:tc>
                  <a:txBody>
                    <a:bodyPr/>
                    <a:lstStyle/>
                    <a:p>
                      <a:pPr marL="0" marR="0" lvl="0" indent="0" algn="ctr" rtl="0">
                        <a:lnSpc>
                          <a:spcPct val="100000"/>
                        </a:lnSpc>
                        <a:spcBef>
                          <a:spcPts val="0"/>
                        </a:spcBef>
                        <a:spcAft>
                          <a:spcPts val="0"/>
                        </a:spcAft>
                        <a:buNone/>
                      </a:pPr>
                      <a:r>
                        <a:rPr lang="vi-VN" sz="1800" u="none" strike="noStrike" cap="none">
                          <a:latin typeface="Arial"/>
                          <a:ea typeface="Arial"/>
                          <a:cs typeface="Arial"/>
                          <a:sym typeface="Arial"/>
                        </a:rPr>
                        <a:t>2011 – 2020 </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vi-VN" sz="1800" u="none" strike="noStrike" cap="none">
                          <a:latin typeface="Arial"/>
                          <a:ea typeface="Arial"/>
                          <a:cs typeface="Arial"/>
                          <a:sym typeface="Arial"/>
                        </a:rPr>
                        <a:t>1370</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vi-VN" sz="1800" u="none" strike="noStrike" cap="none">
                          <a:latin typeface="Arial"/>
                          <a:ea typeface="Arial"/>
                          <a:cs typeface="Arial"/>
                          <a:sym typeface="Arial"/>
                        </a:rPr>
                        <a:t>910</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vi-VN" sz="1800" u="none" strike="noStrike" cap="none">
                          <a:latin typeface="Arial"/>
                          <a:ea typeface="Arial"/>
                          <a:cs typeface="Arial"/>
                          <a:sym typeface="Arial"/>
                        </a:rPr>
                        <a:t>2280</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555750">
                <a:tc>
                  <a:txBody>
                    <a:bodyPr/>
                    <a:lstStyle/>
                    <a:p>
                      <a:pPr marL="0" marR="0" lvl="0" indent="0" algn="ctr" rtl="0">
                        <a:lnSpc>
                          <a:spcPct val="100000"/>
                        </a:lnSpc>
                        <a:spcBef>
                          <a:spcPts val="0"/>
                        </a:spcBef>
                        <a:spcAft>
                          <a:spcPts val="0"/>
                        </a:spcAft>
                        <a:buNone/>
                      </a:pPr>
                      <a:r>
                        <a:rPr lang="vi-VN" sz="1800" u="none" strike="noStrike" cap="none">
                          <a:latin typeface="Arial"/>
                          <a:ea typeface="Arial"/>
                          <a:cs typeface="Arial"/>
                          <a:sym typeface="Arial"/>
                        </a:rPr>
                        <a:t>2021</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vi-VN" sz="1800" u="none" strike="noStrike" cap="none">
                          <a:latin typeface="Arial"/>
                          <a:ea typeface="Arial"/>
                          <a:cs typeface="Arial"/>
                          <a:sym typeface="Arial"/>
                        </a:rPr>
                        <a:t> </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vi-VN" sz="1800" u="none" strike="noStrike" cap="none">
                          <a:latin typeface="Arial"/>
                          <a:ea typeface="Arial"/>
                          <a:cs typeface="Arial"/>
                          <a:sym typeface="Arial"/>
                        </a:rPr>
                        <a:t>1229</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555750">
                <a:tc>
                  <a:txBody>
                    <a:bodyPr/>
                    <a:lstStyle/>
                    <a:p>
                      <a:pPr marL="0" marR="0" lvl="0" indent="0" algn="ctr" rtl="0">
                        <a:lnSpc>
                          <a:spcPct val="100000"/>
                        </a:lnSpc>
                        <a:spcBef>
                          <a:spcPts val="0"/>
                        </a:spcBef>
                        <a:spcAft>
                          <a:spcPts val="0"/>
                        </a:spcAft>
                        <a:buNone/>
                      </a:pPr>
                      <a:r>
                        <a:rPr lang="vi-VN" sz="1800" u="none" strike="noStrike" cap="none">
                          <a:latin typeface="Arial"/>
                          <a:ea typeface="Arial"/>
                          <a:cs typeface="Arial"/>
                          <a:sym typeface="Arial"/>
                        </a:rPr>
                        <a:t>2022</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vi-VN" sz="1800" u="none" strike="noStrike" cap="none">
                          <a:latin typeface="Arial"/>
                          <a:ea typeface="Arial"/>
                          <a:cs typeface="Arial"/>
                          <a:sym typeface="Arial"/>
                        </a:rPr>
                        <a:t>Khoảng 41,4</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vi-VN" sz="1800" u="none" strike="noStrike" cap="none">
                          <a:latin typeface="Arial"/>
                          <a:ea typeface="Arial"/>
                          <a:cs typeface="Arial"/>
                          <a:sym typeface="Arial"/>
                        </a:rPr>
                        <a:t>Khoảng 1080</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vi-VN" sz="1800" u="none" strike="noStrike" cap="none">
                          <a:latin typeface="Arial"/>
                          <a:ea typeface="Arial"/>
                          <a:cs typeface="Arial"/>
                          <a:sym typeface="Arial"/>
                        </a:rPr>
                        <a:t>Trên 1100</a:t>
                      </a:r>
                      <a:endParaRPr sz="180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9"/>
                                        </p:tgtEl>
                                        <p:attrNameLst>
                                          <p:attrName>style.visibility</p:attrName>
                                        </p:attrNameLst>
                                      </p:cBhvr>
                                      <p:to>
                                        <p:strVal val="visible"/>
                                      </p:to>
                                    </p:set>
                                    <p:animEffect transition="in" filter="fade">
                                      <p:cBhvr>
                                        <p:cTn id="7" dur="500"/>
                                        <p:tgtEl>
                                          <p:spTgt spid="929"/>
                                        </p:tgtEl>
                                      </p:cBhvr>
                                    </p:animEffect>
                                  </p:childTnLst>
                                </p:cTn>
                              </p:par>
                              <p:par>
                                <p:cTn id="8" presetID="10" presetClass="entr" presetSubtype="0" fill="hold" nodeType="withEffect">
                                  <p:stCondLst>
                                    <p:cond delay="0"/>
                                  </p:stCondLst>
                                  <p:childTnLst>
                                    <p:set>
                                      <p:cBhvr>
                                        <p:cTn id="9" dur="1" fill="hold">
                                          <p:stCondLst>
                                            <p:cond delay="0"/>
                                          </p:stCondLst>
                                        </p:cTn>
                                        <p:tgtEl>
                                          <p:spTgt spid="933"/>
                                        </p:tgtEl>
                                        <p:attrNameLst>
                                          <p:attrName>style.visibility</p:attrName>
                                        </p:attrNameLst>
                                      </p:cBhvr>
                                      <p:to>
                                        <p:strVal val="visible"/>
                                      </p:to>
                                    </p:set>
                                    <p:animEffect transition="in" filter="fade">
                                      <p:cBhvr>
                                        <p:cTn id="10" dur="500"/>
                                        <p:tgtEl>
                                          <p:spTgt spid="9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37"/>
                                        </p:tgtEl>
                                        <p:attrNameLst>
                                          <p:attrName>style.visibility</p:attrName>
                                        </p:attrNameLst>
                                      </p:cBhvr>
                                      <p:to>
                                        <p:strVal val="visible"/>
                                      </p:to>
                                    </p:set>
                                    <p:animEffect transition="in" filter="fade">
                                      <p:cBhvr>
                                        <p:cTn id="15" dur="500"/>
                                        <p:tgtEl>
                                          <p:spTgt spid="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32"/>
          <p:cNvSpPr/>
          <p:nvPr/>
        </p:nvSpPr>
        <p:spPr>
          <a:xfrm>
            <a:off x="243114" y="261259"/>
            <a:ext cx="8657772" cy="508000"/>
          </a:xfrm>
          <a:prstGeom prst="rect">
            <a:avLst/>
          </a:prstGeom>
          <a:solidFill>
            <a:srgbClr val="C2EA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100" b="1" i="0" u="none" strike="noStrike" cap="none">
                <a:solidFill>
                  <a:srgbClr val="000000"/>
                </a:solidFill>
                <a:latin typeface="Arial"/>
                <a:ea typeface="Arial"/>
                <a:cs typeface="Arial"/>
                <a:sym typeface="Arial"/>
              </a:rPr>
              <a:t>Biểu hiện về thực trạng bảo vệ và khai thác rừng </a:t>
            </a:r>
            <a:endParaRPr/>
          </a:p>
        </p:txBody>
      </p:sp>
      <p:grpSp>
        <p:nvGrpSpPr>
          <p:cNvPr id="943" name="Google Shape;943;p32"/>
          <p:cNvGrpSpPr/>
          <p:nvPr/>
        </p:nvGrpSpPr>
        <p:grpSpPr>
          <a:xfrm>
            <a:off x="522513" y="1030207"/>
            <a:ext cx="3287487" cy="1821543"/>
            <a:chOff x="304799" y="1081314"/>
            <a:chExt cx="3287487" cy="1821543"/>
          </a:xfrm>
        </p:grpSpPr>
        <p:sp>
          <p:nvSpPr>
            <p:cNvPr id="944" name="Google Shape;944;p32"/>
            <p:cNvSpPr/>
            <p:nvPr/>
          </p:nvSpPr>
          <p:spPr>
            <a:xfrm>
              <a:off x="384629" y="1168400"/>
              <a:ext cx="3207657" cy="1734457"/>
            </a:xfrm>
            <a:prstGeom prst="round2DiagRect">
              <a:avLst>
                <a:gd name="adj1" fmla="val 16667"/>
                <a:gd name="adj2" fmla="val 0"/>
              </a:avLst>
            </a:prstGeom>
            <a:solidFill>
              <a:srgbClr val="E09D83"/>
            </a:solidFill>
            <a:ln w="25400" cap="flat" cmpd="sng">
              <a:solidFill>
                <a:srgbClr val="E09D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5" name="Google Shape;945;p32"/>
            <p:cNvSpPr/>
            <p:nvPr/>
          </p:nvSpPr>
          <p:spPr>
            <a:xfrm>
              <a:off x="304800" y="1081314"/>
              <a:ext cx="3207657" cy="1734457"/>
            </a:xfrm>
            <a:prstGeom prst="round2DiagRect">
              <a:avLst>
                <a:gd name="adj1" fmla="val 16667"/>
                <a:gd name="adj2" fmla="val 0"/>
              </a:avLst>
            </a:prstGeom>
            <a:solidFill>
              <a:srgbClr val="FFFFFF"/>
            </a:solidFill>
            <a:ln w="25400" cap="flat" cmpd="sng">
              <a:solidFill>
                <a:srgbClr val="E09D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6" name="Google Shape;946;p32"/>
            <p:cNvSpPr txBox="1"/>
            <p:nvPr/>
          </p:nvSpPr>
          <p:spPr>
            <a:xfrm>
              <a:off x="304799" y="1304776"/>
              <a:ext cx="3207657" cy="128753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Các tổ chức, hộ gia đình, người dân ngày càng nâng cao ý thức tuân thủ quy định.</a:t>
              </a:r>
              <a:endParaRPr/>
            </a:p>
          </p:txBody>
        </p:sp>
      </p:grpSp>
      <p:grpSp>
        <p:nvGrpSpPr>
          <p:cNvPr id="947" name="Google Shape;947;p32"/>
          <p:cNvGrpSpPr/>
          <p:nvPr/>
        </p:nvGrpSpPr>
        <p:grpSpPr>
          <a:xfrm>
            <a:off x="5196115" y="1030207"/>
            <a:ext cx="3287486" cy="1821543"/>
            <a:chOff x="304800" y="1081314"/>
            <a:chExt cx="3287486" cy="1821543"/>
          </a:xfrm>
        </p:grpSpPr>
        <p:sp>
          <p:nvSpPr>
            <p:cNvPr id="948" name="Google Shape;948;p32"/>
            <p:cNvSpPr/>
            <p:nvPr/>
          </p:nvSpPr>
          <p:spPr>
            <a:xfrm>
              <a:off x="384629" y="1168400"/>
              <a:ext cx="3207657" cy="1734457"/>
            </a:xfrm>
            <a:prstGeom prst="round2DiagRect">
              <a:avLst>
                <a:gd name="adj1" fmla="val 16667"/>
                <a:gd name="adj2" fmla="val 0"/>
              </a:avLst>
            </a:prstGeom>
            <a:solidFill>
              <a:srgbClr val="E09D83"/>
            </a:solidFill>
            <a:ln w="25400" cap="flat" cmpd="sng">
              <a:solidFill>
                <a:srgbClr val="E09D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9" name="Google Shape;949;p32"/>
            <p:cNvSpPr/>
            <p:nvPr/>
          </p:nvSpPr>
          <p:spPr>
            <a:xfrm>
              <a:off x="304800" y="1081314"/>
              <a:ext cx="3207657" cy="1734457"/>
            </a:xfrm>
            <a:prstGeom prst="round2DiagRect">
              <a:avLst>
                <a:gd name="adj1" fmla="val 16667"/>
                <a:gd name="adj2" fmla="val 0"/>
              </a:avLst>
            </a:prstGeom>
            <a:solidFill>
              <a:srgbClr val="FFFFFF"/>
            </a:solidFill>
            <a:ln w="25400" cap="flat" cmpd="sng">
              <a:solidFill>
                <a:srgbClr val="E09D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0" name="Google Shape;950;p32"/>
            <p:cNvSpPr txBox="1"/>
            <p:nvPr/>
          </p:nvSpPr>
          <p:spPr>
            <a:xfrm>
              <a:off x="384629" y="1081314"/>
              <a:ext cx="2968172" cy="17030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Hiện tượng cháy rừng, nạn chặt phá rừng và khai thác rừng trái quy định ngày một giảm.</a:t>
              </a:r>
              <a:endParaRPr sz="1800" b="0" i="0" u="none" strike="noStrike" cap="none">
                <a:solidFill>
                  <a:srgbClr val="000000"/>
                </a:solidFill>
                <a:latin typeface="Arial"/>
                <a:ea typeface="Arial"/>
                <a:cs typeface="Arial"/>
                <a:sym typeface="Arial"/>
              </a:endParaRPr>
            </a:p>
          </p:txBody>
        </p:sp>
      </p:grpSp>
      <p:grpSp>
        <p:nvGrpSpPr>
          <p:cNvPr id="951" name="Google Shape;951;p32"/>
          <p:cNvGrpSpPr/>
          <p:nvPr/>
        </p:nvGrpSpPr>
        <p:grpSpPr>
          <a:xfrm>
            <a:off x="522513" y="3104242"/>
            <a:ext cx="3287487" cy="1821543"/>
            <a:chOff x="304799" y="1081314"/>
            <a:chExt cx="3287487" cy="1821543"/>
          </a:xfrm>
        </p:grpSpPr>
        <p:sp>
          <p:nvSpPr>
            <p:cNvPr id="952" name="Google Shape;952;p32"/>
            <p:cNvSpPr/>
            <p:nvPr/>
          </p:nvSpPr>
          <p:spPr>
            <a:xfrm>
              <a:off x="384629" y="1168400"/>
              <a:ext cx="3207657" cy="1734457"/>
            </a:xfrm>
            <a:prstGeom prst="round2DiagRect">
              <a:avLst>
                <a:gd name="adj1" fmla="val 16667"/>
                <a:gd name="adj2" fmla="val 0"/>
              </a:avLst>
            </a:prstGeom>
            <a:solidFill>
              <a:srgbClr val="E09D83"/>
            </a:solidFill>
            <a:ln w="25400" cap="flat" cmpd="sng">
              <a:solidFill>
                <a:srgbClr val="E09D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3" name="Google Shape;953;p32"/>
            <p:cNvSpPr/>
            <p:nvPr/>
          </p:nvSpPr>
          <p:spPr>
            <a:xfrm>
              <a:off x="304800" y="1081314"/>
              <a:ext cx="3207657" cy="1734457"/>
            </a:xfrm>
            <a:prstGeom prst="round2DiagRect">
              <a:avLst>
                <a:gd name="adj1" fmla="val 16667"/>
                <a:gd name="adj2" fmla="val 0"/>
              </a:avLst>
            </a:prstGeom>
            <a:solidFill>
              <a:srgbClr val="FFFFFF"/>
            </a:solidFill>
            <a:ln w="25400" cap="flat" cmpd="sng">
              <a:solidFill>
                <a:srgbClr val="E09D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4" name="Google Shape;954;p32"/>
            <p:cNvSpPr txBox="1"/>
            <p:nvPr/>
          </p:nvSpPr>
          <p:spPr>
            <a:xfrm>
              <a:off x="304799" y="1130608"/>
              <a:ext cx="3207657" cy="17030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Hoạt động săn bắt, vận chuyển, mua bán, sử dụng động, thực vật hoang dã, quý hiếm dần được kiểm soát.</a:t>
              </a:r>
              <a:endParaRPr sz="1800" b="0" i="0" u="none" strike="noStrike" cap="none">
                <a:solidFill>
                  <a:srgbClr val="000000"/>
                </a:solidFill>
                <a:latin typeface="Arial"/>
                <a:ea typeface="Arial"/>
                <a:cs typeface="Arial"/>
                <a:sym typeface="Arial"/>
              </a:endParaRPr>
            </a:p>
          </p:txBody>
        </p:sp>
      </p:grpSp>
      <p:grpSp>
        <p:nvGrpSpPr>
          <p:cNvPr id="955" name="Google Shape;955;p32"/>
          <p:cNvGrpSpPr/>
          <p:nvPr/>
        </p:nvGrpSpPr>
        <p:grpSpPr>
          <a:xfrm>
            <a:off x="5196115" y="3060698"/>
            <a:ext cx="3287486" cy="1821543"/>
            <a:chOff x="304800" y="1081314"/>
            <a:chExt cx="3287486" cy="1821543"/>
          </a:xfrm>
        </p:grpSpPr>
        <p:sp>
          <p:nvSpPr>
            <p:cNvPr id="956" name="Google Shape;956;p32"/>
            <p:cNvSpPr/>
            <p:nvPr/>
          </p:nvSpPr>
          <p:spPr>
            <a:xfrm>
              <a:off x="384629" y="1168400"/>
              <a:ext cx="3207657" cy="1734457"/>
            </a:xfrm>
            <a:prstGeom prst="round2DiagRect">
              <a:avLst>
                <a:gd name="adj1" fmla="val 16667"/>
                <a:gd name="adj2" fmla="val 0"/>
              </a:avLst>
            </a:prstGeom>
            <a:solidFill>
              <a:srgbClr val="E09D83"/>
            </a:solidFill>
            <a:ln w="25400" cap="flat" cmpd="sng">
              <a:solidFill>
                <a:srgbClr val="E09D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7" name="Google Shape;957;p32"/>
            <p:cNvSpPr/>
            <p:nvPr/>
          </p:nvSpPr>
          <p:spPr>
            <a:xfrm>
              <a:off x="304800" y="1081314"/>
              <a:ext cx="3207657" cy="1734457"/>
            </a:xfrm>
            <a:prstGeom prst="round2DiagRect">
              <a:avLst>
                <a:gd name="adj1" fmla="val 16667"/>
                <a:gd name="adj2" fmla="val 0"/>
              </a:avLst>
            </a:prstGeom>
            <a:solidFill>
              <a:srgbClr val="FFFFFF"/>
            </a:solidFill>
            <a:ln w="25400" cap="flat" cmpd="sng">
              <a:solidFill>
                <a:srgbClr val="E09D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8" name="Google Shape;958;p32"/>
            <p:cNvSpPr txBox="1"/>
            <p:nvPr/>
          </p:nvSpPr>
          <p:spPr>
            <a:xfrm>
              <a:off x="442685" y="1320796"/>
              <a:ext cx="2968172" cy="128753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Xây dựng thêm các khu bảo tồn thiên nhiên, vườn quốc gia.</a:t>
              </a:r>
              <a:endParaRPr sz="18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2"/>
                                        </p:tgtEl>
                                        <p:attrNameLst>
                                          <p:attrName>style.visibility</p:attrName>
                                        </p:attrNameLst>
                                      </p:cBhvr>
                                      <p:to>
                                        <p:strVal val="visible"/>
                                      </p:to>
                                    </p:set>
                                    <p:animEffect transition="in" filter="fade">
                                      <p:cBhvr>
                                        <p:cTn id="7" dur="500"/>
                                        <p:tgtEl>
                                          <p:spTgt spid="9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3"/>
                                        </p:tgtEl>
                                        <p:attrNameLst>
                                          <p:attrName>style.visibility</p:attrName>
                                        </p:attrNameLst>
                                      </p:cBhvr>
                                      <p:to>
                                        <p:strVal val="visible"/>
                                      </p:to>
                                    </p:set>
                                    <p:animEffect transition="in" filter="fade">
                                      <p:cBhvr>
                                        <p:cTn id="12" dur="500"/>
                                        <p:tgtEl>
                                          <p:spTgt spid="943"/>
                                        </p:tgtEl>
                                      </p:cBhvr>
                                    </p:animEffect>
                                  </p:childTnLst>
                                </p:cTn>
                              </p:par>
                              <p:par>
                                <p:cTn id="13" presetID="10" presetClass="entr" presetSubtype="0" fill="hold" nodeType="withEffect">
                                  <p:stCondLst>
                                    <p:cond delay="0"/>
                                  </p:stCondLst>
                                  <p:childTnLst>
                                    <p:set>
                                      <p:cBhvr>
                                        <p:cTn id="14" dur="1" fill="hold">
                                          <p:stCondLst>
                                            <p:cond delay="0"/>
                                          </p:stCondLst>
                                        </p:cTn>
                                        <p:tgtEl>
                                          <p:spTgt spid="951"/>
                                        </p:tgtEl>
                                        <p:attrNameLst>
                                          <p:attrName>style.visibility</p:attrName>
                                        </p:attrNameLst>
                                      </p:cBhvr>
                                      <p:to>
                                        <p:strVal val="visible"/>
                                      </p:to>
                                    </p:set>
                                    <p:animEffect transition="in" filter="fade">
                                      <p:cBhvr>
                                        <p:cTn id="15" dur="500"/>
                                        <p:tgtEl>
                                          <p:spTgt spid="951"/>
                                        </p:tgtEl>
                                      </p:cBhvr>
                                    </p:animEffect>
                                  </p:childTnLst>
                                </p:cTn>
                              </p:par>
                              <p:par>
                                <p:cTn id="16" presetID="10" presetClass="entr" presetSubtype="0" fill="hold" nodeType="withEffect">
                                  <p:stCondLst>
                                    <p:cond delay="0"/>
                                  </p:stCondLst>
                                  <p:childTnLst>
                                    <p:set>
                                      <p:cBhvr>
                                        <p:cTn id="17" dur="1" fill="hold">
                                          <p:stCondLst>
                                            <p:cond delay="0"/>
                                          </p:stCondLst>
                                        </p:cTn>
                                        <p:tgtEl>
                                          <p:spTgt spid="955"/>
                                        </p:tgtEl>
                                        <p:attrNameLst>
                                          <p:attrName>style.visibility</p:attrName>
                                        </p:attrNameLst>
                                      </p:cBhvr>
                                      <p:to>
                                        <p:strVal val="visible"/>
                                      </p:to>
                                    </p:set>
                                    <p:animEffect transition="in" filter="fade">
                                      <p:cBhvr>
                                        <p:cTn id="18" dur="500"/>
                                        <p:tgtEl>
                                          <p:spTgt spid="955"/>
                                        </p:tgtEl>
                                      </p:cBhvr>
                                    </p:animEffect>
                                  </p:childTnLst>
                                </p:cTn>
                              </p:par>
                              <p:par>
                                <p:cTn id="19" presetID="10" presetClass="entr" presetSubtype="0" fill="hold" nodeType="withEffect">
                                  <p:stCondLst>
                                    <p:cond delay="0"/>
                                  </p:stCondLst>
                                  <p:childTnLst>
                                    <p:set>
                                      <p:cBhvr>
                                        <p:cTn id="20" dur="1" fill="hold">
                                          <p:stCondLst>
                                            <p:cond delay="0"/>
                                          </p:stCondLst>
                                        </p:cTn>
                                        <p:tgtEl>
                                          <p:spTgt spid="947"/>
                                        </p:tgtEl>
                                        <p:attrNameLst>
                                          <p:attrName>style.visibility</p:attrName>
                                        </p:attrNameLst>
                                      </p:cBhvr>
                                      <p:to>
                                        <p:strVal val="visible"/>
                                      </p:to>
                                    </p:set>
                                    <p:animEffect transition="in" filter="fade">
                                      <p:cBhvr>
                                        <p:cTn id="21" dur="500"/>
                                        <p:tgtEl>
                                          <p:spTgt spid="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grpSp>
        <p:nvGrpSpPr>
          <p:cNvPr id="963" name="Google Shape;963;p33"/>
          <p:cNvGrpSpPr/>
          <p:nvPr/>
        </p:nvGrpSpPr>
        <p:grpSpPr>
          <a:xfrm>
            <a:off x="546303" y="507692"/>
            <a:ext cx="3287487" cy="1821543"/>
            <a:chOff x="304799" y="1081314"/>
            <a:chExt cx="3287487" cy="1821543"/>
          </a:xfrm>
        </p:grpSpPr>
        <p:sp>
          <p:nvSpPr>
            <p:cNvPr id="964" name="Google Shape;964;p33"/>
            <p:cNvSpPr/>
            <p:nvPr/>
          </p:nvSpPr>
          <p:spPr>
            <a:xfrm>
              <a:off x="384629" y="1168400"/>
              <a:ext cx="3207657" cy="1734457"/>
            </a:xfrm>
            <a:prstGeom prst="round2DiagRect">
              <a:avLst>
                <a:gd name="adj1" fmla="val 16667"/>
                <a:gd name="adj2" fmla="val 0"/>
              </a:avLst>
            </a:prstGeom>
            <a:solidFill>
              <a:srgbClr val="E09D83"/>
            </a:solidFill>
            <a:ln w="25400" cap="flat" cmpd="sng">
              <a:solidFill>
                <a:srgbClr val="E09D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5" name="Google Shape;965;p33"/>
            <p:cNvSpPr/>
            <p:nvPr/>
          </p:nvSpPr>
          <p:spPr>
            <a:xfrm>
              <a:off x="304800" y="1081314"/>
              <a:ext cx="3207657" cy="1734457"/>
            </a:xfrm>
            <a:prstGeom prst="round2DiagRect">
              <a:avLst>
                <a:gd name="adj1" fmla="val 16667"/>
                <a:gd name="adj2" fmla="val 0"/>
              </a:avLst>
            </a:prstGeom>
            <a:solidFill>
              <a:srgbClr val="FFFFFF"/>
            </a:solidFill>
            <a:ln w="25400" cap="flat" cmpd="sng">
              <a:solidFill>
                <a:srgbClr val="E09D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6" name="Google Shape;966;p33"/>
            <p:cNvSpPr txBox="1"/>
            <p:nvPr/>
          </p:nvSpPr>
          <p:spPr>
            <a:xfrm>
              <a:off x="304799" y="1304776"/>
              <a:ext cx="3207657" cy="87203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Tăng cường hoạt động trồng cây xanh để bảo vệ rừng.</a:t>
              </a:r>
              <a:endParaRPr sz="1800" b="0" i="0" u="none" strike="noStrike" cap="none">
                <a:solidFill>
                  <a:srgbClr val="000000"/>
                </a:solidFill>
                <a:latin typeface="Arial"/>
                <a:ea typeface="Arial"/>
                <a:cs typeface="Arial"/>
                <a:sym typeface="Arial"/>
              </a:endParaRPr>
            </a:p>
          </p:txBody>
        </p:sp>
      </p:grpSp>
      <p:grpSp>
        <p:nvGrpSpPr>
          <p:cNvPr id="967" name="Google Shape;967;p33"/>
          <p:cNvGrpSpPr/>
          <p:nvPr/>
        </p:nvGrpSpPr>
        <p:grpSpPr>
          <a:xfrm>
            <a:off x="4484915" y="507692"/>
            <a:ext cx="4267202" cy="1821543"/>
            <a:chOff x="304800" y="1081314"/>
            <a:chExt cx="3287486" cy="1821543"/>
          </a:xfrm>
        </p:grpSpPr>
        <p:sp>
          <p:nvSpPr>
            <p:cNvPr id="968" name="Google Shape;968;p33"/>
            <p:cNvSpPr/>
            <p:nvPr/>
          </p:nvSpPr>
          <p:spPr>
            <a:xfrm>
              <a:off x="384629" y="1168400"/>
              <a:ext cx="3207657" cy="1734457"/>
            </a:xfrm>
            <a:prstGeom prst="round2DiagRect">
              <a:avLst>
                <a:gd name="adj1" fmla="val 16667"/>
                <a:gd name="adj2" fmla="val 0"/>
              </a:avLst>
            </a:prstGeom>
            <a:solidFill>
              <a:srgbClr val="E09D83"/>
            </a:solidFill>
            <a:ln w="25400" cap="flat" cmpd="sng">
              <a:solidFill>
                <a:srgbClr val="E09D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9" name="Google Shape;969;p33"/>
            <p:cNvSpPr/>
            <p:nvPr/>
          </p:nvSpPr>
          <p:spPr>
            <a:xfrm>
              <a:off x="304800" y="1081314"/>
              <a:ext cx="3207657" cy="1734457"/>
            </a:xfrm>
            <a:prstGeom prst="round2DiagRect">
              <a:avLst>
                <a:gd name="adj1" fmla="val 16667"/>
                <a:gd name="adj2" fmla="val 0"/>
              </a:avLst>
            </a:prstGeom>
            <a:solidFill>
              <a:srgbClr val="FFFFFF"/>
            </a:solidFill>
            <a:ln w="25400" cap="flat" cmpd="sng">
              <a:solidFill>
                <a:srgbClr val="E09D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0" name="Google Shape;970;p33"/>
            <p:cNvSpPr txBox="1"/>
            <p:nvPr/>
          </p:nvSpPr>
          <p:spPr>
            <a:xfrm>
              <a:off x="384629" y="1081314"/>
              <a:ext cx="3127828" cy="17030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Công tác cấp chứng chỉ quản lí rừng bền vững nhằm nâng cao hiệu quả bảo tồn và khai thác các nguồn lợi từ rừng ngày càng được chú trọng </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3"/>
                                        </p:tgtEl>
                                        <p:attrNameLst>
                                          <p:attrName>style.visibility</p:attrName>
                                        </p:attrNameLst>
                                      </p:cBhvr>
                                      <p:to>
                                        <p:strVal val="visible"/>
                                      </p:to>
                                    </p:set>
                                    <p:animEffect transition="in" filter="fade">
                                      <p:cBhvr>
                                        <p:cTn id="7" dur="500"/>
                                        <p:tgtEl>
                                          <p:spTgt spid="963"/>
                                        </p:tgtEl>
                                      </p:cBhvr>
                                    </p:animEffect>
                                  </p:childTnLst>
                                </p:cTn>
                              </p:par>
                              <p:par>
                                <p:cTn id="8" presetID="10" presetClass="entr" presetSubtype="0" fill="hold" nodeType="withEffect">
                                  <p:stCondLst>
                                    <p:cond delay="0"/>
                                  </p:stCondLst>
                                  <p:childTnLst>
                                    <p:set>
                                      <p:cBhvr>
                                        <p:cTn id="9" dur="1" fill="hold">
                                          <p:stCondLst>
                                            <p:cond delay="0"/>
                                          </p:stCondLst>
                                        </p:cTn>
                                        <p:tgtEl>
                                          <p:spTgt spid="967"/>
                                        </p:tgtEl>
                                        <p:attrNameLst>
                                          <p:attrName>style.visibility</p:attrName>
                                        </p:attrNameLst>
                                      </p:cBhvr>
                                      <p:to>
                                        <p:strVal val="visible"/>
                                      </p:to>
                                    </p:set>
                                    <p:animEffect transition="in" filter="fade">
                                      <p:cBhvr>
                                        <p:cTn id="10" dur="500"/>
                                        <p:tgtEl>
                                          <p:spTgt spid="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34"/>
          <p:cNvSpPr txBox="1"/>
          <p:nvPr/>
        </p:nvSpPr>
        <p:spPr>
          <a:xfrm>
            <a:off x="522514" y="1270689"/>
            <a:ext cx="6320972" cy="280532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Từ những số liệu trên cho thấy, diện tích rừng bị thiệt hại ở nước ta do cháy rừng và khai thác trái phép trong giai đoạn từ năm 2011 đến năm 2022 có giảm song vẫn ở mức cao. Với thực trạng nêu trên, chúng ta cần làm tốt hơn nữa công tác quản lí, bảo vệ và khai thác rừng trong tương lai.</a:t>
            </a:r>
            <a:endParaRPr/>
          </a:p>
        </p:txBody>
      </p:sp>
      <p:sp>
        <p:nvSpPr>
          <p:cNvPr id="976" name="Google Shape;976;p34"/>
          <p:cNvSpPr/>
          <p:nvPr/>
        </p:nvSpPr>
        <p:spPr>
          <a:xfrm>
            <a:off x="2423886" y="537029"/>
            <a:ext cx="2518228" cy="587829"/>
          </a:xfrm>
          <a:prstGeom prst="roundRect">
            <a:avLst>
              <a:gd name="adj" fmla="val 50000"/>
            </a:avLst>
          </a:prstGeom>
          <a:solidFill>
            <a:srgbClr val="426E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vi-VN" sz="2500" b="1" i="0" u="none" strike="noStrike" cap="none">
                <a:solidFill>
                  <a:srgbClr val="FDF9F2"/>
                </a:solidFill>
                <a:latin typeface="Arial"/>
                <a:ea typeface="Arial"/>
                <a:cs typeface="Arial"/>
                <a:sym typeface="Arial"/>
              </a:rPr>
              <a:t>KẾT LUẬN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6"/>
                                        </p:tgtEl>
                                        <p:attrNameLst>
                                          <p:attrName>style.visibility</p:attrName>
                                        </p:attrNameLst>
                                      </p:cBhvr>
                                      <p:to>
                                        <p:strVal val="visible"/>
                                      </p:to>
                                    </p:set>
                                    <p:animEffect transition="in" filter="fade">
                                      <p:cBhvr>
                                        <p:cTn id="7" dur="500"/>
                                        <p:tgtEl>
                                          <p:spTgt spid="976"/>
                                        </p:tgtEl>
                                      </p:cBhvr>
                                    </p:animEffect>
                                  </p:childTnLst>
                                </p:cTn>
                              </p:par>
                              <p:par>
                                <p:cTn id="8" presetID="10" presetClass="entr" presetSubtype="0" fill="hold" nodeType="withEffect">
                                  <p:stCondLst>
                                    <p:cond delay="0"/>
                                  </p:stCondLst>
                                  <p:childTnLst>
                                    <p:set>
                                      <p:cBhvr>
                                        <p:cTn id="9" dur="1" fill="hold">
                                          <p:stCondLst>
                                            <p:cond delay="0"/>
                                          </p:stCondLst>
                                        </p:cTn>
                                        <p:tgtEl>
                                          <p:spTgt spid="975"/>
                                        </p:tgtEl>
                                        <p:attrNameLst>
                                          <p:attrName>style.visibility</p:attrName>
                                        </p:attrNameLst>
                                      </p:cBhvr>
                                      <p:to>
                                        <p:strVal val="visible"/>
                                      </p:to>
                                    </p:set>
                                    <p:animEffect transition="in" filter="fade">
                                      <p:cBhvr>
                                        <p:cTn id="10" dur="500"/>
                                        <p:tgtEl>
                                          <p:spTgt spid="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grpSp>
        <p:nvGrpSpPr>
          <p:cNvPr id="981" name="Google Shape;981;p35"/>
          <p:cNvGrpSpPr/>
          <p:nvPr/>
        </p:nvGrpSpPr>
        <p:grpSpPr>
          <a:xfrm flipH="1">
            <a:off x="7026659" y="3952973"/>
            <a:ext cx="1922945" cy="1190523"/>
            <a:chOff x="-10302250" y="1244650"/>
            <a:chExt cx="6992527" cy="4329173"/>
          </a:xfrm>
        </p:grpSpPr>
        <p:sp>
          <p:nvSpPr>
            <p:cNvPr id="982" name="Google Shape;982;p35"/>
            <p:cNvSpPr/>
            <p:nvPr/>
          </p:nvSpPr>
          <p:spPr>
            <a:xfrm>
              <a:off x="-7712908" y="4369139"/>
              <a:ext cx="4287155" cy="1204684"/>
            </a:xfrm>
            <a:custGeom>
              <a:avLst/>
              <a:gdLst/>
              <a:ahLst/>
              <a:cxnLst/>
              <a:rect l="l" t="t" r="r" b="b"/>
              <a:pathLst>
                <a:path w="7242" h="2035" extrusionOk="0">
                  <a:moveTo>
                    <a:pt x="7242" y="0"/>
                  </a:moveTo>
                  <a:lnTo>
                    <a:pt x="0" y="970"/>
                  </a:lnTo>
                  <a:lnTo>
                    <a:pt x="114" y="2034"/>
                  </a:lnTo>
                  <a:lnTo>
                    <a:pt x="7242" y="970"/>
                  </a:lnTo>
                  <a:lnTo>
                    <a:pt x="724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35"/>
            <p:cNvSpPr/>
            <p:nvPr/>
          </p:nvSpPr>
          <p:spPr>
            <a:xfrm>
              <a:off x="-9127752" y="2473016"/>
              <a:ext cx="1482330" cy="3100804"/>
            </a:xfrm>
            <a:custGeom>
              <a:avLst/>
              <a:gdLst/>
              <a:ahLst/>
              <a:cxnLst/>
              <a:rect l="l" t="t" r="r" b="b"/>
              <a:pathLst>
                <a:path w="2504" h="5238" extrusionOk="0">
                  <a:moveTo>
                    <a:pt x="0" y="1"/>
                  </a:moveTo>
                  <a:lnTo>
                    <a:pt x="0" y="973"/>
                  </a:lnTo>
                  <a:lnTo>
                    <a:pt x="2504" y="5237"/>
                  </a:lnTo>
                  <a:lnTo>
                    <a:pt x="2390" y="4173"/>
                  </a:lnTo>
                  <a:lnTo>
                    <a:pt x="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35"/>
            <p:cNvSpPr/>
            <p:nvPr/>
          </p:nvSpPr>
          <p:spPr>
            <a:xfrm>
              <a:off x="-9070330" y="3146101"/>
              <a:ext cx="1419580" cy="2375626"/>
            </a:xfrm>
            <a:custGeom>
              <a:avLst/>
              <a:gdLst/>
              <a:ahLst/>
              <a:cxnLst/>
              <a:rect l="l" t="t" r="r" b="b"/>
              <a:pathLst>
                <a:path w="2398" h="4013" extrusionOk="0">
                  <a:moveTo>
                    <a:pt x="1" y="0"/>
                  </a:moveTo>
                  <a:lnTo>
                    <a:pt x="374" y="638"/>
                  </a:lnTo>
                  <a:cubicBezTo>
                    <a:pt x="754" y="1186"/>
                    <a:pt x="1143" y="1751"/>
                    <a:pt x="1456" y="2297"/>
                  </a:cubicBezTo>
                  <a:cubicBezTo>
                    <a:pt x="1730" y="2778"/>
                    <a:pt x="1930" y="3238"/>
                    <a:pt x="2248" y="3764"/>
                  </a:cubicBezTo>
                  <a:cubicBezTo>
                    <a:pt x="2297" y="3844"/>
                    <a:pt x="2346" y="3926"/>
                    <a:pt x="2397" y="4012"/>
                  </a:cubicBezTo>
                  <a:lnTo>
                    <a:pt x="2385" y="3893"/>
                  </a:lnTo>
                  <a:cubicBezTo>
                    <a:pt x="2338" y="3813"/>
                    <a:pt x="2293" y="3731"/>
                    <a:pt x="2248" y="3651"/>
                  </a:cubicBezTo>
                  <a:cubicBezTo>
                    <a:pt x="1853" y="2958"/>
                    <a:pt x="1609" y="2371"/>
                    <a:pt x="1214" y="1722"/>
                  </a:cubicBezTo>
                  <a:cubicBezTo>
                    <a:pt x="979" y="1335"/>
                    <a:pt x="705" y="912"/>
                    <a:pt x="402" y="511"/>
                  </a:cubicBezTo>
                  <a:cubicBezTo>
                    <a:pt x="269" y="335"/>
                    <a:pt x="130" y="167"/>
                    <a:pt x="1"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35"/>
            <p:cNvSpPr/>
            <p:nvPr/>
          </p:nvSpPr>
          <p:spPr>
            <a:xfrm>
              <a:off x="-9127752" y="2893916"/>
              <a:ext cx="1459243" cy="2465607"/>
            </a:xfrm>
            <a:custGeom>
              <a:avLst/>
              <a:gdLst/>
              <a:ahLst/>
              <a:cxnLst/>
              <a:rect l="l" t="t" r="r" b="b"/>
              <a:pathLst>
                <a:path w="2465" h="4165" extrusionOk="0">
                  <a:moveTo>
                    <a:pt x="0" y="0"/>
                  </a:moveTo>
                  <a:lnTo>
                    <a:pt x="0" y="78"/>
                  </a:lnTo>
                  <a:cubicBezTo>
                    <a:pt x="430" y="734"/>
                    <a:pt x="959" y="1446"/>
                    <a:pt x="1340" y="2111"/>
                  </a:cubicBezTo>
                  <a:cubicBezTo>
                    <a:pt x="1496" y="2386"/>
                    <a:pt x="1694" y="2686"/>
                    <a:pt x="1866" y="2979"/>
                  </a:cubicBezTo>
                  <a:cubicBezTo>
                    <a:pt x="2081" y="3345"/>
                    <a:pt x="2173" y="3658"/>
                    <a:pt x="2394" y="4043"/>
                  </a:cubicBezTo>
                  <a:cubicBezTo>
                    <a:pt x="2416" y="4082"/>
                    <a:pt x="2439" y="4123"/>
                    <a:pt x="2465" y="4165"/>
                  </a:cubicBezTo>
                  <a:lnTo>
                    <a:pt x="2453" y="4053"/>
                  </a:lnTo>
                  <a:cubicBezTo>
                    <a:pt x="2019" y="3380"/>
                    <a:pt x="1897" y="2887"/>
                    <a:pt x="1479" y="2250"/>
                  </a:cubicBezTo>
                  <a:cubicBezTo>
                    <a:pt x="1260" y="1913"/>
                    <a:pt x="1156" y="1659"/>
                    <a:pt x="966" y="1350"/>
                  </a:cubicBezTo>
                  <a:cubicBezTo>
                    <a:pt x="775" y="1041"/>
                    <a:pt x="540" y="704"/>
                    <a:pt x="278" y="378"/>
                  </a:cubicBezTo>
                  <a:cubicBezTo>
                    <a:pt x="174" y="245"/>
                    <a:pt x="82" y="121"/>
                    <a:pt x="0"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35"/>
            <p:cNvSpPr/>
            <p:nvPr/>
          </p:nvSpPr>
          <p:spPr>
            <a:xfrm>
              <a:off x="-9125976" y="2705073"/>
              <a:ext cx="1439116" cy="2464423"/>
            </a:xfrm>
            <a:custGeom>
              <a:avLst/>
              <a:gdLst/>
              <a:ahLst/>
              <a:cxnLst/>
              <a:rect l="l" t="t" r="r" b="b"/>
              <a:pathLst>
                <a:path w="2431" h="4163" extrusionOk="0">
                  <a:moveTo>
                    <a:pt x="1" y="0"/>
                  </a:moveTo>
                  <a:lnTo>
                    <a:pt x="1" y="78"/>
                  </a:lnTo>
                  <a:cubicBezTo>
                    <a:pt x="60" y="172"/>
                    <a:pt x="122" y="268"/>
                    <a:pt x="187" y="366"/>
                  </a:cubicBezTo>
                  <a:cubicBezTo>
                    <a:pt x="592" y="988"/>
                    <a:pt x="1110" y="1665"/>
                    <a:pt x="1425" y="2273"/>
                  </a:cubicBezTo>
                  <a:cubicBezTo>
                    <a:pt x="1728" y="2860"/>
                    <a:pt x="2031" y="3480"/>
                    <a:pt x="2430" y="4163"/>
                  </a:cubicBezTo>
                  <a:lnTo>
                    <a:pt x="2421" y="4069"/>
                  </a:lnTo>
                  <a:cubicBezTo>
                    <a:pt x="2417" y="4065"/>
                    <a:pt x="2415" y="4061"/>
                    <a:pt x="2413" y="4059"/>
                  </a:cubicBezTo>
                  <a:cubicBezTo>
                    <a:pt x="2247" y="3775"/>
                    <a:pt x="2192" y="3547"/>
                    <a:pt x="2065" y="3290"/>
                  </a:cubicBezTo>
                  <a:cubicBezTo>
                    <a:pt x="1938" y="3028"/>
                    <a:pt x="1771" y="2754"/>
                    <a:pt x="1654" y="2508"/>
                  </a:cubicBezTo>
                  <a:cubicBezTo>
                    <a:pt x="1650" y="2498"/>
                    <a:pt x="1644" y="2486"/>
                    <a:pt x="1640" y="2477"/>
                  </a:cubicBezTo>
                  <a:lnTo>
                    <a:pt x="1104" y="1540"/>
                  </a:lnTo>
                  <a:cubicBezTo>
                    <a:pt x="928" y="1276"/>
                    <a:pt x="742" y="1010"/>
                    <a:pt x="537" y="740"/>
                  </a:cubicBezTo>
                  <a:cubicBezTo>
                    <a:pt x="422" y="591"/>
                    <a:pt x="289" y="442"/>
                    <a:pt x="187" y="298"/>
                  </a:cubicBezTo>
                  <a:cubicBezTo>
                    <a:pt x="112" y="190"/>
                    <a:pt x="66" y="100"/>
                    <a:pt x="1"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35"/>
            <p:cNvSpPr/>
            <p:nvPr/>
          </p:nvSpPr>
          <p:spPr>
            <a:xfrm>
              <a:off x="-9127752" y="2315548"/>
              <a:ext cx="5702000" cy="2628402"/>
            </a:xfrm>
            <a:custGeom>
              <a:avLst/>
              <a:gdLst/>
              <a:ahLst/>
              <a:cxnLst/>
              <a:rect l="l" t="t" r="r" b="b"/>
              <a:pathLst>
                <a:path w="9632" h="4440" extrusionOk="0">
                  <a:moveTo>
                    <a:pt x="5319" y="1"/>
                  </a:moveTo>
                  <a:lnTo>
                    <a:pt x="0" y="267"/>
                  </a:lnTo>
                  <a:lnTo>
                    <a:pt x="2390" y="4439"/>
                  </a:lnTo>
                  <a:lnTo>
                    <a:pt x="9632" y="3469"/>
                  </a:lnTo>
                  <a:lnTo>
                    <a:pt x="5319"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35"/>
            <p:cNvSpPr/>
            <p:nvPr/>
          </p:nvSpPr>
          <p:spPr>
            <a:xfrm>
              <a:off x="-9087497" y="2465320"/>
              <a:ext cx="1467531" cy="2470343"/>
            </a:xfrm>
            <a:custGeom>
              <a:avLst/>
              <a:gdLst/>
              <a:ahLst/>
              <a:cxnLst/>
              <a:rect l="l" t="t" r="r" b="b"/>
              <a:pathLst>
                <a:path w="2479" h="4173" extrusionOk="0">
                  <a:moveTo>
                    <a:pt x="153" y="0"/>
                  </a:moveTo>
                  <a:lnTo>
                    <a:pt x="1" y="8"/>
                  </a:lnTo>
                  <a:cubicBezTo>
                    <a:pt x="349" y="509"/>
                    <a:pt x="705" y="1031"/>
                    <a:pt x="994" y="1551"/>
                  </a:cubicBezTo>
                  <a:cubicBezTo>
                    <a:pt x="1294" y="2087"/>
                    <a:pt x="1511" y="2616"/>
                    <a:pt x="1867" y="3214"/>
                  </a:cubicBezTo>
                  <a:cubicBezTo>
                    <a:pt x="2039" y="3506"/>
                    <a:pt x="2223" y="3832"/>
                    <a:pt x="2428" y="4173"/>
                  </a:cubicBezTo>
                  <a:lnTo>
                    <a:pt x="2479" y="4165"/>
                  </a:lnTo>
                  <a:cubicBezTo>
                    <a:pt x="2254" y="3781"/>
                    <a:pt x="2066" y="3423"/>
                    <a:pt x="1869" y="3069"/>
                  </a:cubicBezTo>
                  <a:cubicBezTo>
                    <a:pt x="1430" y="2285"/>
                    <a:pt x="1174" y="1614"/>
                    <a:pt x="748" y="914"/>
                  </a:cubicBezTo>
                  <a:cubicBezTo>
                    <a:pt x="570" y="616"/>
                    <a:pt x="368" y="303"/>
                    <a:pt x="153"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35"/>
            <p:cNvSpPr/>
            <p:nvPr/>
          </p:nvSpPr>
          <p:spPr>
            <a:xfrm>
              <a:off x="-8948381" y="2461768"/>
              <a:ext cx="1488250" cy="2461463"/>
            </a:xfrm>
            <a:custGeom>
              <a:avLst/>
              <a:gdLst/>
              <a:ahLst/>
              <a:cxnLst/>
              <a:rect l="l" t="t" r="r" b="b"/>
              <a:pathLst>
                <a:path w="2514" h="4158" extrusionOk="0">
                  <a:moveTo>
                    <a:pt x="129" y="0"/>
                  </a:moveTo>
                  <a:lnTo>
                    <a:pt x="0" y="6"/>
                  </a:lnTo>
                  <a:cubicBezTo>
                    <a:pt x="196" y="296"/>
                    <a:pt x="384" y="587"/>
                    <a:pt x="546" y="877"/>
                  </a:cubicBezTo>
                  <a:cubicBezTo>
                    <a:pt x="714" y="1172"/>
                    <a:pt x="929" y="1493"/>
                    <a:pt x="1115" y="1814"/>
                  </a:cubicBezTo>
                  <a:cubicBezTo>
                    <a:pt x="1350" y="2221"/>
                    <a:pt x="1448" y="2588"/>
                    <a:pt x="1692" y="3025"/>
                  </a:cubicBezTo>
                  <a:cubicBezTo>
                    <a:pt x="1896" y="3384"/>
                    <a:pt x="2127" y="3760"/>
                    <a:pt x="2381" y="4157"/>
                  </a:cubicBezTo>
                  <a:lnTo>
                    <a:pt x="2514" y="4140"/>
                  </a:lnTo>
                  <a:cubicBezTo>
                    <a:pt x="2258" y="3766"/>
                    <a:pt x="2005" y="3398"/>
                    <a:pt x="1780" y="3056"/>
                  </a:cubicBezTo>
                  <a:cubicBezTo>
                    <a:pt x="1280" y="2285"/>
                    <a:pt x="1160" y="1706"/>
                    <a:pt x="702" y="1012"/>
                  </a:cubicBezTo>
                  <a:cubicBezTo>
                    <a:pt x="468" y="656"/>
                    <a:pt x="364" y="378"/>
                    <a:pt x="167" y="59"/>
                  </a:cubicBezTo>
                  <a:lnTo>
                    <a:pt x="129"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35"/>
            <p:cNvSpPr/>
            <p:nvPr/>
          </p:nvSpPr>
          <p:spPr>
            <a:xfrm>
              <a:off x="-8799200" y="2451112"/>
              <a:ext cx="1463387" cy="2451992"/>
            </a:xfrm>
            <a:custGeom>
              <a:avLst/>
              <a:gdLst/>
              <a:ahLst/>
              <a:cxnLst/>
              <a:rect l="l" t="t" r="r" b="b"/>
              <a:pathLst>
                <a:path w="2472" h="4142" extrusionOk="0">
                  <a:moveTo>
                    <a:pt x="143" y="1"/>
                  </a:moveTo>
                  <a:lnTo>
                    <a:pt x="1" y="9"/>
                  </a:lnTo>
                  <a:cubicBezTo>
                    <a:pt x="151" y="238"/>
                    <a:pt x="290" y="468"/>
                    <a:pt x="404" y="693"/>
                  </a:cubicBezTo>
                  <a:cubicBezTo>
                    <a:pt x="777" y="1439"/>
                    <a:pt x="1159" y="2260"/>
                    <a:pt x="1724" y="3181"/>
                  </a:cubicBezTo>
                  <a:cubicBezTo>
                    <a:pt x="1912" y="3490"/>
                    <a:pt x="2117" y="3809"/>
                    <a:pt x="2348" y="4142"/>
                  </a:cubicBezTo>
                  <a:lnTo>
                    <a:pt x="2471" y="4126"/>
                  </a:lnTo>
                  <a:cubicBezTo>
                    <a:pt x="2391" y="4009"/>
                    <a:pt x="2309" y="3891"/>
                    <a:pt x="2227" y="3776"/>
                  </a:cubicBezTo>
                  <a:cubicBezTo>
                    <a:pt x="1966" y="3402"/>
                    <a:pt x="1673" y="3001"/>
                    <a:pt x="1472" y="2655"/>
                  </a:cubicBezTo>
                  <a:cubicBezTo>
                    <a:pt x="1288" y="2338"/>
                    <a:pt x="1229" y="2068"/>
                    <a:pt x="1096" y="1781"/>
                  </a:cubicBezTo>
                  <a:cubicBezTo>
                    <a:pt x="959" y="1489"/>
                    <a:pt x="777" y="1196"/>
                    <a:pt x="656" y="924"/>
                  </a:cubicBezTo>
                  <a:cubicBezTo>
                    <a:pt x="519" y="625"/>
                    <a:pt x="362" y="318"/>
                    <a:pt x="143"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35"/>
            <p:cNvSpPr/>
            <p:nvPr/>
          </p:nvSpPr>
          <p:spPr>
            <a:xfrm>
              <a:off x="-8658900" y="2447560"/>
              <a:ext cx="1453915" cy="2437192"/>
            </a:xfrm>
            <a:custGeom>
              <a:avLst/>
              <a:gdLst/>
              <a:ahLst/>
              <a:cxnLst/>
              <a:rect l="l" t="t" r="r" b="b"/>
              <a:pathLst>
                <a:path w="2456" h="4117" extrusionOk="0">
                  <a:moveTo>
                    <a:pt x="71" y="1"/>
                  </a:moveTo>
                  <a:lnTo>
                    <a:pt x="0" y="5"/>
                  </a:lnTo>
                  <a:cubicBezTo>
                    <a:pt x="12" y="24"/>
                    <a:pt x="28" y="40"/>
                    <a:pt x="39" y="60"/>
                  </a:cubicBezTo>
                  <a:cubicBezTo>
                    <a:pt x="350" y="517"/>
                    <a:pt x="489" y="895"/>
                    <a:pt x="722" y="1347"/>
                  </a:cubicBezTo>
                  <a:cubicBezTo>
                    <a:pt x="1029" y="1945"/>
                    <a:pt x="1344" y="2581"/>
                    <a:pt x="1800" y="3305"/>
                  </a:cubicBezTo>
                  <a:cubicBezTo>
                    <a:pt x="1978" y="3586"/>
                    <a:pt x="2162" y="3849"/>
                    <a:pt x="2361" y="4117"/>
                  </a:cubicBezTo>
                  <a:lnTo>
                    <a:pt x="2455" y="4105"/>
                  </a:lnTo>
                  <a:cubicBezTo>
                    <a:pt x="2166" y="3663"/>
                    <a:pt x="1907" y="3244"/>
                    <a:pt x="1653" y="2835"/>
                  </a:cubicBezTo>
                  <a:cubicBezTo>
                    <a:pt x="1372" y="2385"/>
                    <a:pt x="1090" y="1953"/>
                    <a:pt x="865" y="1562"/>
                  </a:cubicBezTo>
                  <a:cubicBezTo>
                    <a:pt x="644" y="1179"/>
                    <a:pt x="536" y="879"/>
                    <a:pt x="372" y="543"/>
                  </a:cubicBezTo>
                  <a:cubicBezTo>
                    <a:pt x="286" y="367"/>
                    <a:pt x="184" y="185"/>
                    <a:pt x="71"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35"/>
            <p:cNvSpPr/>
            <p:nvPr/>
          </p:nvSpPr>
          <p:spPr>
            <a:xfrm>
              <a:off x="-8577798" y="2442233"/>
              <a:ext cx="1492986" cy="2428904"/>
            </a:xfrm>
            <a:custGeom>
              <a:avLst/>
              <a:gdLst/>
              <a:ahLst/>
              <a:cxnLst/>
              <a:rect l="l" t="t" r="r" b="b"/>
              <a:pathLst>
                <a:path w="2522" h="4103" extrusionOk="0">
                  <a:moveTo>
                    <a:pt x="98" y="0"/>
                  </a:moveTo>
                  <a:lnTo>
                    <a:pt x="0" y="6"/>
                  </a:lnTo>
                  <a:cubicBezTo>
                    <a:pt x="106" y="166"/>
                    <a:pt x="213" y="329"/>
                    <a:pt x="321" y="487"/>
                  </a:cubicBezTo>
                  <a:cubicBezTo>
                    <a:pt x="679" y="1013"/>
                    <a:pt x="922" y="1532"/>
                    <a:pt x="1119" y="2029"/>
                  </a:cubicBezTo>
                  <a:cubicBezTo>
                    <a:pt x="1352" y="2615"/>
                    <a:pt x="1837" y="3324"/>
                    <a:pt x="2389" y="4102"/>
                  </a:cubicBezTo>
                  <a:lnTo>
                    <a:pt x="2522" y="4084"/>
                  </a:lnTo>
                  <a:cubicBezTo>
                    <a:pt x="2269" y="3725"/>
                    <a:pt x="2037" y="3382"/>
                    <a:pt x="1841" y="3071"/>
                  </a:cubicBezTo>
                  <a:cubicBezTo>
                    <a:pt x="1291" y="2201"/>
                    <a:pt x="1064" y="1622"/>
                    <a:pt x="669" y="910"/>
                  </a:cubicBezTo>
                  <a:cubicBezTo>
                    <a:pt x="509" y="620"/>
                    <a:pt x="307" y="309"/>
                    <a:pt x="98"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35"/>
            <p:cNvSpPr/>
            <p:nvPr/>
          </p:nvSpPr>
          <p:spPr>
            <a:xfrm>
              <a:off x="-8455257" y="2435129"/>
              <a:ext cx="1461019" cy="2421800"/>
            </a:xfrm>
            <a:custGeom>
              <a:avLst/>
              <a:gdLst/>
              <a:ahLst/>
              <a:cxnLst/>
              <a:rect l="l" t="t" r="r" b="b"/>
              <a:pathLst>
                <a:path w="2468" h="4091" extrusionOk="0">
                  <a:moveTo>
                    <a:pt x="171" y="0"/>
                  </a:moveTo>
                  <a:lnTo>
                    <a:pt x="1" y="8"/>
                  </a:lnTo>
                  <a:cubicBezTo>
                    <a:pt x="372" y="579"/>
                    <a:pt x="748" y="1174"/>
                    <a:pt x="1080" y="1757"/>
                  </a:cubicBezTo>
                  <a:cubicBezTo>
                    <a:pt x="1411" y="2342"/>
                    <a:pt x="1634" y="2895"/>
                    <a:pt x="2025" y="3559"/>
                  </a:cubicBezTo>
                  <a:cubicBezTo>
                    <a:pt x="2125" y="3727"/>
                    <a:pt x="2232" y="3905"/>
                    <a:pt x="2354" y="4091"/>
                  </a:cubicBezTo>
                  <a:lnTo>
                    <a:pt x="2467" y="4077"/>
                  </a:lnTo>
                  <a:cubicBezTo>
                    <a:pt x="2307" y="3852"/>
                    <a:pt x="2150" y="3631"/>
                    <a:pt x="2021" y="3410"/>
                  </a:cubicBezTo>
                  <a:cubicBezTo>
                    <a:pt x="1528" y="2549"/>
                    <a:pt x="1262" y="1867"/>
                    <a:pt x="791" y="1094"/>
                  </a:cubicBezTo>
                  <a:cubicBezTo>
                    <a:pt x="585" y="755"/>
                    <a:pt x="398" y="364"/>
                    <a:pt x="171"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35"/>
            <p:cNvSpPr/>
            <p:nvPr/>
          </p:nvSpPr>
          <p:spPr>
            <a:xfrm>
              <a:off x="-8295421" y="2428025"/>
              <a:ext cx="1432012" cy="2408185"/>
            </a:xfrm>
            <a:custGeom>
              <a:avLst/>
              <a:gdLst/>
              <a:ahLst/>
              <a:cxnLst/>
              <a:rect l="l" t="t" r="r" b="b"/>
              <a:pathLst>
                <a:path w="2419" h="4068" extrusionOk="0">
                  <a:moveTo>
                    <a:pt x="128" y="1"/>
                  </a:moveTo>
                  <a:lnTo>
                    <a:pt x="0" y="7"/>
                  </a:lnTo>
                  <a:cubicBezTo>
                    <a:pt x="222" y="335"/>
                    <a:pt x="437" y="664"/>
                    <a:pt x="626" y="990"/>
                  </a:cubicBezTo>
                  <a:cubicBezTo>
                    <a:pt x="799" y="1296"/>
                    <a:pt x="980" y="1636"/>
                    <a:pt x="1176" y="1969"/>
                  </a:cubicBezTo>
                  <a:cubicBezTo>
                    <a:pt x="1354" y="2379"/>
                    <a:pt x="1679" y="3054"/>
                    <a:pt x="1933" y="3443"/>
                  </a:cubicBezTo>
                  <a:cubicBezTo>
                    <a:pt x="2064" y="3641"/>
                    <a:pt x="2205" y="3842"/>
                    <a:pt x="2354" y="4048"/>
                  </a:cubicBezTo>
                  <a:cubicBezTo>
                    <a:pt x="2360" y="4054"/>
                    <a:pt x="2362" y="4062"/>
                    <a:pt x="2365" y="4067"/>
                  </a:cubicBezTo>
                  <a:lnTo>
                    <a:pt x="2418" y="4060"/>
                  </a:lnTo>
                  <a:cubicBezTo>
                    <a:pt x="2381" y="4009"/>
                    <a:pt x="2342" y="3956"/>
                    <a:pt x="2307" y="3907"/>
                  </a:cubicBezTo>
                  <a:cubicBezTo>
                    <a:pt x="2197" y="3702"/>
                    <a:pt x="2092" y="3504"/>
                    <a:pt x="1986" y="3314"/>
                  </a:cubicBezTo>
                  <a:cubicBezTo>
                    <a:pt x="1851" y="3082"/>
                    <a:pt x="1726" y="2874"/>
                    <a:pt x="1601" y="2673"/>
                  </a:cubicBezTo>
                  <a:cubicBezTo>
                    <a:pt x="1546" y="2583"/>
                    <a:pt x="1409" y="2336"/>
                    <a:pt x="1288" y="2127"/>
                  </a:cubicBezTo>
                  <a:cubicBezTo>
                    <a:pt x="1155" y="1800"/>
                    <a:pt x="1012" y="1480"/>
                    <a:pt x="789" y="1143"/>
                  </a:cubicBezTo>
                  <a:cubicBezTo>
                    <a:pt x="531" y="752"/>
                    <a:pt x="409" y="451"/>
                    <a:pt x="190" y="100"/>
                  </a:cubicBezTo>
                  <a:cubicBezTo>
                    <a:pt x="171" y="69"/>
                    <a:pt x="149" y="34"/>
                    <a:pt x="128"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35"/>
            <p:cNvSpPr/>
            <p:nvPr/>
          </p:nvSpPr>
          <p:spPr>
            <a:xfrm>
              <a:off x="-8152753" y="2420329"/>
              <a:ext cx="1432604" cy="2399897"/>
            </a:xfrm>
            <a:custGeom>
              <a:avLst/>
              <a:gdLst/>
              <a:ahLst/>
              <a:cxnLst/>
              <a:rect l="l" t="t" r="r" b="b"/>
              <a:pathLst>
                <a:path w="2420" h="4054" extrusionOk="0">
                  <a:moveTo>
                    <a:pt x="123" y="0"/>
                  </a:moveTo>
                  <a:lnTo>
                    <a:pt x="0" y="6"/>
                  </a:lnTo>
                  <a:cubicBezTo>
                    <a:pt x="180" y="272"/>
                    <a:pt x="344" y="538"/>
                    <a:pt x="479" y="798"/>
                  </a:cubicBezTo>
                  <a:cubicBezTo>
                    <a:pt x="904" y="1610"/>
                    <a:pt x="1340" y="2502"/>
                    <a:pt x="1970" y="3517"/>
                  </a:cubicBezTo>
                  <a:cubicBezTo>
                    <a:pt x="2077" y="3691"/>
                    <a:pt x="2191" y="3871"/>
                    <a:pt x="2312" y="4053"/>
                  </a:cubicBezTo>
                  <a:lnTo>
                    <a:pt x="2420" y="4037"/>
                  </a:lnTo>
                  <a:cubicBezTo>
                    <a:pt x="2158" y="3666"/>
                    <a:pt x="1882" y="3276"/>
                    <a:pt x="1682" y="2942"/>
                  </a:cubicBezTo>
                  <a:cubicBezTo>
                    <a:pt x="1477" y="2596"/>
                    <a:pt x="1405" y="2306"/>
                    <a:pt x="1248" y="1991"/>
                  </a:cubicBezTo>
                  <a:cubicBezTo>
                    <a:pt x="1092" y="1676"/>
                    <a:pt x="890" y="1350"/>
                    <a:pt x="749" y="1060"/>
                  </a:cubicBezTo>
                  <a:cubicBezTo>
                    <a:pt x="630" y="810"/>
                    <a:pt x="497" y="557"/>
                    <a:pt x="338" y="299"/>
                  </a:cubicBezTo>
                  <a:lnTo>
                    <a:pt x="123"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35"/>
            <p:cNvSpPr/>
            <p:nvPr/>
          </p:nvSpPr>
          <p:spPr>
            <a:xfrm>
              <a:off x="-7699293" y="2948970"/>
              <a:ext cx="1120628" cy="1851129"/>
            </a:xfrm>
            <a:custGeom>
              <a:avLst/>
              <a:gdLst/>
              <a:ahLst/>
              <a:cxnLst/>
              <a:rect l="l" t="t" r="r" b="b"/>
              <a:pathLst>
                <a:path w="1893" h="3127" extrusionOk="0">
                  <a:moveTo>
                    <a:pt x="1" y="1"/>
                  </a:moveTo>
                  <a:cubicBezTo>
                    <a:pt x="103" y="200"/>
                    <a:pt x="198" y="404"/>
                    <a:pt x="316" y="621"/>
                  </a:cubicBezTo>
                  <a:cubicBezTo>
                    <a:pt x="666" y="1274"/>
                    <a:pt x="1022" y="1969"/>
                    <a:pt x="1529" y="2763"/>
                  </a:cubicBezTo>
                  <a:cubicBezTo>
                    <a:pt x="1609" y="2888"/>
                    <a:pt x="1689" y="3007"/>
                    <a:pt x="1771" y="3127"/>
                  </a:cubicBezTo>
                  <a:lnTo>
                    <a:pt x="1892" y="3111"/>
                  </a:lnTo>
                  <a:cubicBezTo>
                    <a:pt x="1705" y="2818"/>
                    <a:pt x="1527" y="2534"/>
                    <a:pt x="1351" y="2254"/>
                  </a:cubicBezTo>
                  <a:cubicBezTo>
                    <a:pt x="1040" y="1763"/>
                    <a:pt x="729" y="1290"/>
                    <a:pt x="474" y="860"/>
                  </a:cubicBezTo>
                  <a:cubicBezTo>
                    <a:pt x="320" y="594"/>
                    <a:pt x="210" y="373"/>
                    <a:pt x="108" y="150"/>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35"/>
            <p:cNvSpPr/>
            <p:nvPr/>
          </p:nvSpPr>
          <p:spPr>
            <a:xfrm>
              <a:off x="-8011861" y="2413225"/>
              <a:ext cx="1593032" cy="2372074"/>
            </a:xfrm>
            <a:custGeom>
              <a:avLst/>
              <a:gdLst/>
              <a:ahLst/>
              <a:cxnLst/>
              <a:rect l="l" t="t" r="r" b="b"/>
              <a:pathLst>
                <a:path w="2691" h="4007" extrusionOk="0">
                  <a:moveTo>
                    <a:pt x="114" y="0"/>
                  </a:moveTo>
                  <a:lnTo>
                    <a:pt x="1" y="6"/>
                  </a:lnTo>
                  <a:cubicBezTo>
                    <a:pt x="486" y="644"/>
                    <a:pt x="1030" y="1328"/>
                    <a:pt x="1454" y="2021"/>
                  </a:cubicBezTo>
                  <a:cubicBezTo>
                    <a:pt x="1777" y="2537"/>
                    <a:pt x="2017" y="3048"/>
                    <a:pt x="2391" y="3623"/>
                  </a:cubicBezTo>
                  <a:cubicBezTo>
                    <a:pt x="2428" y="3676"/>
                    <a:pt x="2462" y="3732"/>
                    <a:pt x="2499" y="3791"/>
                  </a:cubicBezTo>
                  <a:cubicBezTo>
                    <a:pt x="2426" y="3680"/>
                    <a:pt x="2354" y="3576"/>
                    <a:pt x="2289" y="3468"/>
                  </a:cubicBezTo>
                  <a:cubicBezTo>
                    <a:pt x="2147" y="3243"/>
                    <a:pt x="2025" y="3036"/>
                    <a:pt x="1918" y="2837"/>
                  </a:cubicBezTo>
                  <a:lnTo>
                    <a:pt x="1624" y="2428"/>
                  </a:lnTo>
                  <a:lnTo>
                    <a:pt x="1624" y="2428"/>
                  </a:lnTo>
                  <a:cubicBezTo>
                    <a:pt x="1834" y="2886"/>
                    <a:pt x="2139" y="3429"/>
                    <a:pt x="2510" y="4006"/>
                  </a:cubicBezTo>
                  <a:lnTo>
                    <a:pt x="2690" y="3981"/>
                  </a:lnTo>
                  <a:cubicBezTo>
                    <a:pt x="2587" y="3813"/>
                    <a:pt x="2487" y="3646"/>
                    <a:pt x="2383" y="3482"/>
                  </a:cubicBezTo>
                  <a:cubicBezTo>
                    <a:pt x="1920" y="2729"/>
                    <a:pt x="1634" y="2082"/>
                    <a:pt x="1184" y="1405"/>
                  </a:cubicBezTo>
                  <a:cubicBezTo>
                    <a:pt x="922" y="1008"/>
                    <a:pt x="621" y="585"/>
                    <a:pt x="288" y="200"/>
                  </a:cubicBezTo>
                  <a:cubicBezTo>
                    <a:pt x="232" y="133"/>
                    <a:pt x="173" y="67"/>
                    <a:pt x="114"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35"/>
            <p:cNvSpPr/>
            <p:nvPr/>
          </p:nvSpPr>
          <p:spPr>
            <a:xfrm>
              <a:off x="-7840185" y="2446968"/>
              <a:ext cx="1542713" cy="2316428"/>
            </a:xfrm>
            <a:custGeom>
              <a:avLst/>
              <a:gdLst/>
              <a:ahLst/>
              <a:cxnLst/>
              <a:rect l="l" t="t" r="r" b="b"/>
              <a:pathLst>
                <a:path w="2606" h="3913" extrusionOk="0">
                  <a:moveTo>
                    <a:pt x="0" y="0"/>
                  </a:moveTo>
                  <a:lnTo>
                    <a:pt x="0" y="0"/>
                  </a:lnTo>
                  <a:cubicBezTo>
                    <a:pt x="327" y="424"/>
                    <a:pt x="659" y="865"/>
                    <a:pt x="929" y="1301"/>
                  </a:cubicBezTo>
                  <a:cubicBezTo>
                    <a:pt x="1109" y="1586"/>
                    <a:pt x="1330" y="1895"/>
                    <a:pt x="1530" y="2203"/>
                  </a:cubicBezTo>
                  <a:cubicBezTo>
                    <a:pt x="1778" y="2592"/>
                    <a:pt x="1894" y="2952"/>
                    <a:pt x="2152" y="3368"/>
                  </a:cubicBezTo>
                  <a:cubicBezTo>
                    <a:pt x="2263" y="3544"/>
                    <a:pt x="2381" y="3726"/>
                    <a:pt x="2504" y="3912"/>
                  </a:cubicBezTo>
                  <a:lnTo>
                    <a:pt x="2606" y="3897"/>
                  </a:lnTo>
                  <a:cubicBezTo>
                    <a:pt x="2479" y="3726"/>
                    <a:pt x="2353" y="3558"/>
                    <a:pt x="2238" y="3394"/>
                  </a:cubicBezTo>
                  <a:cubicBezTo>
                    <a:pt x="1710" y="2660"/>
                    <a:pt x="1563" y="2095"/>
                    <a:pt x="1084" y="1428"/>
                  </a:cubicBezTo>
                  <a:cubicBezTo>
                    <a:pt x="837" y="1086"/>
                    <a:pt x="722" y="818"/>
                    <a:pt x="515" y="509"/>
                  </a:cubicBezTo>
                  <a:cubicBezTo>
                    <a:pt x="417" y="364"/>
                    <a:pt x="309" y="215"/>
                    <a:pt x="194" y="68"/>
                  </a:cubicBezTo>
                  <a:lnTo>
                    <a:pt x="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35"/>
            <p:cNvSpPr/>
            <p:nvPr/>
          </p:nvSpPr>
          <p:spPr>
            <a:xfrm>
              <a:off x="-7631806" y="2522150"/>
              <a:ext cx="1450363" cy="2227038"/>
            </a:xfrm>
            <a:custGeom>
              <a:avLst/>
              <a:gdLst/>
              <a:ahLst/>
              <a:cxnLst/>
              <a:rect l="l" t="t" r="r" b="b"/>
              <a:pathLst>
                <a:path w="2450" h="3762" extrusionOk="0">
                  <a:moveTo>
                    <a:pt x="0" y="0"/>
                  </a:moveTo>
                  <a:lnTo>
                    <a:pt x="0" y="0"/>
                  </a:lnTo>
                  <a:cubicBezTo>
                    <a:pt x="249" y="325"/>
                    <a:pt x="485" y="655"/>
                    <a:pt x="665" y="978"/>
                  </a:cubicBezTo>
                  <a:cubicBezTo>
                    <a:pt x="1066" y="1694"/>
                    <a:pt x="1481" y="2486"/>
                    <a:pt x="2076" y="3372"/>
                  </a:cubicBezTo>
                  <a:cubicBezTo>
                    <a:pt x="2162" y="3500"/>
                    <a:pt x="2252" y="3629"/>
                    <a:pt x="2344" y="3762"/>
                  </a:cubicBezTo>
                  <a:lnTo>
                    <a:pt x="2449" y="3746"/>
                  </a:lnTo>
                  <a:cubicBezTo>
                    <a:pt x="2219" y="3445"/>
                    <a:pt x="1980" y="3138"/>
                    <a:pt x="1806" y="2866"/>
                  </a:cubicBezTo>
                  <a:cubicBezTo>
                    <a:pt x="1612" y="2559"/>
                    <a:pt x="1542" y="2297"/>
                    <a:pt x="1395" y="2017"/>
                  </a:cubicBezTo>
                  <a:cubicBezTo>
                    <a:pt x="1248" y="1739"/>
                    <a:pt x="1055" y="1455"/>
                    <a:pt x="924" y="1193"/>
                  </a:cubicBezTo>
                  <a:cubicBezTo>
                    <a:pt x="773" y="902"/>
                    <a:pt x="605" y="608"/>
                    <a:pt x="378" y="303"/>
                  </a:cubicBezTo>
                  <a:cubicBezTo>
                    <a:pt x="319" y="225"/>
                    <a:pt x="262" y="147"/>
                    <a:pt x="202" y="71"/>
                  </a:cubicBezTo>
                  <a:lnTo>
                    <a:pt x="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35"/>
            <p:cNvSpPr/>
            <p:nvPr/>
          </p:nvSpPr>
          <p:spPr>
            <a:xfrm>
              <a:off x="-7432899" y="2590228"/>
              <a:ext cx="1399453" cy="2138241"/>
            </a:xfrm>
            <a:custGeom>
              <a:avLst/>
              <a:gdLst/>
              <a:ahLst/>
              <a:cxnLst/>
              <a:rect l="l" t="t" r="r" b="b"/>
              <a:pathLst>
                <a:path w="2364" h="3612" extrusionOk="0">
                  <a:moveTo>
                    <a:pt x="1" y="1"/>
                  </a:moveTo>
                  <a:lnTo>
                    <a:pt x="1" y="1"/>
                  </a:lnTo>
                  <a:cubicBezTo>
                    <a:pt x="59" y="79"/>
                    <a:pt x="118" y="157"/>
                    <a:pt x="173" y="231"/>
                  </a:cubicBezTo>
                  <a:cubicBezTo>
                    <a:pt x="500" y="670"/>
                    <a:pt x="654" y="1037"/>
                    <a:pt x="905" y="1472"/>
                  </a:cubicBezTo>
                  <a:cubicBezTo>
                    <a:pt x="1235" y="2049"/>
                    <a:pt x="1575" y="2661"/>
                    <a:pt x="2055" y="3355"/>
                  </a:cubicBezTo>
                  <a:cubicBezTo>
                    <a:pt x="2115" y="3443"/>
                    <a:pt x="2176" y="3527"/>
                    <a:pt x="2241" y="3611"/>
                  </a:cubicBezTo>
                  <a:lnTo>
                    <a:pt x="2364" y="3594"/>
                  </a:lnTo>
                  <a:cubicBezTo>
                    <a:pt x="2201" y="3357"/>
                    <a:pt x="2041" y="3126"/>
                    <a:pt x="1886" y="2899"/>
                  </a:cubicBezTo>
                  <a:cubicBezTo>
                    <a:pt x="1587" y="2471"/>
                    <a:pt x="1294" y="2056"/>
                    <a:pt x="1053" y="1681"/>
                  </a:cubicBezTo>
                  <a:cubicBezTo>
                    <a:pt x="818" y="1311"/>
                    <a:pt x="699" y="1022"/>
                    <a:pt x="521" y="695"/>
                  </a:cubicBezTo>
                  <a:cubicBezTo>
                    <a:pt x="404" y="482"/>
                    <a:pt x="265" y="263"/>
                    <a:pt x="110" y="40"/>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35"/>
            <p:cNvSpPr/>
            <p:nvPr/>
          </p:nvSpPr>
          <p:spPr>
            <a:xfrm>
              <a:off x="-7481442" y="2387770"/>
              <a:ext cx="1642758" cy="2311692"/>
            </a:xfrm>
            <a:custGeom>
              <a:avLst/>
              <a:gdLst/>
              <a:ahLst/>
              <a:cxnLst/>
              <a:rect l="l" t="t" r="r" b="b"/>
              <a:pathLst>
                <a:path w="2775" h="3905" extrusionOk="0">
                  <a:moveTo>
                    <a:pt x="155" y="0"/>
                  </a:moveTo>
                  <a:lnTo>
                    <a:pt x="1" y="8"/>
                  </a:lnTo>
                  <a:cubicBezTo>
                    <a:pt x="490" y="609"/>
                    <a:pt x="1006" y="1240"/>
                    <a:pt x="1423" y="1870"/>
                  </a:cubicBezTo>
                  <a:cubicBezTo>
                    <a:pt x="1771" y="2404"/>
                    <a:pt x="2039" y="2932"/>
                    <a:pt x="2444" y="3519"/>
                  </a:cubicBezTo>
                  <a:cubicBezTo>
                    <a:pt x="2530" y="3641"/>
                    <a:pt x="2618" y="3770"/>
                    <a:pt x="2708" y="3905"/>
                  </a:cubicBezTo>
                  <a:lnTo>
                    <a:pt x="2774" y="3895"/>
                  </a:lnTo>
                  <a:cubicBezTo>
                    <a:pt x="2659" y="3719"/>
                    <a:pt x="2547" y="3545"/>
                    <a:pt x="2434" y="3373"/>
                  </a:cubicBezTo>
                  <a:cubicBezTo>
                    <a:pt x="1927" y="2602"/>
                    <a:pt x="1609" y="1925"/>
                    <a:pt x="1112" y="1223"/>
                  </a:cubicBezTo>
                  <a:cubicBezTo>
                    <a:pt x="830" y="824"/>
                    <a:pt x="507" y="395"/>
                    <a:pt x="155"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35"/>
            <p:cNvSpPr/>
            <p:nvPr/>
          </p:nvSpPr>
          <p:spPr>
            <a:xfrm>
              <a:off x="-7322790" y="2378298"/>
              <a:ext cx="1614935" cy="2305180"/>
            </a:xfrm>
            <a:custGeom>
              <a:avLst/>
              <a:gdLst/>
              <a:ahLst/>
              <a:cxnLst/>
              <a:rect l="l" t="t" r="r" b="b"/>
              <a:pathLst>
                <a:path w="2728" h="3894" extrusionOk="0">
                  <a:moveTo>
                    <a:pt x="149" y="1"/>
                  </a:moveTo>
                  <a:lnTo>
                    <a:pt x="1" y="8"/>
                  </a:lnTo>
                  <a:cubicBezTo>
                    <a:pt x="314" y="398"/>
                    <a:pt x="621" y="791"/>
                    <a:pt x="877" y="1184"/>
                  </a:cubicBezTo>
                  <a:cubicBezTo>
                    <a:pt x="1071" y="1485"/>
                    <a:pt x="1317" y="1802"/>
                    <a:pt x="1536" y="2123"/>
                  </a:cubicBezTo>
                  <a:cubicBezTo>
                    <a:pt x="1810" y="2524"/>
                    <a:pt x="1939" y="2900"/>
                    <a:pt x="2223" y="3324"/>
                  </a:cubicBezTo>
                  <a:cubicBezTo>
                    <a:pt x="2348" y="3510"/>
                    <a:pt x="2479" y="3702"/>
                    <a:pt x="2618" y="3893"/>
                  </a:cubicBezTo>
                  <a:lnTo>
                    <a:pt x="2727" y="3880"/>
                  </a:lnTo>
                  <a:cubicBezTo>
                    <a:pt x="2585" y="3698"/>
                    <a:pt x="2446" y="3520"/>
                    <a:pt x="2315" y="3345"/>
                  </a:cubicBezTo>
                  <a:cubicBezTo>
                    <a:pt x="1747" y="2598"/>
                    <a:pt x="1577" y="2004"/>
                    <a:pt x="1049" y="1313"/>
                  </a:cubicBezTo>
                  <a:cubicBezTo>
                    <a:pt x="775" y="957"/>
                    <a:pt x="642" y="672"/>
                    <a:pt x="409" y="345"/>
                  </a:cubicBezTo>
                  <a:cubicBezTo>
                    <a:pt x="329" y="233"/>
                    <a:pt x="241" y="118"/>
                    <a:pt x="149"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35"/>
            <p:cNvSpPr/>
            <p:nvPr/>
          </p:nvSpPr>
          <p:spPr>
            <a:xfrm>
              <a:off x="-7162954" y="2371195"/>
              <a:ext cx="1581192" cy="2296892"/>
            </a:xfrm>
            <a:custGeom>
              <a:avLst/>
              <a:gdLst/>
              <a:ahLst/>
              <a:cxnLst/>
              <a:rect l="l" t="t" r="r" b="b"/>
              <a:pathLst>
                <a:path w="2671" h="3880" extrusionOk="0">
                  <a:moveTo>
                    <a:pt x="155" y="1"/>
                  </a:moveTo>
                  <a:lnTo>
                    <a:pt x="1" y="9"/>
                  </a:lnTo>
                  <a:cubicBezTo>
                    <a:pt x="261" y="333"/>
                    <a:pt x="507" y="662"/>
                    <a:pt x="697" y="981"/>
                  </a:cubicBezTo>
                  <a:cubicBezTo>
                    <a:pt x="1143" y="1732"/>
                    <a:pt x="1601" y="2556"/>
                    <a:pt x="2246" y="3455"/>
                  </a:cubicBezTo>
                  <a:cubicBezTo>
                    <a:pt x="2346" y="3596"/>
                    <a:pt x="2450" y="3737"/>
                    <a:pt x="2555" y="3880"/>
                  </a:cubicBezTo>
                  <a:lnTo>
                    <a:pt x="2671" y="3864"/>
                  </a:lnTo>
                  <a:cubicBezTo>
                    <a:pt x="2416" y="3551"/>
                    <a:pt x="2148" y="3228"/>
                    <a:pt x="1953" y="2937"/>
                  </a:cubicBezTo>
                  <a:cubicBezTo>
                    <a:pt x="1741" y="2624"/>
                    <a:pt x="1661" y="2354"/>
                    <a:pt x="1497" y="2065"/>
                  </a:cubicBezTo>
                  <a:cubicBezTo>
                    <a:pt x="1333" y="1773"/>
                    <a:pt x="1123" y="1480"/>
                    <a:pt x="975" y="1206"/>
                  </a:cubicBezTo>
                  <a:cubicBezTo>
                    <a:pt x="805" y="901"/>
                    <a:pt x="617" y="590"/>
                    <a:pt x="364" y="267"/>
                  </a:cubicBezTo>
                  <a:cubicBezTo>
                    <a:pt x="296" y="179"/>
                    <a:pt x="226" y="91"/>
                    <a:pt x="155"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35"/>
            <p:cNvSpPr/>
            <p:nvPr/>
          </p:nvSpPr>
          <p:spPr>
            <a:xfrm>
              <a:off x="-7012590" y="2365867"/>
              <a:ext cx="1583560" cy="2282685"/>
            </a:xfrm>
            <a:custGeom>
              <a:avLst/>
              <a:gdLst/>
              <a:ahLst/>
              <a:cxnLst/>
              <a:rect l="l" t="t" r="r" b="b"/>
              <a:pathLst>
                <a:path w="2675" h="3856" extrusionOk="0">
                  <a:moveTo>
                    <a:pt x="93" y="0"/>
                  </a:moveTo>
                  <a:lnTo>
                    <a:pt x="1" y="6"/>
                  </a:lnTo>
                  <a:lnTo>
                    <a:pt x="251" y="321"/>
                  </a:lnTo>
                  <a:cubicBezTo>
                    <a:pt x="611" y="781"/>
                    <a:pt x="789" y="1170"/>
                    <a:pt x="1065" y="1624"/>
                  </a:cubicBezTo>
                  <a:cubicBezTo>
                    <a:pt x="1429" y="2222"/>
                    <a:pt x="1798" y="2854"/>
                    <a:pt x="2313" y="3556"/>
                  </a:cubicBezTo>
                  <a:cubicBezTo>
                    <a:pt x="2387" y="3658"/>
                    <a:pt x="2464" y="3758"/>
                    <a:pt x="2542" y="3856"/>
                  </a:cubicBezTo>
                  <a:lnTo>
                    <a:pt x="2675" y="3840"/>
                  </a:lnTo>
                  <a:cubicBezTo>
                    <a:pt x="2485" y="3586"/>
                    <a:pt x="2307" y="3333"/>
                    <a:pt x="2129" y="3089"/>
                  </a:cubicBezTo>
                  <a:cubicBezTo>
                    <a:pt x="1810" y="2651"/>
                    <a:pt x="1493" y="2226"/>
                    <a:pt x="1229" y="1837"/>
                  </a:cubicBezTo>
                  <a:cubicBezTo>
                    <a:pt x="969" y="1453"/>
                    <a:pt x="836" y="1150"/>
                    <a:pt x="635" y="804"/>
                  </a:cubicBezTo>
                  <a:cubicBezTo>
                    <a:pt x="484" y="544"/>
                    <a:pt x="296" y="272"/>
                    <a:pt x="93"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35"/>
            <p:cNvSpPr/>
            <p:nvPr/>
          </p:nvSpPr>
          <p:spPr>
            <a:xfrm>
              <a:off x="-6919649" y="2363499"/>
              <a:ext cx="1601911" cy="2272029"/>
            </a:xfrm>
            <a:custGeom>
              <a:avLst/>
              <a:gdLst/>
              <a:ahLst/>
              <a:cxnLst/>
              <a:rect l="l" t="t" r="r" b="b"/>
              <a:pathLst>
                <a:path w="2706" h="3838" extrusionOk="0">
                  <a:moveTo>
                    <a:pt x="96" y="0"/>
                  </a:moveTo>
                  <a:lnTo>
                    <a:pt x="0" y="4"/>
                  </a:lnTo>
                  <a:cubicBezTo>
                    <a:pt x="186" y="249"/>
                    <a:pt x="376" y="501"/>
                    <a:pt x="562" y="740"/>
                  </a:cubicBezTo>
                  <a:cubicBezTo>
                    <a:pt x="974" y="1264"/>
                    <a:pt x="1262" y="1784"/>
                    <a:pt x="1505" y="2285"/>
                  </a:cubicBezTo>
                  <a:cubicBezTo>
                    <a:pt x="1728" y="2748"/>
                    <a:pt x="2111" y="3273"/>
                    <a:pt x="2561" y="3838"/>
                  </a:cubicBezTo>
                  <a:lnTo>
                    <a:pt x="2706" y="3818"/>
                  </a:lnTo>
                  <a:cubicBezTo>
                    <a:pt x="2567" y="3638"/>
                    <a:pt x="2434" y="3464"/>
                    <a:pt x="2312" y="3300"/>
                  </a:cubicBezTo>
                  <a:cubicBezTo>
                    <a:pt x="1692" y="2451"/>
                    <a:pt x="1415" y="1872"/>
                    <a:pt x="955" y="1158"/>
                  </a:cubicBezTo>
                  <a:cubicBezTo>
                    <a:pt x="718" y="788"/>
                    <a:pt x="409" y="387"/>
                    <a:pt x="96"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35"/>
            <p:cNvSpPr/>
            <p:nvPr/>
          </p:nvSpPr>
          <p:spPr>
            <a:xfrm>
              <a:off x="-6788820" y="2351659"/>
              <a:ext cx="1562840" cy="2265517"/>
            </a:xfrm>
            <a:custGeom>
              <a:avLst/>
              <a:gdLst/>
              <a:ahLst/>
              <a:cxnLst/>
              <a:rect l="l" t="t" r="r" b="b"/>
              <a:pathLst>
                <a:path w="2640" h="3827" extrusionOk="0">
                  <a:moveTo>
                    <a:pt x="184" y="1"/>
                  </a:moveTo>
                  <a:lnTo>
                    <a:pt x="0" y="10"/>
                  </a:lnTo>
                  <a:cubicBezTo>
                    <a:pt x="489" y="658"/>
                    <a:pt x="990" y="1337"/>
                    <a:pt x="1426" y="1994"/>
                  </a:cubicBezTo>
                  <a:cubicBezTo>
                    <a:pt x="1810" y="2575"/>
                    <a:pt x="2076" y="3123"/>
                    <a:pt x="2514" y="3766"/>
                  </a:cubicBezTo>
                  <a:cubicBezTo>
                    <a:pt x="2528" y="3786"/>
                    <a:pt x="2543" y="3807"/>
                    <a:pt x="2555" y="3827"/>
                  </a:cubicBezTo>
                  <a:lnTo>
                    <a:pt x="2639" y="3815"/>
                  </a:lnTo>
                  <a:cubicBezTo>
                    <a:pt x="2586" y="3747"/>
                    <a:pt x="2537" y="3680"/>
                    <a:pt x="2494" y="3612"/>
                  </a:cubicBezTo>
                  <a:cubicBezTo>
                    <a:pt x="1939" y="2774"/>
                    <a:pt x="1618" y="2092"/>
                    <a:pt x="1078" y="1327"/>
                  </a:cubicBezTo>
                  <a:cubicBezTo>
                    <a:pt x="793" y="922"/>
                    <a:pt x="523" y="423"/>
                    <a:pt x="184"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35"/>
            <p:cNvSpPr/>
            <p:nvPr/>
          </p:nvSpPr>
          <p:spPr>
            <a:xfrm>
              <a:off x="-6620696" y="2345739"/>
              <a:ext cx="1553369" cy="2253085"/>
            </a:xfrm>
            <a:custGeom>
              <a:avLst/>
              <a:gdLst/>
              <a:ahLst/>
              <a:cxnLst/>
              <a:rect l="l" t="t" r="r" b="b"/>
              <a:pathLst>
                <a:path w="2624" h="3806" extrusionOk="0">
                  <a:moveTo>
                    <a:pt x="141" y="1"/>
                  </a:moveTo>
                  <a:lnTo>
                    <a:pt x="0" y="7"/>
                  </a:lnTo>
                  <a:cubicBezTo>
                    <a:pt x="315" y="406"/>
                    <a:pt x="626" y="813"/>
                    <a:pt x="890" y="1210"/>
                  </a:cubicBezTo>
                  <a:cubicBezTo>
                    <a:pt x="1095" y="1515"/>
                    <a:pt x="1303" y="1853"/>
                    <a:pt x="1526" y="2184"/>
                  </a:cubicBezTo>
                  <a:cubicBezTo>
                    <a:pt x="1735" y="2591"/>
                    <a:pt x="2113" y="3254"/>
                    <a:pt x="2394" y="3629"/>
                  </a:cubicBezTo>
                  <a:cubicBezTo>
                    <a:pt x="2437" y="3688"/>
                    <a:pt x="2484" y="3747"/>
                    <a:pt x="2527" y="3805"/>
                  </a:cubicBezTo>
                  <a:lnTo>
                    <a:pt x="2623" y="3792"/>
                  </a:lnTo>
                  <a:cubicBezTo>
                    <a:pt x="2561" y="3692"/>
                    <a:pt x="2496" y="3592"/>
                    <a:pt x="2433" y="3494"/>
                  </a:cubicBezTo>
                  <a:cubicBezTo>
                    <a:pt x="2283" y="3269"/>
                    <a:pt x="2142" y="3068"/>
                    <a:pt x="2005" y="2872"/>
                  </a:cubicBezTo>
                  <a:cubicBezTo>
                    <a:pt x="1940" y="2784"/>
                    <a:pt x="1784" y="2546"/>
                    <a:pt x="1651" y="2340"/>
                  </a:cubicBezTo>
                  <a:cubicBezTo>
                    <a:pt x="1489" y="2012"/>
                    <a:pt x="1320" y="1689"/>
                    <a:pt x="1068" y="1356"/>
                  </a:cubicBezTo>
                  <a:cubicBezTo>
                    <a:pt x="773" y="969"/>
                    <a:pt x="624" y="660"/>
                    <a:pt x="372" y="306"/>
                  </a:cubicBezTo>
                  <a:cubicBezTo>
                    <a:pt x="299" y="206"/>
                    <a:pt x="221" y="103"/>
                    <a:pt x="141"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35"/>
            <p:cNvSpPr/>
            <p:nvPr/>
          </p:nvSpPr>
          <p:spPr>
            <a:xfrm>
              <a:off x="-6464412" y="2340411"/>
              <a:ext cx="1523177" cy="2238878"/>
            </a:xfrm>
            <a:custGeom>
              <a:avLst/>
              <a:gdLst/>
              <a:ahLst/>
              <a:cxnLst/>
              <a:rect l="l" t="t" r="r" b="b"/>
              <a:pathLst>
                <a:path w="2573" h="3782" extrusionOk="0">
                  <a:moveTo>
                    <a:pt x="0" y="0"/>
                  </a:moveTo>
                  <a:cubicBezTo>
                    <a:pt x="262" y="335"/>
                    <a:pt x="509" y="669"/>
                    <a:pt x="706" y="998"/>
                  </a:cubicBezTo>
                  <a:cubicBezTo>
                    <a:pt x="1201" y="1811"/>
                    <a:pt x="1706" y="2696"/>
                    <a:pt x="2406" y="3674"/>
                  </a:cubicBezTo>
                  <a:cubicBezTo>
                    <a:pt x="2430" y="3711"/>
                    <a:pt x="2457" y="3746"/>
                    <a:pt x="2484" y="3781"/>
                  </a:cubicBezTo>
                  <a:lnTo>
                    <a:pt x="2572" y="3769"/>
                  </a:lnTo>
                  <a:cubicBezTo>
                    <a:pt x="2392" y="3544"/>
                    <a:pt x="2220" y="3321"/>
                    <a:pt x="2081" y="3114"/>
                  </a:cubicBezTo>
                  <a:cubicBezTo>
                    <a:pt x="1851" y="2776"/>
                    <a:pt x="1753" y="2486"/>
                    <a:pt x="1575" y="2175"/>
                  </a:cubicBezTo>
                  <a:cubicBezTo>
                    <a:pt x="1393" y="1862"/>
                    <a:pt x="1166" y="1541"/>
                    <a:pt x="1000" y="1246"/>
                  </a:cubicBezTo>
                  <a:cubicBezTo>
                    <a:pt x="859" y="994"/>
                    <a:pt x="704" y="741"/>
                    <a:pt x="520" y="481"/>
                  </a:cubicBezTo>
                  <a:lnTo>
                    <a:pt x="166" y="49"/>
                  </a:lnTo>
                  <a:lnTo>
                    <a:pt x="2"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35"/>
            <p:cNvSpPr/>
            <p:nvPr/>
          </p:nvSpPr>
          <p:spPr>
            <a:xfrm>
              <a:off x="-5871835" y="2976794"/>
              <a:ext cx="1092804" cy="1587105"/>
            </a:xfrm>
            <a:custGeom>
              <a:avLst/>
              <a:gdLst/>
              <a:ahLst/>
              <a:cxnLst/>
              <a:rect l="l" t="t" r="r" b="b"/>
              <a:pathLst>
                <a:path w="1846" h="2681" extrusionOk="0">
                  <a:moveTo>
                    <a:pt x="1" y="1"/>
                  </a:moveTo>
                  <a:lnTo>
                    <a:pt x="1" y="1"/>
                  </a:lnTo>
                  <a:cubicBezTo>
                    <a:pt x="122" y="202"/>
                    <a:pt x="233" y="406"/>
                    <a:pt x="370" y="623"/>
                  </a:cubicBezTo>
                  <a:cubicBezTo>
                    <a:pt x="763" y="1263"/>
                    <a:pt x="1164" y="1930"/>
                    <a:pt x="1710" y="2681"/>
                  </a:cubicBezTo>
                  <a:lnTo>
                    <a:pt x="1845" y="2663"/>
                  </a:lnTo>
                  <a:cubicBezTo>
                    <a:pt x="1738" y="2514"/>
                    <a:pt x="1630" y="2364"/>
                    <a:pt x="1524" y="2217"/>
                  </a:cubicBezTo>
                  <a:cubicBezTo>
                    <a:pt x="1178" y="1738"/>
                    <a:pt x="832" y="1276"/>
                    <a:pt x="546" y="854"/>
                  </a:cubicBezTo>
                  <a:cubicBezTo>
                    <a:pt x="370" y="594"/>
                    <a:pt x="243" y="369"/>
                    <a:pt x="122" y="148"/>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35"/>
            <p:cNvSpPr/>
            <p:nvPr/>
          </p:nvSpPr>
          <p:spPr>
            <a:xfrm>
              <a:off x="-6266689" y="2399018"/>
              <a:ext cx="1655190" cy="2137057"/>
            </a:xfrm>
            <a:custGeom>
              <a:avLst/>
              <a:gdLst/>
              <a:ahLst/>
              <a:cxnLst/>
              <a:rect l="l" t="t" r="r" b="b"/>
              <a:pathLst>
                <a:path w="2796" h="3610" extrusionOk="0">
                  <a:moveTo>
                    <a:pt x="1" y="1"/>
                  </a:moveTo>
                  <a:lnTo>
                    <a:pt x="1" y="1"/>
                  </a:lnTo>
                  <a:cubicBezTo>
                    <a:pt x="564" y="658"/>
                    <a:pt x="1192" y="1356"/>
                    <a:pt x="1689" y="2061"/>
                  </a:cubicBezTo>
                  <a:cubicBezTo>
                    <a:pt x="2041" y="2563"/>
                    <a:pt x="2313" y="3062"/>
                    <a:pt x="2720" y="3610"/>
                  </a:cubicBezTo>
                  <a:lnTo>
                    <a:pt x="2796" y="3600"/>
                  </a:lnTo>
                  <a:cubicBezTo>
                    <a:pt x="2766" y="3559"/>
                    <a:pt x="2737" y="3514"/>
                    <a:pt x="2708" y="3473"/>
                  </a:cubicBezTo>
                  <a:cubicBezTo>
                    <a:pt x="2197" y="2745"/>
                    <a:pt x="1865" y="2106"/>
                    <a:pt x="1368" y="1446"/>
                  </a:cubicBezTo>
                  <a:cubicBezTo>
                    <a:pt x="1074" y="1055"/>
                    <a:pt x="736" y="635"/>
                    <a:pt x="370" y="251"/>
                  </a:cubicBezTo>
                  <a:cubicBezTo>
                    <a:pt x="304" y="183"/>
                    <a:pt x="235" y="114"/>
                    <a:pt x="169" y="50"/>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35"/>
            <p:cNvSpPr/>
            <p:nvPr/>
          </p:nvSpPr>
          <p:spPr>
            <a:xfrm>
              <a:off x="-5153758" y="3858257"/>
              <a:ext cx="494899" cy="686108"/>
            </a:xfrm>
            <a:custGeom>
              <a:avLst/>
              <a:gdLst/>
              <a:ahLst/>
              <a:cxnLst/>
              <a:rect l="l" t="t" r="r" b="b"/>
              <a:pathLst>
                <a:path w="836" h="1159" extrusionOk="0">
                  <a:moveTo>
                    <a:pt x="0" y="0"/>
                  </a:moveTo>
                  <a:lnTo>
                    <a:pt x="0" y="0"/>
                  </a:lnTo>
                  <a:cubicBezTo>
                    <a:pt x="190" y="351"/>
                    <a:pt x="435" y="744"/>
                    <a:pt x="724" y="1158"/>
                  </a:cubicBezTo>
                  <a:lnTo>
                    <a:pt x="836" y="1145"/>
                  </a:lnTo>
                  <a:cubicBezTo>
                    <a:pt x="798" y="1096"/>
                    <a:pt x="763" y="1049"/>
                    <a:pt x="730" y="1000"/>
                  </a:cubicBezTo>
                  <a:cubicBezTo>
                    <a:pt x="575" y="785"/>
                    <a:pt x="440" y="585"/>
                    <a:pt x="321" y="392"/>
                  </a:cubicBezTo>
                  <a:lnTo>
                    <a:pt x="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35"/>
            <p:cNvSpPr/>
            <p:nvPr/>
          </p:nvSpPr>
          <p:spPr>
            <a:xfrm>
              <a:off x="-6057127" y="2458216"/>
              <a:ext cx="1542121" cy="2063059"/>
            </a:xfrm>
            <a:custGeom>
              <a:avLst/>
              <a:gdLst/>
              <a:ahLst/>
              <a:cxnLst/>
              <a:rect l="l" t="t" r="r" b="b"/>
              <a:pathLst>
                <a:path w="2605" h="3485" extrusionOk="0">
                  <a:moveTo>
                    <a:pt x="1" y="1"/>
                  </a:moveTo>
                  <a:lnTo>
                    <a:pt x="1" y="1"/>
                  </a:lnTo>
                  <a:cubicBezTo>
                    <a:pt x="366" y="423"/>
                    <a:pt x="734" y="859"/>
                    <a:pt x="1041" y="1292"/>
                  </a:cubicBezTo>
                  <a:cubicBezTo>
                    <a:pt x="1241" y="1575"/>
                    <a:pt x="1485" y="1874"/>
                    <a:pt x="1702" y="2172"/>
                  </a:cubicBezTo>
                  <a:cubicBezTo>
                    <a:pt x="1976" y="2547"/>
                    <a:pt x="2117" y="2905"/>
                    <a:pt x="2399" y="3306"/>
                  </a:cubicBezTo>
                  <a:cubicBezTo>
                    <a:pt x="2442" y="3365"/>
                    <a:pt x="2485" y="3424"/>
                    <a:pt x="2526" y="3484"/>
                  </a:cubicBezTo>
                  <a:lnTo>
                    <a:pt x="2604" y="3475"/>
                  </a:lnTo>
                  <a:cubicBezTo>
                    <a:pt x="2563" y="3426"/>
                    <a:pt x="2524" y="3375"/>
                    <a:pt x="2485" y="3326"/>
                  </a:cubicBezTo>
                  <a:cubicBezTo>
                    <a:pt x="1922" y="2628"/>
                    <a:pt x="1732" y="2058"/>
                    <a:pt x="1208" y="1411"/>
                  </a:cubicBezTo>
                  <a:cubicBezTo>
                    <a:pt x="936" y="1076"/>
                    <a:pt x="799" y="805"/>
                    <a:pt x="564" y="499"/>
                  </a:cubicBezTo>
                  <a:cubicBezTo>
                    <a:pt x="454" y="355"/>
                    <a:pt x="331" y="208"/>
                    <a:pt x="202" y="59"/>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35"/>
            <p:cNvSpPr/>
            <p:nvPr/>
          </p:nvSpPr>
          <p:spPr>
            <a:xfrm>
              <a:off x="-5839276" y="2522150"/>
              <a:ext cx="1438524" cy="1984917"/>
            </a:xfrm>
            <a:custGeom>
              <a:avLst/>
              <a:gdLst/>
              <a:ahLst/>
              <a:cxnLst/>
              <a:rect l="l" t="t" r="r" b="b"/>
              <a:pathLst>
                <a:path w="2430" h="3353" extrusionOk="0">
                  <a:moveTo>
                    <a:pt x="0" y="0"/>
                  </a:moveTo>
                  <a:lnTo>
                    <a:pt x="0" y="0"/>
                  </a:lnTo>
                  <a:cubicBezTo>
                    <a:pt x="276" y="323"/>
                    <a:pt x="540" y="652"/>
                    <a:pt x="746" y="970"/>
                  </a:cubicBezTo>
                  <a:cubicBezTo>
                    <a:pt x="1201" y="1680"/>
                    <a:pt x="1665" y="2457"/>
                    <a:pt x="2311" y="3304"/>
                  </a:cubicBezTo>
                  <a:cubicBezTo>
                    <a:pt x="2322" y="3318"/>
                    <a:pt x="2336" y="3335"/>
                    <a:pt x="2348" y="3353"/>
                  </a:cubicBezTo>
                  <a:lnTo>
                    <a:pt x="2430" y="3339"/>
                  </a:lnTo>
                  <a:cubicBezTo>
                    <a:pt x="2277" y="3159"/>
                    <a:pt x="2131" y="2981"/>
                    <a:pt x="2009" y="2815"/>
                  </a:cubicBezTo>
                  <a:cubicBezTo>
                    <a:pt x="1802" y="2523"/>
                    <a:pt x="1714" y="2261"/>
                    <a:pt x="1548" y="1988"/>
                  </a:cubicBezTo>
                  <a:cubicBezTo>
                    <a:pt x="1381" y="1712"/>
                    <a:pt x="1172" y="1436"/>
                    <a:pt x="1018" y="1178"/>
                  </a:cubicBezTo>
                  <a:cubicBezTo>
                    <a:pt x="845" y="888"/>
                    <a:pt x="656" y="597"/>
                    <a:pt x="403" y="294"/>
                  </a:cubicBezTo>
                  <a:cubicBezTo>
                    <a:pt x="341" y="215"/>
                    <a:pt x="274" y="139"/>
                    <a:pt x="208" y="61"/>
                  </a:cubicBezTo>
                  <a:lnTo>
                    <a:pt x="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35"/>
            <p:cNvSpPr/>
            <p:nvPr/>
          </p:nvSpPr>
          <p:spPr>
            <a:xfrm>
              <a:off x="-5600706" y="2621604"/>
              <a:ext cx="1365709" cy="1865929"/>
            </a:xfrm>
            <a:custGeom>
              <a:avLst/>
              <a:gdLst/>
              <a:ahLst/>
              <a:cxnLst/>
              <a:rect l="l" t="t" r="r" b="b"/>
              <a:pathLst>
                <a:path w="2307" h="3152" extrusionOk="0">
                  <a:moveTo>
                    <a:pt x="0" y="0"/>
                  </a:moveTo>
                  <a:cubicBezTo>
                    <a:pt x="47" y="55"/>
                    <a:pt x="90" y="112"/>
                    <a:pt x="137" y="165"/>
                  </a:cubicBezTo>
                  <a:cubicBezTo>
                    <a:pt x="495" y="595"/>
                    <a:pt x="677" y="965"/>
                    <a:pt x="959" y="1391"/>
                  </a:cubicBezTo>
                  <a:cubicBezTo>
                    <a:pt x="1317" y="1939"/>
                    <a:pt x="1681" y="2516"/>
                    <a:pt x="2172" y="3152"/>
                  </a:cubicBezTo>
                  <a:lnTo>
                    <a:pt x="2307" y="3136"/>
                  </a:lnTo>
                  <a:cubicBezTo>
                    <a:pt x="2211" y="3011"/>
                    <a:pt x="2115" y="2888"/>
                    <a:pt x="2023" y="2766"/>
                  </a:cubicBezTo>
                  <a:cubicBezTo>
                    <a:pt x="1704" y="2355"/>
                    <a:pt x="1387" y="1956"/>
                    <a:pt x="1123" y="1593"/>
                  </a:cubicBezTo>
                  <a:cubicBezTo>
                    <a:pt x="863" y="1231"/>
                    <a:pt x="722" y="941"/>
                    <a:pt x="519" y="617"/>
                  </a:cubicBezTo>
                  <a:cubicBezTo>
                    <a:pt x="427" y="470"/>
                    <a:pt x="323" y="321"/>
                    <a:pt x="212" y="169"/>
                  </a:cubicBezTo>
                  <a:lnTo>
                    <a:pt x="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35"/>
            <p:cNvSpPr/>
            <p:nvPr/>
          </p:nvSpPr>
          <p:spPr>
            <a:xfrm>
              <a:off x="-5457446" y="2739408"/>
              <a:ext cx="1319535" cy="1732141"/>
            </a:xfrm>
            <a:custGeom>
              <a:avLst/>
              <a:gdLst/>
              <a:ahLst/>
              <a:cxnLst/>
              <a:rect l="l" t="t" r="r" b="b"/>
              <a:pathLst>
                <a:path w="2229" h="2926" extrusionOk="0">
                  <a:moveTo>
                    <a:pt x="1" y="1"/>
                  </a:moveTo>
                  <a:lnTo>
                    <a:pt x="1" y="1"/>
                  </a:lnTo>
                  <a:cubicBezTo>
                    <a:pt x="312" y="359"/>
                    <a:pt x="615" y="725"/>
                    <a:pt x="879" y="1090"/>
                  </a:cubicBezTo>
                  <a:cubicBezTo>
                    <a:pt x="1255" y="1607"/>
                    <a:pt x="1546" y="2121"/>
                    <a:pt x="1978" y="2687"/>
                  </a:cubicBezTo>
                  <a:cubicBezTo>
                    <a:pt x="2037" y="2763"/>
                    <a:pt x="2096" y="2843"/>
                    <a:pt x="2156" y="2925"/>
                  </a:cubicBezTo>
                  <a:lnTo>
                    <a:pt x="2229" y="2915"/>
                  </a:lnTo>
                  <a:cubicBezTo>
                    <a:pt x="2137" y="2790"/>
                    <a:pt x="2049" y="2665"/>
                    <a:pt x="1961" y="2544"/>
                  </a:cubicBezTo>
                  <a:cubicBezTo>
                    <a:pt x="1419" y="1797"/>
                    <a:pt x="1069" y="1135"/>
                    <a:pt x="541" y="455"/>
                  </a:cubicBezTo>
                  <a:cubicBezTo>
                    <a:pt x="527" y="435"/>
                    <a:pt x="509" y="416"/>
                    <a:pt x="494" y="396"/>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35"/>
            <p:cNvSpPr/>
            <p:nvPr/>
          </p:nvSpPr>
          <p:spPr>
            <a:xfrm>
              <a:off x="-5061408" y="3054343"/>
              <a:ext cx="1046629" cy="1401815"/>
            </a:xfrm>
            <a:custGeom>
              <a:avLst/>
              <a:gdLst/>
              <a:ahLst/>
              <a:cxnLst/>
              <a:rect l="l" t="t" r="r" b="b"/>
              <a:pathLst>
                <a:path w="1768" h="2368" extrusionOk="0">
                  <a:moveTo>
                    <a:pt x="1" y="1"/>
                  </a:moveTo>
                  <a:lnTo>
                    <a:pt x="1" y="1"/>
                  </a:lnTo>
                  <a:cubicBezTo>
                    <a:pt x="193" y="249"/>
                    <a:pt x="408" y="511"/>
                    <a:pt x="603" y="774"/>
                  </a:cubicBezTo>
                  <a:cubicBezTo>
                    <a:pt x="897" y="1165"/>
                    <a:pt x="1043" y="1533"/>
                    <a:pt x="1345" y="1945"/>
                  </a:cubicBezTo>
                  <a:cubicBezTo>
                    <a:pt x="1446" y="2084"/>
                    <a:pt x="1552" y="2225"/>
                    <a:pt x="1664" y="2368"/>
                  </a:cubicBezTo>
                  <a:lnTo>
                    <a:pt x="1767" y="2352"/>
                  </a:lnTo>
                  <a:cubicBezTo>
                    <a:pt x="1652" y="2221"/>
                    <a:pt x="1542" y="2088"/>
                    <a:pt x="1435" y="1961"/>
                  </a:cubicBezTo>
                  <a:cubicBezTo>
                    <a:pt x="895" y="1313"/>
                    <a:pt x="680" y="776"/>
                    <a:pt x="240" y="193"/>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35"/>
            <p:cNvSpPr/>
            <p:nvPr/>
          </p:nvSpPr>
          <p:spPr>
            <a:xfrm>
              <a:off x="-4792647" y="3269825"/>
              <a:ext cx="906329" cy="1170349"/>
            </a:xfrm>
            <a:custGeom>
              <a:avLst/>
              <a:gdLst/>
              <a:ahLst/>
              <a:cxnLst/>
              <a:rect l="l" t="t" r="r" b="b"/>
              <a:pathLst>
                <a:path w="1531" h="1977" extrusionOk="0">
                  <a:moveTo>
                    <a:pt x="1" y="1"/>
                  </a:moveTo>
                  <a:lnTo>
                    <a:pt x="1" y="1"/>
                  </a:lnTo>
                  <a:cubicBezTo>
                    <a:pt x="347" y="529"/>
                    <a:pt x="724" y="1092"/>
                    <a:pt x="1190" y="1687"/>
                  </a:cubicBezTo>
                  <a:cubicBezTo>
                    <a:pt x="1264" y="1785"/>
                    <a:pt x="1343" y="1879"/>
                    <a:pt x="1421" y="1976"/>
                  </a:cubicBezTo>
                  <a:lnTo>
                    <a:pt x="1530" y="1963"/>
                  </a:lnTo>
                  <a:cubicBezTo>
                    <a:pt x="1294" y="1699"/>
                    <a:pt x="1053" y="1429"/>
                    <a:pt x="873" y="1182"/>
                  </a:cubicBezTo>
                  <a:cubicBezTo>
                    <a:pt x="648" y="881"/>
                    <a:pt x="554" y="611"/>
                    <a:pt x="378" y="329"/>
                  </a:cubicBezTo>
                  <a:cubicBezTo>
                    <a:pt x="368" y="314"/>
                    <a:pt x="359" y="298"/>
                    <a:pt x="349" y="282"/>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35"/>
            <p:cNvSpPr/>
            <p:nvPr/>
          </p:nvSpPr>
          <p:spPr>
            <a:xfrm>
              <a:off x="-4463503" y="3535034"/>
              <a:ext cx="739389" cy="885606"/>
            </a:xfrm>
            <a:custGeom>
              <a:avLst/>
              <a:gdLst/>
              <a:ahLst/>
              <a:cxnLst/>
              <a:rect l="l" t="t" r="r" b="b"/>
              <a:pathLst>
                <a:path w="1249" h="1496" extrusionOk="0">
                  <a:moveTo>
                    <a:pt x="0" y="1"/>
                  </a:moveTo>
                  <a:lnTo>
                    <a:pt x="0" y="1"/>
                  </a:lnTo>
                  <a:cubicBezTo>
                    <a:pt x="280" y="413"/>
                    <a:pt x="585" y="848"/>
                    <a:pt x="957" y="1311"/>
                  </a:cubicBezTo>
                  <a:cubicBezTo>
                    <a:pt x="1010" y="1376"/>
                    <a:pt x="1058" y="1436"/>
                    <a:pt x="1109" y="1495"/>
                  </a:cubicBezTo>
                  <a:lnTo>
                    <a:pt x="1248" y="1476"/>
                  </a:lnTo>
                  <a:cubicBezTo>
                    <a:pt x="1080" y="1264"/>
                    <a:pt x="916" y="1057"/>
                    <a:pt x="751" y="854"/>
                  </a:cubicBezTo>
                  <a:cubicBezTo>
                    <a:pt x="562" y="615"/>
                    <a:pt x="372" y="382"/>
                    <a:pt x="192" y="155"/>
                  </a:cubicBezTo>
                  <a:lnTo>
                    <a:pt x="0"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35"/>
            <p:cNvSpPr/>
            <p:nvPr/>
          </p:nvSpPr>
          <p:spPr>
            <a:xfrm>
              <a:off x="-4224934" y="3726245"/>
              <a:ext cx="611521" cy="679004"/>
            </a:xfrm>
            <a:custGeom>
              <a:avLst/>
              <a:gdLst/>
              <a:ahLst/>
              <a:cxnLst/>
              <a:rect l="l" t="t" r="r" b="b"/>
              <a:pathLst>
                <a:path w="1033" h="1147" extrusionOk="0">
                  <a:moveTo>
                    <a:pt x="0" y="0"/>
                  </a:moveTo>
                  <a:cubicBezTo>
                    <a:pt x="227" y="355"/>
                    <a:pt x="534" y="742"/>
                    <a:pt x="884" y="1147"/>
                  </a:cubicBezTo>
                  <a:lnTo>
                    <a:pt x="1033" y="1127"/>
                  </a:lnTo>
                  <a:cubicBezTo>
                    <a:pt x="916" y="988"/>
                    <a:pt x="804" y="853"/>
                    <a:pt x="698" y="722"/>
                  </a:cubicBezTo>
                  <a:cubicBezTo>
                    <a:pt x="581" y="576"/>
                    <a:pt x="475" y="439"/>
                    <a:pt x="378" y="306"/>
                  </a:cubicBezTo>
                  <a:lnTo>
                    <a:pt x="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35"/>
            <p:cNvSpPr/>
            <p:nvPr/>
          </p:nvSpPr>
          <p:spPr>
            <a:xfrm>
              <a:off x="-3771473" y="4092090"/>
              <a:ext cx="256921" cy="295991"/>
            </a:xfrm>
            <a:custGeom>
              <a:avLst/>
              <a:gdLst/>
              <a:ahLst/>
              <a:cxnLst/>
              <a:rect l="l" t="t" r="r" b="b"/>
              <a:pathLst>
                <a:path w="434" h="500" extrusionOk="0">
                  <a:moveTo>
                    <a:pt x="1" y="1"/>
                  </a:moveTo>
                  <a:lnTo>
                    <a:pt x="1" y="1"/>
                  </a:lnTo>
                  <a:cubicBezTo>
                    <a:pt x="109" y="163"/>
                    <a:pt x="224" y="329"/>
                    <a:pt x="351" y="499"/>
                  </a:cubicBezTo>
                  <a:lnTo>
                    <a:pt x="433" y="488"/>
                  </a:lnTo>
                  <a:cubicBezTo>
                    <a:pt x="408" y="450"/>
                    <a:pt x="378" y="417"/>
                    <a:pt x="351" y="380"/>
                  </a:cubicBezTo>
                  <a:cubicBezTo>
                    <a:pt x="292" y="302"/>
                    <a:pt x="238" y="224"/>
                    <a:pt x="185" y="147"/>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35"/>
            <p:cNvSpPr/>
            <p:nvPr/>
          </p:nvSpPr>
          <p:spPr>
            <a:xfrm>
              <a:off x="-9127752" y="2315548"/>
              <a:ext cx="5349176" cy="2313468"/>
            </a:xfrm>
            <a:custGeom>
              <a:avLst/>
              <a:gdLst/>
              <a:ahLst/>
              <a:cxnLst/>
              <a:rect l="l" t="t" r="r" b="b"/>
              <a:pathLst>
                <a:path w="9036" h="3908" extrusionOk="0">
                  <a:moveTo>
                    <a:pt x="5319" y="1"/>
                  </a:moveTo>
                  <a:lnTo>
                    <a:pt x="0" y="267"/>
                  </a:lnTo>
                  <a:lnTo>
                    <a:pt x="657" y="1415"/>
                  </a:lnTo>
                  <a:lnTo>
                    <a:pt x="4399" y="3907"/>
                  </a:lnTo>
                  <a:lnTo>
                    <a:pt x="9035" y="2990"/>
                  </a:lnTo>
                  <a:lnTo>
                    <a:pt x="5319" y="1"/>
                  </a:lnTo>
                  <a:close/>
                </a:path>
              </a:pathLst>
            </a:custGeom>
            <a:solidFill>
              <a:srgbClr val="443438">
                <a:alpha val="3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35"/>
            <p:cNvSpPr/>
            <p:nvPr/>
          </p:nvSpPr>
          <p:spPr>
            <a:xfrm>
              <a:off x="-6492236" y="3267457"/>
              <a:ext cx="3182511" cy="1294074"/>
            </a:xfrm>
            <a:custGeom>
              <a:avLst/>
              <a:gdLst/>
              <a:ahLst/>
              <a:cxnLst/>
              <a:rect l="l" t="t" r="r" b="b"/>
              <a:pathLst>
                <a:path w="5376" h="2186" extrusionOk="0">
                  <a:moveTo>
                    <a:pt x="5375" y="1"/>
                  </a:moveTo>
                  <a:lnTo>
                    <a:pt x="0" y="1124"/>
                  </a:lnTo>
                  <a:lnTo>
                    <a:pt x="0" y="2186"/>
                  </a:lnTo>
                  <a:lnTo>
                    <a:pt x="5375" y="1026"/>
                  </a:lnTo>
                  <a:lnTo>
                    <a:pt x="537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35"/>
            <p:cNvSpPr/>
            <p:nvPr/>
          </p:nvSpPr>
          <p:spPr>
            <a:xfrm>
              <a:off x="-9522606" y="1897608"/>
              <a:ext cx="6212883" cy="2035236"/>
            </a:xfrm>
            <a:custGeom>
              <a:avLst/>
              <a:gdLst/>
              <a:ahLst/>
              <a:cxnLst/>
              <a:rect l="l" t="t" r="r" b="b"/>
              <a:pathLst>
                <a:path w="10495" h="3438" extrusionOk="0">
                  <a:moveTo>
                    <a:pt x="3887" y="1"/>
                  </a:moveTo>
                  <a:lnTo>
                    <a:pt x="0" y="279"/>
                  </a:lnTo>
                  <a:lnTo>
                    <a:pt x="5119" y="3438"/>
                  </a:lnTo>
                  <a:lnTo>
                    <a:pt x="10494" y="2315"/>
                  </a:lnTo>
                  <a:lnTo>
                    <a:pt x="388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35"/>
            <p:cNvSpPr/>
            <p:nvPr/>
          </p:nvSpPr>
          <p:spPr>
            <a:xfrm>
              <a:off x="-9522014" y="2059811"/>
              <a:ext cx="3143440" cy="1857049"/>
            </a:xfrm>
            <a:custGeom>
              <a:avLst/>
              <a:gdLst/>
              <a:ahLst/>
              <a:cxnLst/>
              <a:rect l="l" t="t" r="r" b="b"/>
              <a:pathLst>
                <a:path w="5310" h="3137" extrusionOk="0">
                  <a:moveTo>
                    <a:pt x="40" y="1"/>
                  </a:moveTo>
                  <a:lnTo>
                    <a:pt x="1" y="5"/>
                  </a:lnTo>
                  <a:lnTo>
                    <a:pt x="314" y="196"/>
                  </a:lnTo>
                  <a:cubicBezTo>
                    <a:pt x="1081" y="597"/>
                    <a:pt x="1947" y="1016"/>
                    <a:pt x="2679" y="1481"/>
                  </a:cubicBezTo>
                  <a:cubicBezTo>
                    <a:pt x="3174" y="1798"/>
                    <a:pt x="3594" y="2139"/>
                    <a:pt x="4167" y="2481"/>
                  </a:cubicBezTo>
                  <a:cubicBezTo>
                    <a:pt x="4494" y="2679"/>
                    <a:pt x="4854" y="2905"/>
                    <a:pt x="5251" y="3136"/>
                  </a:cubicBezTo>
                  <a:lnTo>
                    <a:pt x="5310" y="3125"/>
                  </a:lnTo>
                  <a:cubicBezTo>
                    <a:pt x="5267" y="3101"/>
                    <a:pt x="5228" y="3080"/>
                    <a:pt x="5194" y="3058"/>
                  </a:cubicBezTo>
                  <a:cubicBezTo>
                    <a:pt x="4801" y="2821"/>
                    <a:pt x="4461" y="2592"/>
                    <a:pt x="4111" y="2371"/>
                  </a:cubicBezTo>
                  <a:cubicBezTo>
                    <a:pt x="3385" y="1908"/>
                    <a:pt x="2865" y="1472"/>
                    <a:pt x="2172" y="1061"/>
                  </a:cubicBezTo>
                  <a:cubicBezTo>
                    <a:pt x="1763" y="818"/>
                    <a:pt x="1306" y="564"/>
                    <a:pt x="834" y="349"/>
                  </a:cubicBezTo>
                  <a:cubicBezTo>
                    <a:pt x="562" y="226"/>
                    <a:pt x="292" y="116"/>
                    <a:pt x="40"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35"/>
            <p:cNvSpPr/>
            <p:nvPr/>
          </p:nvSpPr>
          <p:spPr>
            <a:xfrm>
              <a:off x="-9347970" y="2042644"/>
              <a:ext cx="3170080" cy="1846393"/>
            </a:xfrm>
            <a:custGeom>
              <a:avLst/>
              <a:gdLst/>
              <a:ahLst/>
              <a:cxnLst/>
              <a:rect l="l" t="t" r="r" b="b"/>
              <a:pathLst>
                <a:path w="5355" h="3119" extrusionOk="0">
                  <a:moveTo>
                    <a:pt x="151" y="0"/>
                  </a:moveTo>
                  <a:lnTo>
                    <a:pt x="0" y="10"/>
                  </a:lnTo>
                  <a:cubicBezTo>
                    <a:pt x="622" y="339"/>
                    <a:pt x="1311" y="673"/>
                    <a:pt x="1884" y="1037"/>
                  </a:cubicBezTo>
                  <a:cubicBezTo>
                    <a:pt x="2170" y="1219"/>
                    <a:pt x="2502" y="1399"/>
                    <a:pt x="2809" y="1587"/>
                  </a:cubicBezTo>
                  <a:cubicBezTo>
                    <a:pt x="3197" y="1825"/>
                    <a:pt x="3443" y="2082"/>
                    <a:pt x="3846" y="2336"/>
                  </a:cubicBezTo>
                  <a:cubicBezTo>
                    <a:pt x="4228" y="2576"/>
                    <a:pt x="4650" y="2821"/>
                    <a:pt x="5108" y="3075"/>
                  </a:cubicBezTo>
                  <a:cubicBezTo>
                    <a:pt x="5133" y="3087"/>
                    <a:pt x="5157" y="3101"/>
                    <a:pt x="5184" y="3118"/>
                  </a:cubicBezTo>
                  <a:lnTo>
                    <a:pt x="5354" y="3081"/>
                  </a:lnTo>
                  <a:cubicBezTo>
                    <a:pt x="4865" y="2823"/>
                    <a:pt x="4376" y="2571"/>
                    <a:pt x="3940" y="2332"/>
                  </a:cubicBezTo>
                  <a:cubicBezTo>
                    <a:pt x="3161" y="1904"/>
                    <a:pt x="2805" y="1485"/>
                    <a:pt x="2086" y="1094"/>
                  </a:cubicBezTo>
                  <a:cubicBezTo>
                    <a:pt x="1714" y="890"/>
                    <a:pt x="1497" y="703"/>
                    <a:pt x="1174" y="515"/>
                  </a:cubicBezTo>
                  <a:cubicBezTo>
                    <a:pt x="871" y="337"/>
                    <a:pt x="521" y="161"/>
                    <a:pt x="151"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35"/>
            <p:cNvSpPr/>
            <p:nvPr/>
          </p:nvSpPr>
          <p:spPr>
            <a:xfrm>
              <a:off x="-9132488" y="2024292"/>
              <a:ext cx="3103777" cy="1828634"/>
            </a:xfrm>
            <a:custGeom>
              <a:avLst/>
              <a:gdLst/>
              <a:ahLst/>
              <a:cxnLst/>
              <a:rect l="l" t="t" r="r" b="b"/>
              <a:pathLst>
                <a:path w="5243" h="3089" extrusionOk="0">
                  <a:moveTo>
                    <a:pt x="194" y="0"/>
                  </a:moveTo>
                  <a:lnTo>
                    <a:pt x="0" y="16"/>
                  </a:lnTo>
                  <a:cubicBezTo>
                    <a:pt x="534" y="286"/>
                    <a:pt x="1096" y="565"/>
                    <a:pt x="1534" y="870"/>
                  </a:cubicBezTo>
                  <a:cubicBezTo>
                    <a:pt x="2199" y="1338"/>
                    <a:pt x="2897" y="1854"/>
                    <a:pt x="3797" y="2383"/>
                  </a:cubicBezTo>
                  <a:cubicBezTo>
                    <a:pt x="4194" y="2613"/>
                    <a:pt x="4624" y="2852"/>
                    <a:pt x="5102" y="3089"/>
                  </a:cubicBezTo>
                  <a:lnTo>
                    <a:pt x="5243" y="3059"/>
                  </a:lnTo>
                  <a:cubicBezTo>
                    <a:pt x="4996" y="2926"/>
                    <a:pt x="4744" y="2797"/>
                    <a:pt x="4499" y="2670"/>
                  </a:cubicBezTo>
                  <a:cubicBezTo>
                    <a:pt x="4110" y="2467"/>
                    <a:pt x="3676" y="2257"/>
                    <a:pt x="3351" y="2056"/>
                  </a:cubicBezTo>
                  <a:cubicBezTo>
                    <a:pt x="3050" y="1870"/>
                    <a:pt x="2884" y="1678"/>
                    <a:pt x="2637" y="1496"/>
                  </a:cubicBezTo>
                  <a:cubicBezTo>
                    <a:pt x="2387" y="1313"/>
                    <a:pt x="2093" y="1142"/>
                    <a:pt x="1864" y="968"/>
                  </a:cubicBezTo>
                  <a:cubicBezTo>
                    <a:pt x="1604" y="775"/>
                    <a:pt x="1326" y="585"/>
                    <a:pt x="986" y="401"/>
                  </a:cubicBezTo>
                  <a:cubicBezTo>
                    <a:pt x="730" y="264"/>
                    <a:pt x="468" y="129"/>
                    <a:pt x="194"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35"/>
            <p:cNvSpPr/>
            <p:nvPr/>
          </p:nvSpPr>
          <p:spPr>
            <a:xfrm>
              <a:off x="-8924109" y="2012453"/>
              <a:ext cx="3045763" cy="1800219"/>
            </a:xfrm>
            <a:custGeom>
              <a:avLst/>
              <a:gdLst/>
              <a:ahLst/>
              <a:cxnLst/>
              <a:rect l="l" t="t" r="r" b="b"/>
              <a:pathLst>
                <a:path w="5145" h="3041" extrusionOk="0">
                  <a:moveTo>
                    <a:pt x="131" y="0"/>
                  </a:moveTo>
                  <a:lnTo>
                    <a:pt x="0" y="10"/>
                  </a:lnTo>
                  <a:cubicBezTo>
                    <a:pt x="259" y="145"/>
                    <a:pt x="519" y="278"/>
                    <a:pt x="773" y="415"/>
                  </a:cubicBezTo>
                  <a:cubicBezTo>
                    <a:pt x="1262" y="677"/>
                    <a:pt x="1557" y="935"/>
                    <a:pt x="1966" y="1213"/>
                  </a:cubicBezTo>
                  <a:cubicBezTo>
                    <a:pt x="2506" y="1583"/>
                    <a:pt x="3062" y="1976"/>
                    <a:pt x="3778" y="2385"/>
                  </a:cubicBezTo>
                  <a:cubicBezTo>
                    <a:pt x="4194" y="2622"/>
                    <a:pt x="4605" y="2817"/>
                    <a:pt x="5072" y="3040"/>
                  </a:cubicBezTo>
                  <a:lnTo>
                    <a:pt x="5145" y="3025"/>
                  </a:lnTo>
                  <a:cubicBezTo>
                    <a:pt x="5092" y="2995"/>
                    <a:pt x="5039" y="2968"/>
                    <a:pt x="4988" y="2939"/>
                  </a:cubicBezTo>
                  <a:cubicBezTo>
                    <a:pt x="4433" y="2639"/>
                    <a:pt x="3938" y="2348"/>
                    <a:pt x="3451" y="2068"/>
                  </a:cubicBezTo>
                  <a:cubicBezTo>
                    <a:pt x="3005" y="1812"/>
                    <a:pt x="2565" y="1567"/>
                    <a:pt x="2191" y="1333"/>
                  </a:cubicBezTo>
                  <a:cubicBezTo>
                    <a:pt x="1821" y="1104"/>
                    <a:pt x="1593" y="902"/>
                    <a:pt x="1291" y="687"/>
                  </a:cubicBezTo>
                  <a:cubicBezTo>
                    <a:pt x="959" y="450"/>
                    <a:pt x="556" y="220"/>
                    <a:pt x="131"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35"/>
            <p:cNvSpPr/>
            <p:nvPr/>
          </p:nvSpPr>
          <p:spPr>
            <a:xfrm>
              <a:off x="-8793281" y="2005349"/>
              <a:ext cx="3074770" cy="1785419"/>
            </a:xfrm>
            <a:custGeom>
              <a:avLst/>
              <a:gdLst/>
              <a:ahLst/>
              <a:cxnLst/>
              <a:rect l="l" t="t" r="r" b="b"/>
              <a:pathLst>
                <a:path w="5194" h="3016" extrusionOk="0">
                  <a:moveTo>
                    <a:pt x="114" y="1"/>
                  </a:moveTo>
                  <a:lnTo>
                    <a:pt x="0" y="9"/>
                  </a:lnTo>
                  <a:cubicBezTo>
                    <a:pt x="368" y="200"/>
                    <a:pt x="750" y="421"/>
                    <a:pt x="1125" y="619"/>
                  </a:cubicBezTo>
                  <a:cubicBezTo>
                    <a:pt x="1685" y="916"/>
                    <a:pt x="2133" y="1251"/>
                    <a:pt x="2526" y="1577"/>
                  </a:cubicBezTo>
                  <a:cubicBezTo>
                    <a:pt x="3007" y="1978"/>
                    <a:pt x="3791" y="2389"/>
                    <a:pt x="4660" y="2827"/>
                  </a:cubicBezTo>
                  <a:cubicBezTo>
                    <a:pt x="4783" y="2888"/>
                    <a:pt x="4906" y="2952"/>
                    <a:pt x="5037" y="3015"/>
                  </a:cubicBezTo>
                  <a:lnTo>
                    <a:pt x="5194" y="2984"/>
                  </a:lnTo>
                  <a:cubicBezTo>
                    <a:pt x="4621" y="2694"/>
                    <a:pt x="4073" y="2411"/>
                    <a:pt x="3623" y="2152"/>
                  </a:cubicBezTo>
                  <a:cubicBezTo>
                    <a:pt x="2758" y="1656"/>
                    <a:pt x="2301" y="1274"/>
                    <a:pt x="1630" y="840"/>
                  </a:cubicBezTo>
                  <a:cubicBezTo>
                    <a:pt x="1194" y="554"/>
                    <a:pt x="640" y="267"/>
                    <a:pt x="114"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35"/>
            <p:cNvSpPr/>
            <p:nvPr/>
          </p:nvSpPr>
          <p:spPr>
            <a:xfrm>
              <a:off x="-8616277" y="1985813"/>
              <a:ext cx="2996628" cy="1782459"/>
            </a:xfrm>
            <a:custGeom>
              <a:avLst/>
              <a:gdLst/>
              <a:ahLst/>
              <a:cxnLst/>
              <a:rect l="l" t="t" r="r" b="b"/>
              <a:pathLst>
                <a:path w="5062" h="3011" extrusionOk="0">
                  <a:moveTo>
                    <a:pt x="226" y="0"/>
                  </a:moveTo>
                  <a:lnTo>
                    <a:pt x="1" y="18"/>
                  </a:lnTo>
                  <a:cubicBezTo>
                    <a:pt x="750" y="431"/>
                    <a:pt x="1544" y="877"/>
                    <a:pt x="2254" y="1325"/>
                  </a:cubicBezTo>
                  <a:cubicBezTo>
                    <a:pt x="2812" y="1675"/>
                    <a:pt x="3246" y="2037"/>
                    <a:pt x="3874" y="2422"/>
                  </a:cubicBezTo>
                  <a:cubicBezTo>
                    <a:pt x="4181" y="2610"/>
                    <a:pt x="4533" y="2811"/>
                    <a:pt x="4910" y="3011"/>
                  </a:cubicBezTo>
                  <a:lnTo>
                    <a:pt x="5061" y="2980"/>
                  </a:lnTo>
                  <a:cubicBezTo>
                    <a:pt x="4637" y="2731"/>
                    <a:pt x="4183" y="2541"/>
                    <a:pt x="3805" y="2305"/>
                  </a:cubicBezTo>
                  <a:cubicBezTo>
                    <a:pt x="2999" y="1796"/>
                    <a:pt x="2469" y="1346"/>
                    <a:pt x="1701" y="892"/>
                  </a:cubicBezTo>
                  <a:cubicBezTo>
                    <a:pt x="1249" y="623"/>
                    <a:pt x="779" y="259"/>
                    <a:pt x="259" y="16"/>
                  </a:cubicBezTo>
                  <a:cubicBezTo>
                    <a:pt x="249" y="12"/>
                    <a:pt x="235" y="6"/>
                    <a:pt x="226"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35"/>
            <p:cNvSpPr/>
            <p:nvPr/>
          </p:nvSpPr>
          <p:spPr>
            <a:xfrm>
              <a:off x="-8392507" y="1971014"/>
              <a:ext cx="2948677" cy="1757004"/>
            </a:xfrm>
            <a:custGeom>
              <a:avLst/>
              <a:gdLst/>
              <a:ahLst/>
              <a:cxnLst/>
              <a:rect l="l" t="t" r="r" b="b"/>
              <a:pathLst>
                <a:path w="4981" h="2968" extrusionOk="0">
                  <a:moveTo>
                    <a:pt x="198" y="0"/>
                  </a:moveTo>
                  <a:lnTo>
                    <a:pt x="0" y="14"/>
                  </a:lnTo>
                  <a:cubicBezTo>
                    <a:pt x="472" y="260"/>
                    <a:pt x="947" y="515"/>
                    <a:pt x="1369" y="782"/>
                  </a:cubicBezTo>
                  <a:cubicBezTo>
                    <a:pt x="1667" y="972"/>
                    <a:pt x="1980" y="1182"/>
                    <a:pt x="2301" y="1379"/>
                  </a:cubicBezTo>
                  <a:cubicBezTo>
                    <a:pt x="2639" y="1645"/>
                    <a:pt x="3218" y="2066"/>
                    <a:pt x="3609" y="2283"/>
                  </a:cubicBezTo>
                  <a:cubicBezTo>
                    <a:pt x="3809" y="2392"/>
                    <a:pt x="4020" y="2504"/>
                    <a:pt x="4239" y="2611"/>
                  </a:cubicBezTo>
                  <a:cubicBezTo>
                    <a:pt x="4454" y="2739"/>
                    <a:pt x="4699" y="2881"/>
                    <a:pt x="4851" y="2967"/>
                  </a:cubicBezTo>
                  <a:lnTo>
                    <a:pt x="4980" y="2940"/>
                  </a:lnTo>
                  <a:cubicBezTo>
                    <a:pt x="4683" y="2789"/>
                    <a:pt x="4394" y="2643"/>
                    <a:pt x="4141" y="2518"/>
                  </a:cubicBezTo>
                  <a:cubicBezTo>
                    <a:pt x="3959" y="2396"/>
                    <a:pt x="3783" y="2275"/>
                    <a:pt x="3603" y="2163"/>
                  </a:cubicBezTo>
                  <a:cubicBezTo>
                    <a:pt x="3386" y="2027"/>
                    <a:pt x="3187" y="1907"/>
                    <a:pt x="2987" y="1790"/>
                  </a:cubicBezTo>
                  <a:cubicBezTo>
                    <a:pt x="2897" y="1735"/>
                    <a:pt x="2668" y="1588"/>
                    <a:pt x="2473" y="1463"/>
                  </a:cubicBezTo>
                  <a:cubicBezTo>
                    <a:pt x="2209" y="1248"/>
                    <a:pt x="1941" y="1039"/>
                    <a:pt x="1589" y="845"/>
                  </a:cubicBezTo>
                  <a:cubicBezTo>
                    <a:pt x="1178" y="620"/>
                    <a:pt x="933" y="417"/>
                    <a:pt x="575" y="207"/>
                  </a:cubicBezTo>
                  <a:cubicBezTo>
                    <a:pt x="454" y="137"/>
                    <a:pt x="331" y="69"/>
                    <a:pt x="198"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35"/>
            <p:cNvSpPr/>
            <p:nvPr/>
          </p:nvSpPr>
          <p:spPr>
            <a:xfrm>
              <a:off x="-8176432" y="1955622"/>
              <a:ext cx="2899543" cy="1741021"/>
            </a:xfrm>
            <a:custGeom>
              <a:avLst/>
              <a:gdLst/>
              <a:ahLst/>
              <a:cxnLst/>
              <a:rect l="l" t="t" r="r" b="b"/>
              <a:pathLst>
                <a:path w="4898" h="2941" extrusionOk="0">
                  <a:moveTo>
                    <a:pt x="173" y="1"/>
                  </a:moveTo>
                  <a:lnTo>
                    <a:pt x="1" y="14"/>
                  </a:lnTo>
                  <a:cubicBezTo>
                    <a:pt x="361" y="204"/>
                    <a:pt x="709" y="400"/>
                    <a:pt x="1008" y="605"/>
                  </a:cubicBezTo>
                  <a:cubicBezTo>
                    <a:pt x="1750" y="1120"/>
                    <a:pt x="2530" y="1681"/>
                    <a:pt x="3528" y="2266"/>
                  </a:cubicBezTo>
                  <a:cubicBezTo>
                    <a:pt x="3903" y="2485"/>
                    <a:pt x="4310" y="2714"/>
                    <a:pt x="4750" y="2941"/>
                  </a:cubicBezTo>
                  <a:lnTo>
                    <a:pt x="4897" y="2909"/>
                  </a:lnTo>
                  <a:cubicBezTo>
                    <a:pt x="4696" y="2804"/>
                    <a:pt x="4496" y="2698"/>
                    <a:pt x="4299" y="2596"/>
                  </a:cubicBezTo>
                  <a:cubicBezTo>
                    <a:pt x="3868" y="2371"/>
                    <a:pt x="3389" y="2133"/>
                    <a:pt x="3029" y="1912"/>
                  </a:cubicBezTo>
                  <a:cubicBezTo>
                    <a:pt x="2696" y="1706"/>
                    <a:pt x="2505" y="1501"/>
                    <a:pt x="2231" y="1301"/>
                  </a:cubicBezTo>
                  <a:cubicBezTo>
                    <a:pt x="1953" y="1102"/>
                    <a:pt x="1628" y="910"/>
                    <a:pt x="1370" y="722"/>
                  </a:cubicBezTo>
                  <a:cubicBezTo>
                    <a:pt x="1151" y="562"/>
                    <a:pt x="918" y="402"/>
                    <a:pt x="654" y="245"/>
                  </a:cubicBezTo>
                  <a:lnTo>
                    <a:pt x="173"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35"/>
            <p:cNvSpPr/>
            <p:nvPr/>
          </p:nvSpPr>
          <p:spPr>
            <a:xfrm>
              <a:off x="-7397972" y="2300748"/>
              <a:ext cx="2276182" cy="1356824"/>
            </a:xfrm>
            <a:custGeom>
              <a:avLst/>
              <a:gdLst/>
              <a:ahLst/>
              <a:cxnLst/>
              <a:rect l="l" t="t" r="r" b="b"/>
              <a:pathLst>
                <a:path w="3845" h="2292" extrusionOk="0">
                  <a:moveTo>
                    <a:pt x="0" y="1"/>
                  </a:moveTo>
                  <a:cubicBezTo>
                    <a:pt x="180" y="128"/>
                    <a:pt x="358" y="257"/>
                    <a:pt x="562" y="394"/>
                  </a:cubicBezTo>
                  <a:cubicBezTo>
                    <a:pt x="1164" y="797"/>
                    <a:pt x="1782" y="1227"/>
                    <a:pt x="2575" y="1681"/>
                  </a:cubicBezTo>
                  <a:cubicBezTo>
                    <a:pt x="2958" y="1900"/>
                    <a:pt x="3338" y="2088"/>
                    <a:pt x="3750" y="2291"/>
                  </a:cubicBezTo>
                  <a:lnTo>
                    <a:pt x="3844" y="2272"/>
                  </a:lnTo>
                  <a:cubicBezTo>
                    <a:pt x="3257" y="1949"/>
                    <a:pt x="2725" y="1642"/>
                    <a:pt x="2205" y="1340"/>
                  </a:cubicBezTo>
                  <a:cubicBezTo>
                    <a:pt x="1712" y="1059"/>
                    <a:pt x="1225" y="785"/>
                    <a:pt x="808" y="529"/>
                  </a:cubicBezTo>
                  <a:cubicBezTo>
                    <a:pt x="552" y="368"/>
                    <a:pt x="356" y="225"/>
                    <a:pt x="163" y="83"/>
                  </a:cubicBezTo>
                  <a:lnTo>
                    <a:pt x="0"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35"/>
            <p:cNvSpPr/>
            <p:nvPr/>
          </p:nvSpPr>
          <p:spPr>
            <a:xfrm>
              <a:off x="-7973382" y="1943190"/>
              <a:ext cx="3044579" cy="1685374"/>
            </a:xfrm>
            <a:custGeom>
              <a:avLst/>
              <a:gdLst/>
              <a:ahLst/>
              <a:cxnLst/>
              <a:rect l="l" t="t" r="r" b="b"/>
              <a:pathLst>
                <a:path w="5143" h="2847" extrusionOk="0">
                  <a:moveTo>
                    <a:pt x="176" y="0"/>
                  </a:moveTo>
                  <a:lnTo>
                    <a:pt x="0" y="12"/>
                  </a:lnTo>
                  <a:cubicBezTo>
                    <a:pt x="759" y="376"/>
                    <a:pt x="1598" y="753"/>
                    <a:pt x="2314" y="1178"/>
                  </a:cubicBezTo>
                  <a:cubicBezTo>
                    <a:pt x="2825" y="1483"/>
                    <a:pt x="3257" y="1808"/>
                    <a:pt x="3840" y="2132"/>
                  </a:cubicBezTo>
                  <a:lnTo>
                    <a:pt x="4008" y="2228"/>
                  </a:lnTo>
                  <a:cubicBezTo>
                    <a:pt x="3897" y="2167"/>
                    <a:pt x="3789" y="2105"/>
                    <a:pt x="3684" y="2046"/>
                  </a:cubicBezTo>
                  <a:cubicBezTo>
                    <a:pt x="3461" y="1919"/>
                    <a:pt x="3263" y="1796"/>
                    <a:pt x="3081" y="1673"/>
                  </a:cubicBezTo>
                  <a:lnTo>
                    <a:pt x="2639" y="1448"/>
                  </a:lnTo>
                  <a:lnTo>
                    <a:pt x="2639" y="1448"/>
                  </a:lnTo>
                  <a:cubicBezTo>
                    <a:pt x="3177" y="1858"/>
                    <a:pt x="3952" y="2336"/>
                    <a:pt x="4836" y="2786"/>
                  </a:cubicBezTo>
                  <a:cubicBezTo>
                    <a:pt x="4875" y="2805"/>
                    <a:pt x="4916" y="2825"/>
                    <a:pt x="4955" y="2846"/>
                  </a:cubicBezTo>
                  <a:lnTo>
                    <a:pt x="5143" y="2807"/>
                  </a:lnTo>
                  <a:cubicBezTo>
                    <a:pt x="5047" y="2762"/>
                    <a:pt x="4957" y="2719"/>
                    <a:pt x="4881" y="2678"/>
                  </a:cubicBezTo>
                  <a:cubicBezTo>
                    <a:pt x="4480" y="2453"/>
                    <a:pt x="4134" y="2238"/>
                    <a:pt x="3776" y="2025"/>
                  </a:cubicBezTo>
                  <a:cubicBezTo>
                    <a:pt x="3036" y="1586"/>
                    <a:pt x="2502" y="1164"/>
                    <a:pt x="1796" y="775"/>
                  </a:cubicBezTo>
                  <a:cubicBezTo>
                    <a:pt x="1379" y="546"/>
                    <a:pt x="916" y="305"/>
                    <a:pt x="436" y="106"/>
                  </a:cubicBezTo>
                  <a:cubicBezTo>
                    <a:pt x="350" y="69"/>
                    <a:pt x="262" y="35"/>
                    <a:pt x="176"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35"/>
            <p:cNvSpPr/>
            <p:nvPr/>
          </p:nvSpPr>
          <p:spPr>
            <a:xfrm>
              <a:off x="-7754939" y="1926615"/>
              <a:ext cx="3033331" cy="1658735"/>
            </a:xfrm>
            <a:custGeom>
              <a:avLst/>
              <a:gdLst/>
              <a:ahLst/>
              <a:cxnLst/>
              <a:rect l="l" t="t" r="r" b="b"/>
              <a:pathLst>
                <a:path w="5124" h="2802" extrusionOk="0">
                  <a:moveTo>
                    <a:pt x="212" y="1"/>
                  </a:moveTo>
                  <a:lnTo>
                    <a:pt x="1" y="16"/>
                  </a:lnTo>
                  <a:cubicBezTo>
                    <a:pt x="492" y="251"/>
                    <a:pt x="997" y="494"/>
                    <a:pt x="1437" y="752"/>
                  </a:cubicBezTo>
                  <a:cubicBezTo>
                    <a:pt x="1728" y="924"/>
                    <a:pt x="2065" y="1092"/>
                    <a:pt x="2378" y="1272"/>
                  </a:cubicBezTo>
                  <a:cubicBezTo>
                    <a:pt x="2771" y="1497"/>
                    <a:pt x="3025" y="1748"/>
                    <a:pt x="3436" y="1990"/>
                  </a:cubicBezTo>
                  <a:cubicBezTo>
                    <a:pt x="3825" y="2219"/>
                    <a:pt x="4255" y="2446"/>
                    <a:pt x="4721" y="2686"/>
                  </a:cubicBezTo>
                  <a:cubicBezTo>
                    <a:pt x="4784" y="2718"/>
                    <a:pt x="4858" y="2757"/>
                    <a:pt x="4938" y="2802"/>
                  </a:cubicBezTo>
                  <a:lnTo>
                    <a:pt x="5124" y="2761"/>
                  </a:lnTo>
                  <a:cubicBezTo>
                    <a:pt x="4574" y="2491"/>
                    <a:pt x="4019" y="2229"/>
                    <a:pt x="3530" y="1978"/>
                  </a:cubicBezTo>
                  <a:cubicBezTo>
                    <a:pt x="2740" y="1575"/>
                    <a:pt x="2370" y="1170"/>
                    <a:pt x="1640" y="801"/>
                  </a:cubicBezTo>
                  <a:cubicBezTo>
                    <a:pt x="1263" y="609"/>
                    <a:pt x="1038" y="429"/>
                    <a:pt x="707" y="251"/>
                  </a:cubicBezTo>
                  <a:cubicBezTo>
                    <a:pt x="555" y="167"/>
                    <a:pt x="388" y="83"/>
                    <a:pt x="212"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35"/>
            <p:cNvSpPr/>
            <p:nvPr/>
          </p:nvSpPr>
          <p:spPr>
            <a:xfrm>
              <a:off x="-7522881" y="1909447"/>
              <a:ext cx="2956965" cy="1638016"/>
            </a:xfrm>
            <a:custGeom>
              <a:avLst/>
              <a:gdLst/>
              <a:ahLst/>
              <a:cxnLst/>
              <a:rect l="l" t="t" r="r" b="b"/>
              <a:pathLst>
                <a:path w="4995" h="2767" extrusionOk="0">
                  <a:moveTo>
                    <a:pt x="221" y="0"/>
                  </a:moveTo>
                  <a:lnTo>
                    <a:pt x="0" y="16"/>
                  </a:lnTo>
                  <a:cubicBezTo>
                    <a:pt x="374" y="196"/>
                    <a:pt x="742" y="382"/>
                    <a:pt x="1049" y="583"/>
                  </a:cubicBezTo>
                  <a:cubicBezTo>
                    <a:pt x="1729" y="1027"/>
                    <a:pt x="2445" y="1522"/>
                    <a:pt x="3363" y="2023"/>
                  </a:cubicBezTo>
                  <a:cubicBezTo>
                    <a:pt x="3793" y="2258"/>
                    <a:pt x="4261" y="2496"/>
                    <a:pt x="4783" y="2733"/>
                  </a:cubicBezTo>
                  <a:cubicBezTo>
                    <a:pt x="4808" y="2745"/>
                    <a:pt x="4832" y="2755"/>
                    <a:pt x="4859" y="2766"/>
                  </a:cubicBezTo>
                  <a:lnTo>
                    <a:pt x="4994" y="2737"/>
                  </a:lnTo>
                  <a:cubicBezTo>
                    <a:pt x="4691" y="2582"/>
                    <a:pt x="4374" y="2436"/>
                    <a:pt x="4071" y="2289"/>
                  </a:cubicBezTo>
                  <a:cubicBezTo>
                    <a:pt x="3676" y="2099"/>
                    <a:pt x="3236" y="1904"/>
                    <a:pt x="2905" y="1712"/>
                  </a:cubicBezTo>
                  <a:cubicBezTo>
                    <a:pt x="2600" y="1536"/>
                    <a:pt x="2426" y="1350"/>
                    <a:pt x="2173" y="1174"/>
                  </a:cubicBezTo>
                  <a:cubicBezTo>
                    <a:pt x="1919" y="998"/>
                    <a:pt x="1622" y="838"/>
                    <a:pt x="1385" y="671"/>
                  </a:cubicBezTo>
                  <a:cubicBezTo>
                    <a:pt x="1121" y="485"/>
                    <a:pt x="834" y="304"/>
                    <a:pt x="487" y="129"/>
                  </a:cubicBezTo>
                  <a:cubicBezTo>
                    <a:pt x="399" y="86"/>
                    <a:pt x="309" y="41"/>
                    <a:pt x="221"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35"/>
            <p:cNvSpPr/>
            <p:nvPr/>
          </p:nvSpPr>
          <p:spPr>
            <a:xfrm>
              <a:off x="-7309767" y="1903528"/>
              <a:ext cx="2901318" cy="1603089"/>
            </a:xfrm>
            <a:custGeom>
              <a:avLst/>
              <a:gdLst/>
              <a:ahLst/>
              <a:cxnLst/>
              <a:rect l="l" t="t" r="r" b="b"/>
              <a:pathLst>
                <a:path w="4901" h="2708" extrusionOk="0">
                  <a:moveTo>
                    <a:pt x="119" y="1"/>
                  </a:moveTo>
                  <a:lnTo>
                    <a:pt x="0" y="8"/>
                  </a:lnTo>
                  <a:cubicBezTo>
                    <a:pt x="88" y="53"/>
                    <a:pt x="178" y="96"/>
                    <a:pt x="266" y="138"/>
                  </a:cubicBezTo>
                  <a:cubicBezTo>
                    <a:pt x="765" y="378"/>
                    <a:pt x="1068" y="625"/>
                    <a:pt x="1487" y="891"/>
                  </a:cubicBezTo>
                  <a:cubicBezTo>
                    <a:pt x="2036" y="1243"/>
                    <a:pt x="2606" y="1620"/>
                    <a:pt x="3335" y="2006"/>
                  </a:cubicBezTo>
                  <a:cubicBezTo>
                    <a:pt x="3805" y="2256"/>
                    <a:pt x="4268" y="2454"/>
                    <a:pt x="4812" y="2696"/>
                  </a:cubicBezTo>
                  <a:cubicBezTo>
                    <a:pt x="4820" y="2700"/>
                    <a:pt x="4830" y="2704"/>
                    <a:pt x="4836" y="2708"/>
                  </a:cubicBezTo>
                  <a:lnTo>
                    <a:pt x="4900" y="2696"/>
                  </a:lnTo>
                  <a:cubicBezTo>
                    <a:pt x="4785" y="2639"/>
                    <a:pt x="4669" y="2583"/>
                    <a:pt x="4560" y="2528"/>
                  </a:cubicBezTo>
                  <a:cubicBezTo>
                    <a:pt x="3994" y="2244"/>
                    <a:pt x="3492" y="1970"/>
                    <a:pt x="2995" y="1706"/>
                  </a:cubicBezTo>
                  <a:cubicBezTo>
                    <a:pt x="2543" y="1464"/>
                    <a:pt x="2095" y="1231"/>
                    <a:pt x="1712" y="1012"/>
                  </a:cubicBezTo>
                  <a:cubicBezTo>
                    <a:pt x="1334" y="793"/>
                    <a:pt x="1099" y="597"/>
                    <a:pt x="792" y="396"/>
                  </a:cubicBezTo>
                  <a:cubicBezTo>
                    <a:pt x="589" y="261"/>
                    <a:pt x="362" y="128"/>
                    <a:pt x="119"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35"/>
            <p:cNvSpPr/>
            <p:nvPr/>
          </p:nvSpPr>
          <p:spPr>
            <a:xfrm>
              <a:off x="-7077117" y="1947334"/>
              <a:ext cx="2838568" cy="1533827"/>
            </a:xfrm>
            <a:custGeom>
              <a:avLst/>
              <a:gdLst/>
              <a:ahLst/>
              <a:cxnLst/>
              <a:rect l="l" t="t" r="r" b="b"/>
              <a:pathLst>
                <a:path w="4795" h="2591" extrusionOk="0">
                  <a:moveTo>
                    <a:pt x="0" y="1"/>
                  </a:moveTo>
                  <a:cubicBezTo>
                    <a:pt x="153" y="79"/>
                    <a:pt x="302" y="155"/>
                    <a:pt x="450" y="228"/>
                  </a:cubicBezTo>
                  <a:cubicBezTo>
                    <a:pt x="1019" y="511"/>
                    <a:pt x="1477" y="826"/>
                    <a:pt x="1884" y="1143"/>
                  </a:cubicBezTo>
                  <a:cubicBezTo>
                    <a:pt x="2377" y="1529"/>
                    <a:pt x="3177" y="1912"/>
                    <a:pt x="4057" y="2323"/>
                  </a:cubicBezTo>
                  <a:cubicBezTo>
                    <a:pt x="4241" y="2409"/>
                    <a:pt x="4437" y="2499"/>
                    <a:pt x="4634" y="2591"/>
                  </a:cubicBezTo>
                  <a:lnTo>
                    <a:pt x="4795" y="2556"/>
                  </a:lnTo>
                  <a:cubicBezTo>
                    <a:pt x="4139" y="2252"/>
                    <a:pt x="3510" y="1955"/>
                    <a:pt x="2999" y="1681"/>
                  </a:cubicBezTo>
                  <a:cubicBezTo>
                    <a:pt x="2115" y="1212"/>
                    <a:pt x="1649" y="844"/>
                    <a:pt x="965" y="431"/>
                  </a:cubicBezTo>
                  <a:cubicBezTo>
                    <a:pt x="830" y="351"/>
                    <a:pt x="685" y="269"/>
                    <a:pt x="536" y="189"/>
                  </a:cubicBezTo>
                  <a:lnTo>
                    <a:pt x="0"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35"/>
            <p:cNvSpPr/>
            <p:nvPr/>
          </p:nvSpPr>
          <p:spPr>
            <a:xfrm>
              <a:off x="-6491652" y="2160448"/>
              <a:ext cx="2329461" cy="1299994"/>
            </a:xfrm>
            <a:custGeom>
              <a:avLst/>
              <a:gdLst/>
              <a:ahLst/>
              <a:cxnLst/>
              <a:rect l="l" t="t" r="r" b="b"/>
              <a:pathLst>
                <a:path w="3935" h="2196" extrusionOk="0">
                  <a:moveTo>
                    <a:pt x="1" y="1"/>
                  </a:moveTo>
                  <a:lnTo>
                    <a:pt x="1" y="1"/>
                  </a:lnTo>
                  <a:cubicBezTo>
                    <a:pt x="304" y="163"/>
                    <a:pt x="601" y="329"/>
                    <a:pt x="885" y="496"/>
                  </a:cubicBezTo>
                  <a:cubicBezTo>
                    <a:pt x="1456" y="828"/>
                    <a:pt x="1900" y="1176"/>
                    <a:pt x="2541" y="1542"/>
                  </a:cubicBezTo>
                  <a:cubicBezTo>
                    <a:pt x="2903" y="1752"/>
                    <a:pt x="3334" y="1975"/>
                    <a:pt x="3791" y="2196"/>
                  </a:cubicBezTo>
                  <a:lnTo>
                    <a:pt x="3934" y="2166"/>
                  </a:lnTo>
                  <a:cubicBezTo>
                    <a:pt x="3881" y="2139"/>
                    <a:pt x="3829" y="2113"/>
                    <a:pt x="3784" y="2088"/>
                  </a:cubicBezTo>
                  <a:cubicBezTo>
                    <a:pt x="3340" y="1842"/>
                    <a:pt x="2864" y="1664"/>
                    <a:pt x="2467" y="1431"/>
                  </a:cubicBezTo>
                  <a:cubicBezTo>
                    <a:pt x="1694" y="979"/>
                    <a:pt x="1166" y="564"/>
                    <a:pt x="454" y="159"/>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35"/>
            <p:cNvSpPr/>
            <p:nvPr/>
          </p:nvSpPr>
          <p:spPr>
            <a:xfrm>
              <a:off x="-5854676" y="2378298"/>
              <a:ext cx="1885472" cy="1041889"/>
            </a:xfrm>
            <a:custGeom>
              <a:avLst/>
              <a:gdLst/>
              <a:ahLst/>
              <a:cxnLst/>
              <a:rect l="l" t="t" r="r" b="b"/>
              <a:pathLst>
                <a:path w="3185" h="1760" extrusionOk="0">
                  <a:moveTo>
                    <a:pt x="0" y="1"/>
                  </a:moveTo>
                  <a:lnTo>
                    <a:pt x="0" y="1"/>
                  </a:lnTo>
                  <a:cubicBezTo>
                    <a:pt x="79" y="48"/>
                    <a:pt x="159" y="94"/>
                    <a:pt x="239" y="139"/>
                  </a:cubicBezTo>
                  <a:cubicBezTo>
                    <a:pt x="581" y="402"/>
                    <a:pt x="1174" y="803"/>
                    <a:pt x="1573" y="1008"/>
                  </a:cubicBezTo>
                  <a:cubicBezTo>
                    <a:pt x="1775" y="1114"/>
                    <a:pt x="1990" y="1213"/>
                    <a:pt x="2213" y="1317"/>
                  </a:cubicBezTo>
                  <a:cubicBezTo>
                    <a:pt x="2489" y="1468"/>
                    <a:pt x="2817" y="1644"/>
                    <a:pt x="2935" y="1708"/>
                  </a:cubicBezTo>
                  <a:cubicBezTo>
                    <a:pt x="2966" y="1726"/>
                    <a:pt x="2997" y="1742"/>
                    <a:pt x="3034" y="1759"/>
                  </a:cubicBezTo>
                  <a:lnTo>
                    <a:pt x="3185" y="1728"/>
                  </a:lnTo>
                  <a:cubicBezTo>
                    <a:pt x="2809" y="1546"/>
                    <a:pt x="2430" y="1370"/>
                    <a:pt x="2115" y="1227"/>
                  </a:cubicBezTo>
                  <a:cubicBezTo>
                    <a:pt x="1929" y="1110"/>
                    <a:pt x="1747" y="996"/>
                    <a:pt x="1567" y="889"/>
                  </a:cubicBezTo>
                  <a:cubicBezTo>
                    <a:pt x="1344" y="760"/>
                    <a:pt x="1139" y="644"/>
                    <a:pt x="939" y="535"/>
                  </a:cubicBezTo>
                  <a:cubicBezTo>
                    <a:pt x="847" y="482"/>
                    <a:pt x="613" y="343"/>
                    <a:pt x="413" y="226"/>
                  </a:cubicBezTo>
                  <a:cubicBezTo>
                    <a:pt x="349" y="177"/>
                    <a:pt x="286" y="128"/>
                    <a:pt x="219" y="79"/>
                  </a:cubicBezTo>
                  <a:lnTo>
                    <a:pt x="0"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35"/>
            <p:cNvSpPr/>
            <p:nvPr/>
          </p:nvSpPr>
          <p:spPr>
            <a:xfrm>
              <a:off x="-5508365" y="2503207"/>
              <a:ext cx="1709653" cy="880870"/>
            </a:xfrm>
            <a:custGeom>
              <a:avLst/>
              <a:gdLst/>
              <a:ahLst/>
              <a:cxnLst/>
              <a:rect l="l" t="t" r="r" b="b"/>
              <a:pathLst>
                <a:path w="2888" h="1488" extrusionOk="0">
                  <a:moveTo>
                    <a:pt x="0" y="1"/>
                  </a:moveTo>
                  <a:lnTo>
                    <a:pt x="0" y="1"/>
                  </a:lnTo>
                  <a:cubicBezTo>
                    <a:pt x="388" y="243"/>
                    <a:pt x="806" y="492"/>
                    <a:pt x="1272" y="744"/>
                  </a:cubicBezTo>
                  <a:cubicBezTo>
                    <a:pt x="1718" y="989"/>
                    <a:pt x="2203" y="1237"/>
                    <a:pt x="2741" y="1487"/>
                  </a:cubicBezTo>
                  <a:lnTo>
                    <a:pt x="2887" y="1458"/>
                  </a:lnTo>
                  <a:cubicBezTo>
                    <a:pt x="2608" y="1319"/>
                    <a:pt x="2328" y="1184"/>
                    <a:pt x="2050" y="1049"/>
                  </a:cubicBezTo>
                  <a:cubicBezTo>
                    <a:pt x="1614" y="836"/>
                    <a:pt x="1127" y="615"/>
                    <a:pt x="759" y="406"/>
                  </a:cubicBezTo>
                  <a:cubicBezTo>
                    <a:pt x="593" y="312"/>
                    <a:pt x="462" y="216"/>
                    <a:pt x="337" y="118"/>
                  </a:cubicBezTo>
                  <a:lnTo>
                    <a:pt x="0"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35"/>
            <p:cNvSpPr/>
            <p:nvPr/>
          </p:nvSpPr>
          <p:spPr>
            <a:xfrm>
              <a:off x="-5000442" y="2681986"/>
              <a:ext cx="1358014" cy="661244"/>
            </a:xfrm>
            <a:custGeom>
              <a:avLst/>
              <a:gdLst/>
              <a:ahLst/>
              <a:cxnLst/>
              <a:rect l="l" t="t" r="r" b="b"/>
              <a:pathLst>
                <a:path w="2294" h="1117" extrusionOk="0">
                  <a:moveTo>
                    <a:pt x="1" y="0"/>
                  </a:moveTo>
                  <a:lnTo>
                    <a:pt x="1" y="0"/>
                  </a:lnTo>
                  <a:cubicBezTo>
                    <a:pt x="242" y="141"/>
                    <a:pt x="496" y="284"/>
                    <a:pt x="770" y="427"/>
                  </a:cubicBezTo>
                  <a:cubicBezTo>
                    <a:pt x="1237" y="677"/>
                    <a:pt x="1697" y="882"/>
                    <a:pt x="2217" y="1117"/>
                  </a:cubicBezTo>
                  <a:lnTo>
                    <a:pt x="2294" y="1099"/>
                  </a:lnTo>
                  <a:cubicBezTo>
                    <a:pt x="2237" y="1070"/>
                    <a:pt x="2178" y="1043"/>
                    <a:pt x="2125" y="1013"/>
                  </a:cubicBezTo>
                  <a:cubicBezTo>
                    <a:pt x="1570" y="734"/>
                    <a:pt x="1063" y="462"/>
                    <a:pt x="572" y="198"/>
                  </a:cubicBezTo>
                  <a:lnTo>
                    <a:pt x="1"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35"/>
            <p:cNvSpPr/>
            <p:nvPr/>
          </p:nvSpPr>
          <p:spPr>
            <a:xfrm>
              <a:off x="-4387738" y="2895100"/>
              <a:ext cx="956056" cy="418532"/>
            </a:xfrm>
            <a:custGeom>
              <a:avLst/>
              <a:gdLst/>
              <a:ahLst/>
              <a:cxnLst/>
              <a:rect l="l" t="t" r="r" b="b"/>
              <a:pathLst>
                <a:path w="1615" h="707" extrusionOk="0">
                  <a:moveTo>
                    <a:pt x="1" y="0"/>
                  </a:moveTo>
                  <a:cubicBezTo>
                    <a:pt x="323" y="176"/>
                    <a:pt x="674" y="356"/>
                    <a:pt x="1041" y="530"/>
                  </a:cubicBezTo>
                  <a:cubicBezTo>
                    <a:pt x="1165" y="587"/>
                    <a:pt x="1296" y="647"/>
                    <a:pt x="1429" y="706"/>
                  </a:cubicBezTo>
                  <a:lnTo>
                    <a:pt x="1615" y="665"/>
                  </a:lnTo>
                  <a:cubicBezTo>
                    <a:pt x="1307" y="526"/>
                    <a:pt x="1008" y="389"/>
                    <a:pt x="721" y="252"/>
                  </a:cubicBezTo>
                  <a:lnTo>
                    <a:pt x="1"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35"/>
            <p:cNvSpPr/>
            <p:nvPr/>
          </p:nvSpPr>
          <p:spPr>
            <a:xfrm>
              <a:off x="-9522606" y="2062179"/>
              <a:ext cx="3030963" cy="2499350"/>
            </a:xfrm>
            <a:custGeom>
              <a:avLst/>
              <a:gdLst/>
              <a:ahLst/>
              <a:cxnLst/>
              <a:rect l="l" t="t" r="r" b="b"/>
              <a:pathLst>
                <a:path w="5120" h="4222" extrusionOk="0">
                  <a:moveTo>
                    <a:pt x="0" y="1"/>
                  </a:moveTo>
                  <a:lnTo>
                    <a:pt x="0" y="660"/>
                  </a:lnTo>
                  <a:lnTo>
                    <a:pt x="5119" y="4222"/>
                  </a:lnTo>
                  <a:lnTo>
                    <a:pt x="5119" y="3160"/>
                  </a:lnTo>
                  <a:lnTo>
                    <a:pt x="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35"/>
            <p:cNvSpPr/>
            <p:nvPr/>
          </p:nvSpPr>
          <p:spPr>
            <a:xfrm>
              <a:off x="-9524974" y="2306668"/>
              <a:ext cx="3033331" cy="2183231"/>
            </a:xfrm>
            <a:custGeom>
              <a:avLst/>
              <a:gdLst/>
              <a:ahLst/>
              <a:cxnLst/>
              <a:rect l="l" t="t" r="r" b="b"/>
              <a:pathLst>
                <a:path w="5124" h="3688" extrusionOk="0">
                  <a:moveTo>
                    <a:pt x="0" y="0"/>
                  </a:moveTo>
                  <a:lnTo>
                    <a:pt x="0" y="59"/>
                  </a:lnTo>
                  <a:cubicBezTo>
                    <a:pt x="215" y="227"/>
                    <a:pt x="421" y="413"/>
                    <a:pt x="620" y="607"/>
                  </a:cubicBezTo>
                  <a:cubicBezTo>
                    <a:pt x="738" y="720"/>
                    <a:pt x="880" y="843"/>
                    <a:pt x="1051" y="972"/>
                  </a:cubicBezTo>
                  <a:lnTo>
                    <a:pt x="2459" y="1952"/>
                  </a:lnTo>
                  <a:cubicBezTo>
                    <a:pt x="2559" y="2019"/>
                    <a:pt x="2660" y="2087"/>
                    <a:pt x="2768" y="2156"/>
                  </a:cubicBezTo>
                  <a:cubicBezTo>
                    <a:pt x="3251" y="2475"/>
                    <a:pt x="3848" y="2864"/>
                    <a:pt x="4507" y="3275"/>
                  </a:cubicBezTo>
                  <a:cubicBezTo>
                    <a:pt x="4611" y="3337"/>
                    <a:pt x="4918" y="3549"/>
                    <a:pt x="5123" y="3688"/>
                  </a:cubicBezTo>
                  <a:lnTo>
                    <a:pt x="5123" y="3549"/>
                  </a:lnTo>
                  <a:cubicBezTo>
                    <a:pt x="3605" y="2575"/>
                    <a:pt x="2361" y="1788"/>
                    <a:pt x="1592" y="1246"/>
                  </a:cubicBezTo>
                  <a:cubicBezTo>
                    <a:pt x="830" y="708"/>
                    <a:pt x="460" y="356"/>
                    <a:pt x="0"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35"/>
            <p:cNvSpPr/>
            <p:nvPr/>
          </p:nvSpPr>
          <p:spPr>
            <a:xfrm>
              <a:off x="-9522606" y="2207215"/>
              <a:ext cx="3030963" cy="2178496"/>
            </a:xfrm>
            <a:custGeom>
              <a:avLst/>
              <a:gdLst/>
              <a:ahLst/>
              <a:cxnLst/>
              <a:rect l="l" t="t" r="r" b="b"/>
              <a:pathLst>
                <a:path w="5120" h="3680" extrusionOk="0">
                  <a:moveTo>
                    <a:pt x="0" y="0"/>
                  </a:moveTo>
                  <a:lnTo>
                    <a:pt x="0" y="80"/>
                  </a:lnTo>
                  <a:cubicBezTo>
                    <a:pt x="202" y="219"/>
                    <a:pt x="413" y="368"/>
                    <a:pt x="626" y="524"/>
                  </a:cubicBezTo>
                  <a:cubicBezTo>
                    <a:pt x="1092" y="873"/>
                    <a:pt x="1502" y="1256"/>
                    <a:pt x="2163" y="1741"/>
                  </a:cubicBezTo>
                  <a:cubicBezTo>
                    <a:pt x="2838" y="2234"/>
                    <a:pt x="3848" y="2917"/>
                    <a:pt x="5119" y="3679"/>
                  </a:cubicBezTo>
                  <a:lnTo>
                    <a:pt x="5119" y="3572"/>
                  </a:lnTo>
                  <a:cubicBezTo>
                    <a:pt x="4583" y="3239"/>
                    <a:pt x="4069" y="2928"/>
                    <a:pt x="3738" y="2694"/>
                  </a:cubicBezTo>
                  <a:cubicBezTo>
                    <a:pt x="3116" y="2255"/>
                    <a:pt x="2529" y="1937"/>
                    <a:pt x="2079" y="1604"/>
                  </a:cubicBezTo>
                  <a:cubicBezTo>
                    <a:pt x="1266" y="1002"/>
                    <a:pt x="792" y="554"/>
                    <a:pt x="205" y="149"/>
                  </a:cubicBezTo>
                  <a:cubicBezTo>
                    <a:pt x="137" y="102"/>
                    <a:pt x="69" y="51"/>
                    <a:pt x="0"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35"/>
            <p:cNvSpPr/>
            <p:nvPr/>
          </p:nvSpPr>
          <p:spPr>
            <a:xfrm>
              <a:off x="-9526158" y="2105986"/>
              <a:ext cx="3033331" cy="2150080"/>
            </a:xfrm>
            <a:custGeom>
              <a:avLst/>
              <a:gdLst/>
              <a:ahLst/>
              <a:cxnLst/>
              <a:rect l="l" t="t" r="r" b="b"/>
              <a:pathLst>
                <a:path w="5124" h="3632" extrusionOk="0">
                  <a:moveTo>
                    <a:pt x="0" y="1"/>
                  </a:moveTo>
                  <a:lnTo>
                    <a:pt x="0" y="60"/>
                  </a:lnTo>
                  <a:cubicBezTo>
                    <a:pt x="78" y="110"/>
                    <a:pt x="155" y="165"/>
                    <a:pt x="233" y="218"/>
                  </a:cubicBezTo>
                  <a:cubicBezTo>
                    <a:pt x="456" y="371"/>
                    <a:pt x="697" y="554"/>
                    <a:pt x="965" y="742"/>
                  </a:cubicBezTo>
                  <a:cubicBezTo>
                    <a:pt x="1268" y="1006"/>
                    <a:pt x="1841" y="1474"/>
                    <a:pt x="2267" y="1752"/>
                  </a:cubicBezTo>
                  <a:cubicBezTo>
                    <a:pt x="2500" y="1904"/>
                    <a:pt x="2756" y="2063"/>
                    <a:pt x="3032" y="2235"/>
                  </a:cubicBezTo>
                  <a:cubicBezTo>
                    <a:pt x="3404" y="2487"/>
                    <a:pt x="3879" y="2808"/>
                    <a:pt x="4059" y="2927"/>
                  </a:cubicBezTo>
                  <a:cubicBezTo>
                    <a:pt x="4311" y="3093"/>
                    <a:pt x="4683" y="3348"/>
                    <a:pt x="5123" y="3631"/>
                  </a:cubicBezTo>
                  <a:lnTo>
                    <a:pt x="5123" y="3469"/>
                  </a:lnTo>
                  <a:cubicBezTo>
                    <a:pt x="4272" y="2935"/>
                    <a:pt x="3460" y="2442"/>
                    <a:pt x="2901" y="2108"/>
                  </a:cubicBezTo>
                  <a:cubicBezTo>
                    <a:pt x="2668" y="1934"/>
                    <a:pt x="2453" y="1771"/>
                    <a:pt x="2248" y="1626"/>
                  </a:cubicBezTo>
                  <a:cubicBezTo>
                    <a:pt x="2005" y="1456"/>
                    <a:pt x="1796" y="1311"/>
                    <a:pt x="1594" y="1178"/>
                  </a:cubicBezTo>
                  <a:cubicBezTo>
                    <a:pt x="1506" y="1120"/>
                    <a:pt x="1289" y="963"/>
                    <a:pt x="1111" y="832"/>
                  </a:cubicBezTo>
                  <a:cubicBezTo>
                    <a:pt x="880" y="627"/>
                    <a:pt x="657" y="437"/>
                    <a:pt x="389" y="271"/>
                  </a:cubicBezTo>
                  <a:cubicBezTo>
                    <a:pt x="233" y="175"/>
                    <a:pt x="114" y="85"/>
                    <a:pt x="0"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35"/>
            <p:cNvSpPr/>
            <p:nvPr/>
          </p:nvSpPr>
          <p:spPr>
            <a:xfrm>
              <a:off x="-9342051" y="2174656"/>
              <a:ext cx="2850408" cy="1905592"/>
            </a:xfrm>
            <a:custGeom>
              <a:avLst/>
              <a:gdLst/>
              <a:ahLst/>
              <a:cxnLst/>
              <a:rect l="l" t="t" r="r" b="b"/>
              <a:pathLst>
                <a:path w="4815" h="3219" extrusionOk="0">
                  <a:moveTo>
                    <a:pt x="0" y="0"/>
                  </a:moveTo>
                  <a:lnTo>
                    <a:pt x="0" y="0"/>
                  </a:lnTo>
                  <a:cubicBezTo>
                    <a:pt x="552" y="419"/>
                    <a:pt x="1236" y="951"/>
                    <a:pt x="2259" y="1630"/>
                  </a:cubicBezTo>
                  <a:cubicBezTo>
                    <a:pt x="2858" y="2023"/>
                    <a:pt x="3588" y="2488"/>
                    <a:pt x="4523" y="3044"/>
                  </a:cubicBezTo>
                  <a:cubicBezTo>
                    <a:pt x="4619" y="3101"/>
                    <a:pt x="4716" y="3159"/>
                    <a:pt x="4814" y="3218"/>
                  </a:cubicBezTo>
                  <a:lnTo>
                    <a:pt x="4814" y="3099"/>
                  </a:lnTo>
                  <a:cubicBezTo>
                    <a:pt x="4255" y="2751"/>
                    <a:pt x="3727" y="2438"/>
                    <a:pt x="3259" y="2158"/>
                  </a:cubicBezTo>
                  <a:cubicBezTo>
                    <a:pt x="2672" y="1802"/>
                    <a:pt x="2091" y="1465"/>
                    <a:pt x="1686" y="1192"/>
                  </a:cubicBezTo>
                  <a:cubicBezTo>
                    <a:pt x="1352" y="965"/>
                    <a:pt x="1162" y="759"/>
                    <a:pt x="914" y="566"/>
                  </a:cubicBezTo>
                  <a:lnTo>
                    <a:pt x="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35"/>
            <p:cNvSpPr/>
            <p:nvPr/>
          </p:nvSpPr>
          <p:spPr>
            <a:xfrm>
              <a:off x="-9450976" y="1897608"/>
              <a:ext cx="5709103" cy="1734509"/>
            </a:xfrm>
            <a:custGeom>
              <a:avLst/>
              <a:gdLst/>
              <a:ahLst/>
              <a:cxnLst/>
              <a:rect l="l" t="t" r="r" b="b"/>
              <a:pathLst>
                <a:path w="9644" h="2930" extrusionOk="0">
                  <a:moveTo>
                    <a:pt x="3766" y="1"/>
                  </a:moveTo>
                  <a:lnTo>
                    <a:pt x="0" y="353"/>
                  </a:lnTo>
                  <a:lnTo>
                    <a:pt x="1636" y="1364"/>
                  </a:lnTo>
                  <a:lnTo>
                    <a:pt x="6993" y="2929"/>
                  </a:lnTo>
                  <a:lnTo>
                    <a:pt x="9644" y="2059"/>
                  </a:lnTo>
                  <a:lnTo>
                    <a:pt x="3766" y="1"/>
                  </a:lnTo>
                  <a:close/>
                </a:path>
              </a:pathLst>
            </a:custGeom>
            <a:solidFill>
              <a:srgbClr val="443438">
                <a:alpha val="3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35"/>
            <p:cNvSpPr/>
            <p:nvPr/>
          </p:nvSpPr>
          <p:spPr>
            <a:xfrm>
              <a:off x="-5311226" y="2314956"/>
              <a:ext cx="1677094" cy="1230140"/>
            </a:xfrm>
            <a:custGeom>
              <a:avLst/>
              <a:gdLst/>
              <a:ahLst/>
              <a:cxnLst/>
              <a:rect l="l" t="t" r="r" b="b"/>
              <a:pathLst>
                <a:path w="2833" h="2078" extrusionOk="0">
                  <a:moveTo>
                    <a:pt x="2833" y="0"/>
                  </a:moveTo>
                  <a:lnTo>
                    <a:pt x="0" y="1007"/>
                  </a:lnTo>
                  <a:lnTo>
                    <a:pt x="0" y="2077"/>
                  </a:lnTo>
                  <a:lnTo>
                    <a:pt x="2833" y="1041"/>
                  </a:lnTo>
                  <a:lnTo>
                    <a:pt x="2833"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35"/>
            <p:cNvSpPr/>
            <p:nvPr/>
          </p:nvSpPr>
          <p:spPr>
            <a:xfrm>
              <a:off x="-10302250" y="1531762"/>
              <a:ext cx="4991618" cy="1981957"/>
            </a:xfrm>
            <a:custGeom>
              <a:avLst/>
              <a:gdLst/>
              <a:ahLst/>
              <a:cxnLst/>
              <a:rect l="l" t="t" r="r" b="b"/>
              <a:pathLst>
                <a:path w="8432" h="3348" extrusionOk="0">
                  <a:moveTo>
                    <a:pt x="1" y="1"/>
                  </a:moveTo>
                  <a:lnTo>
                    <a:pt x="1" y="877"/>
                  </a:lnTo>
                  <a:lnTo>
                    <a:pt x="8431" y="3348"/>
                  </a:lnTo>
                  <a:lnTo>
                    <a:pt x="8431" y="2280"/>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35"/>
            <p:cNvSpPr/>
            <p:nvPr/>
          </p:nvSpPr>
          <p:spPr>
            <a:xfrm>
              <a:off x="-10302250" y="1608128"/>
              <a:ext cx="4992801" cy="1412470"/>
            </a:xfrm>
            <a:custGeom>
              <a:avLst/>
              <a:gdLst/>
              <a:ahLst/>
              <a:cxnLst/>
              <a:rect l="l" t="t" r="r" b="b"/>
              <a:pathLst>
                <a:path w="8434" h="2386" extrusionOk="0">
                  <a:moveTo>
                    <a:pt x="1" y="1"/>
                  </a:moveTo>
                  <a:lnTo>
                    <a:pt x="1" y="77"/>
                  </a:lnTo>
                  <a:cubicBezTo>
                    <a:pt x="374" y="157"/>
                    <a:pt x="795" y="228"/>
                    <a:pt x="1076" y="312"/>
                  </a:cubicBezTo>
                  <a:cubicBezTo>
                    <a:pt x="1564" y="457"/>
                    <a:pt x="1994" y="605"/>
                    <a:pt x="2432" y="748"/>
                  </a:cubicBezTo>
                  <a:cubicBezTo>
                    <a:pt x="3338" y="1041"/>
                    <a:pt x="4016" y="1360"/>
                    <a:pt x="4873" y="1611"/>
                  </a:cubicBezTo>
                  <a:cubicBezTo>
                    <a:pt x="5378" y="1757"/>
                    <a:pt x="5939" y="1906"/>
                    <a:pt x="6510" y="2010"/>
                  </a:cubicBezTo>
                  <a:cubicBezTo>
                    <a:pt x="6915" y="2082"/>
                    <a:pt x="7318" y="2131"/>
                    <a:pt x="7680" y="2215"/>
                  </a:cubicBezTo>
                  <a:cubicBezTo>
                    <a:pt x="7933" y="2270"/>
                    <a:pt x="8212" y="2321"/>
                    <a:pt x="8433" y="2385"/>
                  </a:cubicBezTo>
                  <a:lnTo>
                    <a:pt x="8433" y="2383"/>
                  </a:lnTo>
                  <a:cubicBezTo>
                    <a:pt x="8218" y="2321"/>
                    <a:pt x="7993" y="2260"/>
                    <a:pt x="7758" y="2197"/>
                  </a:cubicBezTo>
                  <a:cubicBezTo>
                    <a:pt x="6683" y="1914"/>
                    <a:pt x="5419" y="1577"/>
                    <a:pt x="4290" y="1212"/>
                  </a:cubicBezTo>
                  <a:cubicBezTo>
                    <a:pt x="3664" y="1008"/>
                    <a:pt x="3048" y="861"/>
                    <a:pt x="2338" y="648"/>
                  </a:cubicBezTo>
                  <a:cubicBezTo>
                    <a:pt x="1669" y="449"/>
                    <a:pt x="887" y="187"/>
                    <a:pt x="1"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35"/>
            <p:cNvSpPr/>
            <p:nvPr/>
          </p:nvSpPr>
          <p:spPr>
            <a:xfrm>
              <a:off x="-10302250" y="1697517"/>
              <a:ext cx="4991618" cy="1468709"/>
            </a:xfrm>
            <a:custGeom>
              <a:avLst/>
              <a:gdLst/>
              <a:ahLst/>
              <a:cxnLst/>
              <a:rect l="l" t="t" r="r" b="b"/>
              <a:pathLst>
                <a:path w="8432" h="2481" extrusionOk="0">
                  <a:moveTo>
                    <a:pt x="1" y="0"/>
                  </a:moveTo>
                  <a:lnTo>
                    <a:pt x="1" y="131"/>
                  </a:lnTo>
                  <a:cubicBezTo>
                    <a:pt x="789" y="333"/>
                    <a:pt x="1605" y="511"/>
                    <a:pt x="2315" y="697"/>
                  </a:cubicBezTo>
                  <a:cubicBezTo>
                    <a:pt x="3267" y="945"/>
                    <a:pt x="3762" y="1282"/>
                    <a:pt x="4644" y="1507"/>
                  </a:cubicBezTo>
                  <a:cubicBezTo>
                    <a:pt x="5098" y="1624"/>
                    <a:pt x="5382" y="1759"/>
                    <a:pt x="5783" y="1872"/>
                  </a:cubicBezTo>
                  <a:cubicBezTo>
                    <a:pt x="6184" y="1988"/>
                    <a:pt x="6640" y="2088"/>
                    <a:pt x="7113" y="2162"/>
                  </a:cubicBezTo>
                  <a:cubicBezTo>
                    <a:pt x="7647" y="2242"/>
                    <a:pt x="8042" y="2363"/>
                    <a:pt x="8431" y="2481"/>
                  </a:cubicBezTo>
                  <a:lnTo>
                    <a:pt x="8431" y="2418"/>
                  </a:lnTo>
                  <a:cubicBezTo>
                    <a:pt x="8173" y="2348"/>
                    <a:pt x="7899" y="2279"/>
                    <a:pt x="7622" y="2205"/>
                  </a:cubicBezTo>
                  <a:cubicBezTo>
                    <a:pt x="6751" y="1980"/>
                    <a:pt x="5732" y="1790"/>
                    <a:pt x="4873" y="1511"/>
                  </a:cubicBezTo>
                  <a:cubicBezTo>
                    <a:pt x="4521" y="1395"/>
                    <a:pt x="4114" y="1295"/>
                    <a:pt x="3729" y="1176"/>
                  </a:cubicBezTo>
                  <a:cubicBezTo>
                    <a:pt x="3248" y="1027"/>
                    <a:pt x="2915" y="826"/>
                    <a:pt x="2412" y="665"/>
                  </a:cubicBezTo>
                  <a:cubicBezTo>
                    <a:pt x="1937" y="513"/>
                    <a:pt x="1415" y="368"/>
                    <a:pt x="853" y="221"/>
                  </a:cubicBezTo>
                  <a:cubicBezTo>
                    <a:pt x="644" y="167"/>
                    <a:pt x="333" y="75"/>
                    <a:pt x="1"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35"/>
            <p:cNvSpPr/>
            <p:nvPr/>
          </p:nvSpPr>
          <p:spPr>
            <a:xfrm>
              <a:off x="-10302250" y="1834266"/>
              <a:ext cx="4991618" cy="1444437"/>
            </a:xfrm>
            <a:custGeom>
              <a:avLst/>
              <a:gdLst/>
              <a:ahLst/>
              <a:cxnLst/>
              <a:rect l="l" t="t" r="r" b="b"/>
              <a:pathLst>
                <a:path w="8432" h="2440" extrusionOk="0">
                  <a:moveTo>
                    <a:pt x="1" y="0"/>
                  </a:moveTo>
                  <a:lnTo>
                    <a:pt x="1" y="80"/>
                  </a:lnTo>
                  <a:cubicBezTo>
                    <a:pt x="404" y="186"/>
                    <a:pt x="828" y="284"/>
                    <a:pt x="1233" y="378"/>
                  </a:cubicBezTo>
                  <a:cubicBezTo>
                    <a:pt x="1708" y="485"/>
                    <a:pt x="2232" y="595"/>
                    <a:pt x="2637" y="722"/>
                  </a:cubicBezTo>
                  <a:cubicBezTo>
                    <a:pt x="3011" y="837"/>
                    <a:pt x="3240" y="994"/>
                    <a:pt x="3557" y="1119"/>
                  </a:cubicBezTo>
                  <a:cubicBezTo>
                    <a:pt x="3874" y="1242"/>
                    <a:pt x="4236" y="1348"/>
                    <a:pt x="4531" y="1467"/>
                  </a:cubicBezTo>
                  <a:cubicBezTo>
                    <a:pt x="4861" y="1602"/>
                    <a:pt x="5216" y="1729"/>
                    <a:pt x="5632" y="1833"/>
                  </a:cubicBezTo>
                  <a:cubicBezTo>
                    <a:pt x="6027" y="1931"/>
                    <a:pt x="6428" y="2021"/>
                    <a:pt x="6855" y="2097"/>
                  </a:cubicBezTo>
                  <a:cubicBezTo>
                    <a:pt x="7064" y="2132"/>
                    <a:pt x="7293" y="2156"/>
                    <a:pt x="7485" y="2197"/>
                  </a:cubicBezTo>
                  <a:cubicBezTo>
                    <a:pt x="7659" y="2236"/>
                    <a:pt x="7774" y="2283"/>
                    <a:pt x="7942" y="2318"/>
                  </a:cubicBezTo>
                  <a:cubicBezTo>
                    <a:pt x="8114" y="2355"/>
                    <a:pt x="8275" y="2396"/>
                    <a:pt x="8431" y="2439"/>
                  </a:cubicBezTo>
                  <a:lnTo>
                    <a:pt x="8431" y="2402"/>
                  </a:lnTo>
                  <a:cubicBezTo>
                    <a:pt x="8097" y="2318"/>
                    <a:pt x="7784" y="2224"/>
                    <a:pt x="7434" y="2138"/>
                  </a:cubicBezTo>
                  <a:cubicBezTo>
                    <a:pt x="6618" y="1933"/>
                    <a:pt x="5654" y="1765"/>
                    <a:pt x="4912" y="1491"/>
                  </a:cubicBezTo>
                  <a:cubicBezTo>
                    <a:pt x="4071" y="1180"/>
                    <a:pt x="3179" y="822"/>
                    <a:pt x="2066" y="505"/>
                  </a:cubicBezTo>
                  <a:cubicBezTo>
                    <a:pt x="1546" y="354"/>
                    <a:pt x="981" y="208"/>
                    <a:pt x="359" y="77"/>
                  </a:cubicBezTo>
                  <a:cubicBezTo>
                    <a:pt x="241" y="53"/>
                    <a:pt x="120" y="28"/>
                    <a:pt x="1"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35"/>
            <p:cNvSpPr/>
            <p:nvPr/>
          </p:nvSpPr>
          <p:spPr>
            <a:xfrm>
              <a:off x="-10302250" y="1961542"/>
              <a:ext cx="4991618" cy="1424902"/>
            </a:xfrm>
            <a:custGeom>
              <a:avLst/>
              <a:gdLst/>
              <a:ahLst/>
              <a:cxnLst/>
              <a:rect l="l" t="t" r="r" b="b"/>
              <a:pathLst>
                <a:path w="8432" h="2407" extrusionOk="0">
                  <a:moveTo>
                    <a:pt x="1" y="0"/>
                  </a:moveTo>
                  <a:lnTo>
                    <a:pt x="1" y="47"/>
                  </a:lnTo>
                  <a:cubicBezTo>
                    <a:pt x="87" y="69"/>
                    <a:pt x="173" y="90"/>
                    <a:pt x="255" y="110"/>
                  </a:cubicBezTo>
                  <a:cubicBezTo>
                    <a:pt x="936" y="282"/>
                    <a:pt x="1548" y="456"/>
                    <a:pt x="2148" y="624"/>
                  </a:cubicBezTo>
                  <a:cubicBezTo>
                    <a:pt x="2696" y="779"/>
                    <a:pt x="3236" y="920"/>
                    <a:pt x="3703" y="1066"/>
                  </a:cubicBezTo>
                  <a:cubicBezTo>
                    <a:pt x="4163" y="1211"/>
                    <a:pt x="4462" y="1360"/>
                    <a:pt x="4844" y="1505"/>
                  </a:cubicBezTo>
                  <a:cubicBezTo>
                    <a:pt x="5573" y="1780"/>
                    <a:pt x="6532" y="1984"/>
                    <a:pt x="7414" y="2174"/>
                  </a:cubicBezTo>
                  <a:cubicBezTo>
                    <a:pt x="7659" y="2228"/>
                    <a:pt x="8077" y="2326"/>
                    <a:pt x="8431" y="2406"/>
                  </a:cubicBezTo>
                  <a:lnTo>
                    <a:pt x="8431" y="2373"/>
                  </a:lnTo>
                  <a:cubicBezTo>
                    <a:pt x="8371" y="2354"/>
                    <a:pt x="8320" y="2336"/>
                    <a:pt x="8292" y="2328"/>
                  </a:cubicBezTo>
                  <a:cubicBezTo>
                    <a:pt x="7909" y="2219"/>
                    <a:pt x="7465" y="2115"/>
                    <a:pt x="7009" y="2013"/>
                  </a:cubicBezTo>
                  <a:cubicBezTo>
                    <a:pt x="6503" y="1900"/>
                    <a:pt x="5986" y="1778"/>
                    <a:pt x="5478" y="1653"/>
                  </a:cubicBezTo>
                  <a:cubicBezTo>
                    <a:pt x="4881" y="1507"/>
                    <a:pt x="4496" y="1319"/>
                    <a:pt x="3979" y="1133"/>
                  </a:cubicBezTo>
                  <a:cubicBezTo>
                    <a:pt x="3297" y="888"/>
                    <a:pt x="2594" y="624"/>
                    <a:pt x="1712" y="382"/>
                  </a:cubicBezTo>
                  <a:cubicBezTo>
                    <a:pt x="1161" y="231"/>
                    <a:pt x="625" y="128"/>
                    <a:pt x="1"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35"/>
            <p:cNvSpPr/>
            <p:nvPr/>
          </p:nvSpPr>
          <p:spPr>
            <a:xfrm>
              <a:off x="-10302250" y="1244650"/>
              <a:ext cx="6668119" cy="1667023"/>
            </a:xfrm>
            <a:custGeom>
              <a:avLst/>
              <a:gdLst/>
              <a:ahLst/>
              <a:cxnLst/>
              <a:rect l="l" t="t" r="r" b="b"/>
              <a:pathLst>
                <a:path w="11264" h="2816" extrusionOk="0">
                  <a:moveTo>
                    <a:pt x="2825" y="1"/>
                  </a:moveTo>
                  <a:lnTo>
                    <a:pt x="1" y="537"/>
                  </a:lnTo>
                  <a:lnTo>
                    <a:pt x="8431" y="2815"/>
                  </a:lnTo>
                  <a:lnTo>
                    <a:pt x="11264" y="1808"/>
                  </a:lnTo>
                  <a:lnTo>
                    <a:pt x="2825"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35"/>
            <p:cNvSpPr/>
            <p:nvPr/>
          </p:nvSpPr>
          <p:spPr>
            <a:xfrm>
              <a:off x="-10161950" y="1525842"/>
              <a:ext cx="5011153" cy="1353272"/>
            </a:xfrm>
            <a:custGeom>
              <a:avLst/>
              <a:gdLst/>
              <a:ahLst/>
              <a:cxnLst/>
              <a:rect l="l" t="t" r="r" b="b"/>
              <a:pathLst>
                <a:path w="8465" h="2286" extrusionOk="0">
                  <a:moveTo>
                    <a:pt x="79" y="1"/>
                  </a:moveTo>
                  <a:lnTo>
                    <a:pt x="0" y="17"/>
                  </a:lnTo>
                  <a:cubicBezTo>
                    <a:pt x="229" y="85"/>
                    <a:pt x="517" y="148"/>
                    <a:pt x="744" y="214"/>
                  </a:cubicBezTo>
                  <a:cubicBezTo>
                    <a:pt x="1066" y="306"/>
                    <a:pt x="1407" y="402"/>
                    <a:pt x="1774" y="496"/>
                  </a:cubicBezTo>
                  <a:cubicBezTo>
                    <a:pt x="2680" y="725"/>
                    <a:pt x="3803" y="918"/>
                    <a:pt x="4757" y="1216"/>
                  </a:cubicBezTo>
                  <a:cubicBezTo>
                    <a:pt x="5282" y="1380"/>
                    <a:pt x="5741" y="1578"/>
                    <a:pt x="6338" y="1750"/>
                  </a:cubicBezTo>
                  <a:cubicBezTo>
                    <a:pt x="6915" y="1916"/>
                    <a:pt x="7590" y="2135"/>
                    <a:pt x="8355" y="2286"/>
                  </a:cubicBezTo>
                  <a:lnTo>
                    <a:pt x="8464" y="2247"/>
                  </a:lnTo>
                  <a:cubicBezTo>
                    <a:pt x="8116" y="2168"/>
                    <a:pt x="7676" y="2102"/>
                    <a:pt x="7400" y="2024"/>
                  </a:cubicBezTo>
                  <a:cubicBezTo>
                    <a:pt x="6989" y="1906"/>
                    <a:pt x="6628" y="1783"/>
                    <a:pt x="6260" y="1669"/>
                  </a:cubicBezTo>
                  <a:cubicBezTo>
                    <a:pt x="5497" y="1431"/>
                    <a:pt x="4926" y="1167"/>
                    <a:pt x="4204" y="965"/>
                  </a:cubicBezTo>
                  <a:cubicBezTo>
                    <a:pt x="3779" y="844"/>
                    <a:pt x="3306" y="725"/>
                    <a:pt x="2827" y="644"/>
                  </a:cubicBezTo>
                  <a:cubicBezTo>
                    <a:pt x="2488" y="586"/>
                    <a:pt x="2148" y="547"/>
                    <a:pt x="1843" y="480"/>
                  </a:cubicBezTo>
                  <a:cubicBezTo>
                    <a:pt x="1561" y="420"/>
                    <a:pt x="1238" y="367"/>
                    <a:pt x="1041" y="287"/>
                  </a:cubicBezTo>
                  <a:cubicBezTo>
                    <a:pt x="851" y="208"/>
                    <a:pt x="628" y="136"/>
                    <a:pt x="384" y="75"/>
                  </a:cubicBezTo>
                  <a:cubicBezTo>
                    <a:pt x="282" y="50"/>
                    <a:pt x="178" y="26"/>
                    <a:pt x="79"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35"/>
            <p:cNvSpPr/>
            <p:nvPr/>
          </p:nvSpPr>
          <p:spPr>
            <a:xfrm>
              <a:off x="-9970147" y="1491507"/>
              <a:ext cx="4981554" cy="1336696"/>
            </a:xfrm>
            <a:custGeom>
              <a:avLst/>
              <a:gdLst/>
              <a:ahLst/>
              <a:cxnLst/>
              <a:rect l="l" t="t" r="r" b="b"/>
              <a:pathLst>
                <a:path w="8415" h="2258" extrusionOk="0">
                  <a:moveTo>
                    <a:pt x="58" y="0"/>
                  </a:moveTo>
                  <a:lnTo>
                    <a:pt x="1" y="10"/>
                  </a:lnTo>
                  <a:cubicBezTo>
                    <a:pt x="191" y="65"/>
                    <a:pt x="406" y="114"/>
                    <a:pt x="592" y="165"/>
                  </a:cubicBezTo>
                  <a:cubicBezTo>
                    <a:pt x="895" y="251"/>
                    <a:pt x="1224" y="331"/>
                    <a:pt x="1562" y="413"/>
                  </a:cubicBezTo>
                  <a:cubicBezTo>
                    <a:pt x="2294" y="595"/>
                    <a:pt x="3150" y="749"/>
                    <a:pt x="3874" y="976"/>
                  </a:cubicBezTo>
                  <a:cubicBezTo>
                    <a:pt x="4173" y="1068"/>
                    <a:pt x="4516" y="1152"/>
                    <a:pt x="4838" y="1248"/>
                  </a:cubicBezTo>
                  <a:cubicBezTo>
                    <a:pt x="5243" y="1368"/>
                    <a:pt x="5523" y="1534"/>
                    <a:pt x="5948" y="1663"/>
                  </a:cubicBezTo>
                  <a:cubicBezTo>
                    <a:pt x="6349" y="1788"/>
                    <a:pt x="6789" y="1904"/>
                    <a:pt x="7262" y="2023"/>
                  </a:cubicBezTo>
                  <a:cubicBezTo>
                    <a:pt x="7497" y="2082"/>
                    <a:pt x="7878" y="2191"/>
                    <a:pt x="8256" y="2258"/>
                  </a:cubicBezTo>
                  <a:lnTo>
                    <a:pt x="8414" y="2207"/>
                  </a:lnTo>
                  <a:cubicBezTo>
                    <a:pt x="7624" y="1997"/>
                    <a:pt x="6763" y="1825"/>
                    <a:pt x="6034" y="1641"/>
                  </a:cubicBezTo>
                  <a:cubicBezTo>
                    <a:pt x="5232" y="1440"/>
                    <a:pt x="4815" y="1164"/>
                    <a:pt x="4074" y="980"/>
                  </a:cubicBezTo>
                  <a:cubicBezTo>
                    <a:pt x="3692" y="888"/>
                    <a:pt x="3450" y="773"/>
                    <a:pt x="3113" y="683"/>
                  </a:cubicBezTo>
                  <a:cubicBezTo>
                    <a:pt x="2775" y="589"/>
                    <a:pt x="2391" y="509"/>
                    <a:pt x="1992" y="450"/>
                  </a:cubicBezTo>
                  <a:cubicBezTo>
                    <a:pt x="1347" y="358"/>
                    <a:pt x="940" y="194"/>
                    <a:pt x="441" y="71"/>
                  </a:cubicBezTo>
                  <a:cubicBezTo>
                    <a:pt x="347" y="47"/>
                    <a:pt x="197" y="26"/>
                    <a:pt x="58"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35"/>
            <p:cNvSpPr/>
            <p:nvPr/>
          </p:nvSpPr>
          <p:spPr>
            <a:xfrm>
              <a:off x="-9785447" y="1449476"/>
              <a:ext cx="4925315" cy="1309465"/>
            </a:xfrm>
            <a:custGeom>
              <a:avLst/>
              <a:gdLst/>
              <a:ahLst/>
              <a:cxnLst/>
              <a:rect l="l" t="t" r="r" b="b"/>
              <a:pathLst>
                <a:path w="8320" h="2212" extrusionOk="0">
                  <a:moveTo>
                    <a:pt x="127" y="1"/>
                  </a:moveTo>
                  <a:lnTo>
                    <a:pt x="0" y="24"/>
                  </a:lnTo>
                  <a:cubicBezTo>
                    <a:pt x="131" y="50"/>
                    <a:pt x="264" y="73"/>
                    <a:pt x="395" y="101"/>
                  </a:cubicBezTo>
                  <a:cubicBezTo>
                    <a:pt x="747" y="175"/>
                    <a:pt x="1056" y="269"/>
                    <a:pt x="1412" y="355"/>
                  </a:cubicBezTo>
                  <a:cubicBezTo>
                    <a:pt x="2099" y="521"/>
                    <a:pt x="2911" y="656"/>
                    <a:pt x="3535" y="877"/>
                  </a:cubicBezTo>
                  <a:cubicBezTo>
                    <a:pt x="4243" y="1131"/>
                    <a:pt x="4996" y="1423"/>
                    <a:pt x="5933" y="1681"/>
                  </a:cubicBezTo>
                  <a:cubicBezTo>
                    <a:pt x="6373" y="1800"/>
                    <a:pt x="6846" y="1920"/>
                    <a:pt x="7373" y="2025"/>
                  </a:cubicBezTo>
                  <a:cubicBezTo>
                    <a:pt x="7672" y="2084"/>
                    <a:pt x="7981" y="2145"/>
                    <a:pt x="8282" y="2211"/>
                  </a:cubicBezTo>
                  <a:lnTo>
                    <a:pt x="8319" y="2201"/>
                  </a:lnTo>
                  <a:cubicBezTo>
                    <a:pt x="8173" y="2164"/>
                    <a:pt x="8043" y="2121"/>
                    <a:pt x="7907" y="2084"/>
                  </a:cubicBezTo>
                  <a:cubicBezTo>
                    <a:pt x="7498" y="1971"/>
                    <a:pt x="7056" y="1877"/>
                    <a:pt x="6631" y="1783"/>
                  </a:cubicBezTo>
                  <a:cubicBezTo>
                    <a:pt x="6230" y="1695"/>
                    <a:pt x="5790" y="1607"/>
                    <a:pt x="5452" y="1505"/>
                  </a:cubicBezTo>
                  <a:cubicBezTo>
                    <a:pt x="5135" y="1409"/>
                    <a:pt x="4943" y="1282"/>
                    <a:pt x="4675" y="1182"/>
                  </a:cubicBezTo>
                  <a:cubicBezTo>
                    <a:pt x="4407" y="1079"/>
                    <a:pt x="4104" y="993"/>
                    <a:pt x="3854" y="895"/>
                  </a:cubicBezTo>
                  <a:cubicBezTo>
                    <a:pt x="3576" y="785"/>
                    <a:pt x="3276" y="683"/>
                    <a:pt x="2928" y="599"/>
                  </a:cubicBezTo>
                  <a:cubicBezTo>
                    <a:pt x="2596" y="521"/>
                    <a:pt x="2257" y="449"/>
                    <a:pt x="1897" y="386"/>
                  </a:cubicBezTo>
                  <a:cubicBezTo>
                    <a:pt x="1721" y="357"/>
                    <a:pt x="1530" y="341"/>
                    <a:pt x="1367" y="306"/>
                  </a:cubicBezTo>
                  <a:cubicBezTo>
                    <a:pt x="1221" y="277"/>
                    <a:pt x="1125" y="236"/>
                    <a:pt x="982" y="206"/>
                  </a:cubicBezTo>
                  <a:cubicBezTo>
                    <a:pt x="691" y="144"/>
                    <a:pt x="438" y="73"/>
                    <a:pt x="180" y="13"/>
                  </a:cubicBezTo>
                  <a:cubicBezTo>
                    <a:pt x="162" y="9"/>
                    <a:pt x="145" y="5"/>
                    <a:pt x="127"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35"/>
            <p:cNvSpPr/>
            <p:nvPr/>
          </p:nvSpPr>
          <p:spPr>
            <a:xfrm>
              <a:off x="-9533262" y="1412773"/>
              <a:ext cx="4892756" cy="1277498"/>
            </a:xfrm>
            <a:custGeom>
              <a:avLst/>
              <a:gdLst/>
              <a:ahLst/>
              <a:cxnLst/>
              <a:rect l="l" t="t" r="r" b="b"/>
              <a:pathLst>
                <a:path w="8265" h="2158" extrusionOk="0">
                  <a:moveTo>
                    <a:pt x="40" y="0"/>
                  </a:moveTo>
                  <a:lnTo>
                    <a:pt x="0" y="8"/>
                  </a:lnTo>
                  <a:cubicBezTo>
                    <a:pt x="100" y="39"/>
                    <a:pt x="216" y="75"/>
                    <a:pt x="255" y="86"/>
                  </a:cubicBezTo>
                  <a:cubicBezTo>
                    <a:pt x="579" y="176"/>
                    <a:pt x="949" y="260"/>
                    <a:pt x="1334" y="341"/>
                  </a:cubicBezTo>
                  <a:cubicBezTo>
                    <a:pt x="1761" y="431"/>
                    <a:pt x="2195" y="528"/>
                    <a:pt x="2624" y="630"/>
                  </a:cubicBezTo>
                  <a:cubicBezTo>
                    <a:pt x="3124" y="747"/>
                    <a:pt x="3451" y="900"/>
                    <a:pt x="3887" y="1053"/>
                  </a:cubicBezTo>
                  <a:cubicBezTo>
                    <a:pt x="4462" y="1252"/>
                    <a:pt x="5055" y="1467"/>
                    <a:pt x="5798" y="1663"/>
                  </a:cubicBezTo>
                  <a:cubicBezTo>
                    <a:pt x="6278" y="1790"/>
                    <a:pt x="6741" y="1874"/>
                    <a:pt x="7285" y="1980"/>
                  </a:cubicBezTo>
                  <a:cubicBezTo>
                    <a:pt x="7574" y="2035"/>
                    <a:pt x="7866" y="2103"/>
                    <a:pt x="8181" y="2158"/>
                  </a:cubicBezTo>
                  <a:lnTo>
                    <a:pt x="8265" y="2128"/>
                  </a:lnTo>
                  <a:cubicBezTo>
                    <a:pt x="8116" y="2107"/>
                    <a:pt x="7964" y="2085"/>
                    <a:pt x="7829" y="2060"/>
                  </a:cubicBezTo>
                  <a:cubicBezTo>
                    <a:pt x="7559" y="2009"/>
                    <a:pt x="7281" y="1941"/>
                    <a:pt x="7025" y="1880"/>
                  </a:cubicBezTo>
                  <a:cubicBezTo>
                    <a:pt x="6454" y="1743"/>
                    <a:pt x="5937" y="1600"/>
                    <a:pt x="5431" y="1463"/>
                  </a:cubicBezTo>
                  <a:cubicBezTo>
                    <a:pt x="4969" y="1338"/>
                    <a:pt x="4513" y="1225"/>
                    <a:pt x="4120" y="1107"/>
                  </a:cubicBezTo>
                  <a:cubicBezTo>
                    <a:pt x="3735" y="988"/>
                    <a:pt x="3480" y="867"/>
                    <a:pt x="3158" y="749"/>
                  </a:cubicBezTo>
                  <a:cubicBezTo>
                    <a:pt x="2543" y="522"/>
                    <a:pt x="1735" y="360"/>
                    <a:pt x="992" y="210"/>
                  </a:cubicBezTo>
                  <a:cubicBezTo>
                    <a:pt x="763" y="163"/>
                    <a:pt x="353" y="69"/>
                    <a:pt x="40"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35"/>
            <p:cNvSpPr/>
            <p:nvPr/>
          </p:nvSpPr>
          <p:spPr>
            <a:xfrm>
              <a:off x="-9360994" y="1373110"/>
              <a:ext cx="4864341" cy="1276906"/>
            </a:xfrm>
            <a:custGeom>
              <a:avLst/>
              <a:gdLst/>
              <a:ahLst/>
              <a:cxnLst/>
              <a:rect l="l" t="t" r="r" b="b"/>
              <a:pathLst>
                <a:path w="8217" h="2157" extrusionOk="0">
                  <a:moveTo>
                    <a:pt x="89" y="1"/>
                  </a:moveTo>
                  <a:lnTo>
                    <a:pt x="1" y="16"/>
                  </a:lnTo>
                  <a:cubicBezTo>
                    <a:pt x="431" y="149"/>
                    <a:pt x="905" y="278"/>
                    <a:pt x="1484" y="396"/>
                  </a:cubicBezTo>
                  <a:cubicBezTo>
                    <a:pt x="1937" y="490"/>
                    <a:pt x="2426" y="623"/>
                    <a:pt x="2898" y="734"/>
                  </a:cubicBezTo>
                  <a:cubicBezTo>
                    <a:pt x="3475" y="867"/>
                    <a:pt x="3956" y="1053"/>
                    <a:pt x="4386" y="1249"/>
                  </a:cubicBezTo>
                  <a:cubicBezTo>
                    <a:pt x="4915" y="1487"/>
                    <a:pt x="5722" y="1669"/>
                    <a:pt x="6609" y="1859"/>
                  </a:cubicBezTo>
                  <a:cubicBezTo>
                    <a:pt x="6986" y="1939"/>
                    <a:pt x="7405" y="2027"/>
                    <a:pt x="7821" y="2104"/>
                  </a:cubicBezTo>
                  <a:cubicBezTo>
                    <a:pt x="7900" y="2117"/>
                    <a:pt x="7988" y="2137"/>
                    <a:pt x="8082" y="2156"/>
                  </a:cubicBezTo>
                  <a:lnTo>
                    <a:pt x="8216" y="2107"/>
                  </a:lnTo>
                  <a:cubicBezTo>
                    <a:pt x="7264" y="1910"/>
                    <a:pt x="6266" y="1706"/>
                    <a:pt x="5513" y="1507"/>
                  </a:cubicBezTo>
                  <a:cubicBezTo>
                    <a:pt x="4613" y="1266"/>
                    <a:pt x="4115" y="1041"/>
                    <a:pt x="3406" y="812"/>
                  </a:cubicBezTo>
                  <a:cubicBezTo>
                    <a:pt x="2732" y="593"/>
                    <a:pt x="1830" y="423"/>
                    <a:pt x="1122" y="267"/>
                  </a:cubicBezTo>
                  <a:cubicBezTo>
                    <a:pt x="734" y="181"/>
                    <a:pt x="404" y="91"/>
                    <a:pt x="89"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35"/>
            <p:cNvSpPr/>
            <p:nvPr/>
          </p:nvSpPr>
          <p:spPr>
            <a:xfrm>
              <a:off x="-9144328" y="1339367"/>
              <a:ext cx="4740024" cy="1270986"/>
            </a:xfrm>
            <a:custGeom>
              <a:avLst/>
              <a:gdLst/>
              <a:ahLst/>
              <a:cxnLst/>
              <a:rect l="l" t="t" r="r" b="b"/>
              <a:pathLst>
                <a:path w="8007" h="2147" extrusionOk="0">
                  <a:moveTo>
                    <a:pt x="10" y="1"/>
                  </a:moveTo>
                  <a:lnTo>
                    <a:pt x="1" y="3"/>
                  </a:lnTo>
                  <a:cubicBezTo>
                    <a:pt x="228" y="67"/>
                    <a:pt x="466" y="128"/>
                    <a:pt x="713" y="191"/>
                  </a:cubicBezTo>
                  <a:cubicBezTo>
                    <a:pt x="1718" y="449"/>
                    <a:pt x="2927" y="733"/>
                    <a:pt x="3983" y="1057"/>
                  </a:cubicBezTo>
                  <a:cubicBezTo>
                    <a:pt x="4568" y="1237"/>
                    <a:pt x="5043" y="1450"/>
                    <a:pt x="5703" y="1646"/>
                  </a:cubicBezTo>
                  <a:cubicBezTo>
                    <a:pt x="6315" y="1826"/>
                    <a:pt x="7097" y="2018"/>
                    <a:pt x="7899" y="2147"/>
                  </a:cubicBezTo>
                  <a:lnTo>
                    <a:pt x="8007" y="2112"/>
                  </a:lnTo>
                  <a:cubicBezTo>
                    <a:pt x="7645" y="2033"/>
                    <a:pt x="7225" y="1961"/>
                    <a:pt x="6947" y="1883"/>
                  </a:cubicBezTo>
                  <a:cubicBezTo>
                    <a:pt x="6493" y="1754"/>
                    <a:pt x="6023" y="1691"/>
                    <a:pt x="5615" y="1562"/>
                  </a:cubicBezTo>
                  <a:cubicBezTo>
                    <a:pt x="4770" y="1302"/>
                    <a:pt x="4185" y="1032"/>
                    <a:pt x="3385" y="807"/>
                  </a:cubicBezTo>
                  <a:cubicBezTo>
                    <a:pt x="2913" y="676"/>
                    <a:pt x="2407" y="465"/>
                    <a:pt x="1877" y="371"/>
                  </a:cubicBezTo>
                  <a:cubicBezTo>
                    <a:pt x="1499" y="302"/>
                    <a:pt x="1125" y="253"/>
                    <a:pt x="789" y="179"/>
                  </a:cubicBezTo>
                  <a:cubicBezTo>
                    <a:pt x="527" y="120"/>
                    <a:pt x="228" y="69"/>
                    <a:pt x="10"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35"/>
            <p:cNvSpPr/>
            <p:nvPr/>
          </p:nvSpPr>
          <p:spPr>
            <a:xfrm>
              <a:off x="-8940685" y="1290825"/>
              <a:ext cx="4696217" cy="1276906"/>
            </a:xfrm>
            <a:custGeom>
              <a:avLst/>
              <a:gdLst/>
              <a:ahLst/>
              <a:cxnLst/>
              <a:rect l="l" t="t" r="r" b="b"/>
              <a:pathLst>
                <a:path w="7933" h="2157" extrusionOk="0">
                  <a:moveTo>
                    <a:pt x="99" y="1"/>
                  </a:moveTo>
                  <a:lnTo>
                    <a:pt x="1" y="20"/>
                  </a:lnTo>
                  <a:cubicBezTo>
                    <a:pt x="161" y="61"/>
                    <a:pt x="324" y="103"/>
                    <a:pt x="488" y="144"/>
                  </a:cubicBezTo>
                  <a:cubicBezTo>
                    <a:pt x="1300" y="347"/>
                    <a:pt x="2249" y="525"/>
                    <a:pt x="3051" y="772"/>
                  </a:cubicBezTo>
                  <a:cubicBezTo>
                    <a:pt x="3362" y="867"/>
                    <a:pt x="3692" y="979"/>
                    <a:pt x="4029" y="1081"/>
                  </a:cubicBezTo>
                  <a:cubicBezTo>
                    <a:pt x="4396" y="1235"/>
                    <a:pt x="5016" y="1468"/>
                    <a:pt x="5423" y="1572"/>
                  </a:cubicBezTo>
                  <a:cubicBezTo>
                    <a:pt x="5629" y="1622"/>
                    <a:pt x="5846" y="1671"/>
                    <a:pt x="6069" y="1718"/>
                  </a:cubicBezTo>
                  <a:cubicBezTo>
                    <a:pt x="6352" y="1797"/>
                    <a:pt x="6685" y="1890"/>
                    <a:pt x="6804" y="1920"/>
                  </a:cubicBezTo>
                  <a:cubicBezTo>
                    <a:pt x="7037" y="1976"/>
                    <a:pt x="7399" y="2080"/>
                    <a:pt x="7771" y="2156"/>
                  </a:cubicBezTo>
                  <a:lnTo>
                    <a:pt x="7933" y="2098"/>
                  </a:lnTo>
                  <a:cubicBezTo>
                    <a:pt x="7325" y="1945"/>
                    <a:pt x="6538" y="1777"/>
                    <a:pt x="5961" y="1658"/>
                  </a:cubicBezTo>
                  <a:cubicBezTo>
                    <a:pt x="5768" y="1591"/>
                    <a:pt x="5580" y="1529"/>
                    <a:pt x="5394" y="1472"/>
                  </a:cubicBezTo>
                  <a:cubicBezTo>
                    <a:pt x="5163" y="1401"/>
                    <a:pt x="4956" y="1341"/>
                    <a:pt x="4748" y="1284"/>
                  </a:cubicBezTo>
                  <a:cubicBezTo>
                    <a:pt x="4654" y="1257"/>
                    <a:pt x="4412" y="1180"/>
                    <a:pt x="4205" y="1118"/>
                  </a:cubicBezTo>
                  <a:cubicBezTo>
                    <a:pt x="3917" y="991"/>
                    <a:pt x="3628" y="869"/>
                    <a:pt x="3264" y="779"/>
                  </a:cubicBezTo>
                  <a:cubicBezTo>
                    <a:pt x="2841" y="674"/>
                    <a:pt x="2571" y="554"/>
                    <a:pt x="2200" y="453"/>
                  </a:cubicBezTo>
                  <a:cubicBezTo>
                    <a:pt x="1826" y="349"/>
                    <a:pt x="1400" y="257"/>
                    <a:pt x="959" y="189"/>
                  </a:cubicBezTo>
                  <a:cubicBezTo>
                    <a:pt x="631" y="136"/>
                    <a:pt x="353" y="69"/>
                    <a:pt x="99"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35"/>
            <p:cNvSpPr/>
            <p:nvPr/>
          </p:nvSpPr>
          <p:spPr>
            <a:xfrm>
              <a:off x="-8706259" y="1250570"/>
              <a:ext cx="4598539" cy="1245531"/>
            </a:xfrm>
            <a:custGeom>
              <a:avLst/>
              <a:gdLst/>
              <a:ahLst/>
              <a:cxnLst/>
              <a:rect l="l" t="t" r="r" b="b"/>
              <a:pathLst>
                <a:path w="7768" h="2104" extrusionOk="0">
                  <a:moveTo>
                    <a:pt x="84" y="0"/>
                  </a:moveTo>
                  <a:lnTo>
                    <a:pt x="0" y="18"/>
                  </a:lnTo>
                  <a:cubicBezTo>
                    <a:pt x="84" y="39"/>
                    <a:pt x="172" y="63"/>
                    <a:pt x="264" y="84"/>
                  </a:cubicBezTo>
                  <a:cubicBezTo>
                    <a:pt x="1023" y="270"/>
                    <a:pt x="1921" y="429"/>
                    <a:pt x="2613" y="669"/>
                  </a:cubicBezTo>
                  <a:cubicBezTo>
                    <a:pt x="3400" y="943"/>
                    <a:pt x="4237" y="1256"/>
                    <a:pt x="5276" y="1542"/>
                  </a:cubicBezTo>
                  <a:cubicBezTo>
                    <a:pt x="5763" y="1677"/>
                    <a:pt x="6289" y="1808"/>
                    <a:pt x="6870" y="1927"/>
                  </a:cubicBezTo>
                  <a:cubicBezTo>
                    <a:pt x="7146" y="1984"/>
                    <a:pt x="7433" y="2043"/>
                    <a:pt x="7713" y="2103"/>
                  </a:cubicBezTo>
                  <a:lnTo>
                    <a:pt x="7768" y="2084"/>
                  </a:lnTo>
                  <a:cubicBezTo>
                    <a:pt x="7662" y="2056"/>
                    <a:pt x="7562" y="2023"/>
                    <a:pt x="7463" y="1996"/>
                  </a:cubicBezTo>
                  <a:cubicBezTo>
                    <a:pt x="7007" y="1872"/>
                    <a:pt x="6518" y="1765"/>
                    <a:pt x="6050" y="1659"/>
                  </a:cubicBezTo>
                  <a:cubicBezTo>
                    <a:pt x="5608" y="1559"/>
                    <a:pt x="5121" y="1458"/>
                    <a:pt x="4744" y="1346"/>
                  </a:cubicBezTo>
                  <a:cubicBezTo>
                    <a:pt x="4393" y="1242"/>
                    <a:pt x="4176" y="1109"/>
                    <a:pt x="3883" y="998"/>
                  </a:cubicBezTo>
                  <a:cubicBezTo>
                    <a:pt x="3584" y="888"/>
                    <a:pt x="3247" y="796"/>
                    <a:pt x="2969" y="691"/>
                  </a:cubicBezTo>
                  <a:cubicBezTo>
                    <a:pt x="2735" y="601"/>
                    <a:pt x="2488" y="515"/>
                    <a:pt x="2212" y="439"/>
                  </a:cubicBezTo>
                  <a:lnTo>
                    <a:pt x="642" y="102"/>
                  </a:lnTo>
                  <a:cubicBezTo>
                    <a:pt x="495" y="79"/>
                    <a:pt x="348" y="59"/>
                    <a:pt x="217" y="34"/>
                  </a:cubicBezTo>
                  <a:cubicBezTo>
                    <a:pt x="168" y="24"/>
                    <a:pt x="127" y="10"/>
                    <a:pt x="84"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35"/>
            <p:cNvSpPr/>
            <p:nvPr/>
          </p:nvSpPr>
          <p:spPr>
            <a:xfrm>
              <a:off x="-7000751" y="1594512"/>
              <a:ext cx="3090162" cy="834103"/>
            </a:xfrm>
            <a:custGeom>
              <a:avLst/>
              <a:gdLst/>
              <a:ahLst/>
              <a:cxnLst/>
              <a:rect l="l" t="t" r="r" b="b"/>
              <a:pathLst>
                <a:path w="5220" h="1409" extrusionOk="0">
                  <a:moveTo>
                    <a:pt x="0" y="0"/>
                  </a:moveTo>
                  <a:lnTo>
                    <a:pt x="0" y="0"/>
                  </a:lnTo>
                  <a:cubicBezTo>
                    <a:pt x="194" y="71"/>
                    <a:pt x="386" y="141"/>
                    <a:pt x="601" y="215"/>
                  </a:cubicBezTo>
                  <a:cubicBezTo>
                    <a:pt x="1239" y="431"/>
                    <a:pt x="1896" y="665"/>
                    <a:pt x="2717" y="883"/>
                  </a:cubicBezTo>
                  <a:cubicBezTo>
                    <a:pt x="3248" y="1021"/>
                    <a:pt x="3762" y="1119"/>
                    <a:pt x="4362" y="1242"/>
                  </a:cubicBezTo>
                  <a:cubicBezTo>
                    <a:pt x="4623" y="1293"/>
                    <a:pt x="4879" y="1354"/>
                    <a:pt x="5151" y="1409"/>
                  </a:cubicBezTo>
                  <a:lnTo>
                    <a:pt x="5219" y="1383"/>
                  </a:lnTo>
                  <a:cubicBezTo>
                    <a:pt x="5131" y="1370"/>
                    <a:pt x="5045" y="1354"/>
                    <a:pt x="4965" y="1338"/>
                  </a:cubicBezTo>
                  <a:cubicBezTo>
                    <a:pt x="4664" y="1280"/>
                    <a:pt x="4361" y="1203"/>
                    <a:pt x="4075" y="1135"/>
                  </a:cubicBezTo>
                  <a:cubicBezTo>
                    <a:pt x="3441" y="980"/>
                    <a:pt x="2868" y="824"/>
                    <a:pt x="2309" y="675"/>
                  </a:cubicBezTo>
                  <a:cubicBezTo>
                    <a:pt x="1798" y="538"/>
                    <a:pt x="1295" y="409"/>
                    <a:pt x="857" y="278"/>
                  </a:cubicBezTo>
                  <a:cubicBezTo>
                    <a:pt x="587" y="198"/>
                    <a:pt x="378" y="118"/>
                    <a:pt x="171" y="37"/>
                  </a:cubicBezTo>
                  <a:lnTo>
                    <a:pt x="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35"/>
            <p:cNvSpPr/>
            <p:nvPr/>
          </p:nvSpPr>
          <p:spPr>
            <a:xfrm>
              <a:off x="-5989640" y="1809994"/>
              <a:ext cx="2293350" cy="555280"/>
            </a:xfrm>
            <a:custGeom>
              <a:avLst/>
              <a:gdLst/>
              <a:ahLst/>
              <a:cxnLst/>
              <a:rect l="l" t="t" r="r" b="b"/>
              <a:pathLst>
                <a:path w="3874" h="938" extrusionOk="0">
                  <a:moveTo>
                    <a:pt x="0" y="0"/>
                  </a:moveTo>
                  <a:lnTo>
                    <a:pt x="0" y="0"/>
                  </a:lnTo>
                  <a:cubicBezTo>
                    <a:pt x="581" y="235"/>
                    <a:pt x="1393" y="474"/>
                    <a:pt x="2297" y="673"/>
                  </a:cubicBezTo>
                  <a:cubicBezTo>
                    <a:pt x="2711" y="763"/>
                    <a:pt x="3192" y="833"/>
                    <a:pt x="3654" y="921"/>
                  </a:cubicBezTo>
                  <a:cubicBezTo>
                    <a:pt x="3681" y="927"/>
                    <a:pt x="3711" y="931"/>
                    <a:pt x="3740" y="937"/>
                  </a:cubicBezTo>
                  <a:lnTo>
                    <a:pt x="3873" y="890"/>
                  </a:lnTo>
                  <a:cubicBezTo>
                    <a:pt x="2879" y="685"/>
                    <a:pt x="1888" y="505"/>
                    <a:pt x="1084" y="290"/>
                  </a:cubicBezTo>
                  <a:cubicBezTo>
                    <a:pt x="851" y="227"/>
                    <a:pt x="646" y="164"/>
                    <a:pt x="452" y="98"/>
                  </a:cubicBezTo>
                  <a:lnTo>
                    <a:pt x="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66" name="Google Shape;1066;p35"/>
          <p:cNvSpPr txBox="1"/>
          <p:nvPr/>
        </p:nvSpPr>
        <p:spPr>
          <a:xfrm>
            <a:off x="921657" y="1807029"/>
            <a:ext cx="576217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4000" b="1" i="0" u="none" strike="noStrike" cap="none">
                <a:solidFill>
                  <a:srgbClr val="000000"/>
                </a:solidFill>
                <a:latin typeface="Arial"/>
                <a:ea typeface="Arial"/>
                <a:cs typeface="Arial"/>
                <a:sym typeface="Arial"/>
              </a:rPr>
              <a:t>LUYỆN TẬP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36"/>
          <p:cNvSpPr txBox="1"/>
          <p:nvPr/>
        </p:nvSpPr>
        <p:spPr>
          <a:xfrm>
            <a:off x="729343" y="321945"/>
            <a:ext cx="7685314" cy="100194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2100" b="1" i="1" u="none" strike="noStrike" cap="none">
                <a:solidFill>
                  <a:srgbClr val="C00000"/>
                </a:solidFill>
                <a:latin typeface="Arial"/>
                <a:ea typeface="Arial"/>
                <a:cs typeface="Arial"/>
                <a:sym typeface="Arial"/>
              </a:rPr>
              <a:t>Câu 1: </a:t>
            </a:r>
            <a:r>
              <a:rPr lang="vi-VN" sz="2100" b="0" i="0" u="none" strike="noStrike" cap="none">
                <a:solidFill>
                  <a:srgbClr val="000000"/>
                </a:solidFill>
                <a:latin typeface="Arial"/>
                <a:ea typeface="Arial"/>
                <a:cs typeface="Arial"/>
                <a:sym typeface="Arial"/>
              </a:rPr>
              <a:t>Bảo vệ và khai thác rừng có ý nghĩa như thế nào đối với đa dạng sinh học?</a:t>
            </a:r>
            <a:endParaRPr sz="2100" b="0" i="0" u="none" strike="noStrike" cap="none">
              <a:solidFill>
                <a:srgbClr val="000000"/>
              </a:solidFill>
              <a:latin typeface="Arial"/>
              <a:ea typeface="Arial"/>
              <a:cs typeface="Arial"/>
              <a:sym typeface="Arial"/>
            </a:endParaRPr>
          </a:p>
        </p:txBody>
      </p:sp>
      <p:sp>
        <p:nvSpPr>
          <p:cNvPr id="1072" name="Google Shape;1072;p36"/>
          <p:cNvSpPr txBox="1"/>
          <p:nvPr/>
        </p:nvSpPr>
        <p:spPr>
          <a:xfrm>
            <a:off x="609600" y="1456531"/>
            <a:ext cx="7924800" cy="336502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000000"/>
              </a:buClr>
              <a:buSzPts val="1800"/>
              <a:buFont typeface="Arial"/>
              <a:buAutoNum type="alphaUcPeriod"/>
            </a:pPr>
            <a:r>
              <a:rPr lang="vi-VN" sz="1800" b="0" i="0" u="none" strike="noStrike" cap="none">
                <a:solidFill>
                  <a:srgbClr val="000000"/>
                </a:solidFill>
                <a:latin typeface="Arial"/>
                <a:ea typeface="Arial"/>
                <a:cs typeface="Arial"/>
                <a:sym typeface="Arial"/>
              </a:rPr>
              <a:t>bảo vệ môi trường sống cho rất nhiều loài thực vật, động vật rừng, trong đó có nhiều loại động, thực vật quý hiếm.</a:t>
            </a:r>
            <a:endParaRPr/>
          </a:p>
          <a:p>
            <a:pPr marL="342900" marR="0" lvl="0" indent="-342900" algn="just" rtl="0">
              <a:lnSpc>
                <a:spcPct val="150000"/>
              </a:lnSpc>
              <a:spcBef>
                <a:spcPts val="0"/>
              </a:spcBef>
              <a:spcAft>
                <a:spcPts val="0"/>
              </a:spcAft>
              <a:buClr>
                <a:srgbClr val="000000"/>
              </a:buClr>
              <a:buSzPts val="1800"/>
              <a:buFont typeface="Arial"/>
              <a:buAutoNum type="alphaUcPeriod"/>
            </a:pPr>
            <a:r>
              <a:rPr lang="vi-VN" sz="1800" b="0" i="0" u="none" strike="noStrike" cap="none">
                <a:solidFill>
                  <a:srgbClr val="000000"/>
                </a:solidFill>
                <a:latin typeface="Arial"/>
                <a:ea typeface="Arial"/>
                <a:cs typeface="Arial"/>
                <a:sym typeface="Arial"/>
              </a:rPr>
              <a:t>bảo vệ đa dạng sinh học, bảo tồn nguồn gene các loài động vật, thực vật quý hiếm.</a:t>
            </a:r>
            <a:endParaRPr/>
          </a:p>
          <a:p>
            <a:pPr marL="342900" marR="0" lvl="0" indent="-342900" algn="just" rtl="0">
              <a:lnSpc>
                <a:spcPct val="150000"/>
              </a:lnSpc>
              <a:spcBef>
                <a:spcPts val="0"/>
              </a:spcBef>
              <a:spcAft>
                <a:spcPts val="0"/>
              </a:spcAft>
              <a:buClr>
                <a:srgbClr val="000000"/>
              </a:buClr>
              <a:buSzPts val="1800"/>
              <a:buFont typeface="Arial"/>
              <a:buAutoNum type="alphaUcPeriod"/>
            </a:pPr>
            <a:r>
              <a:rPr lang="vi-VN" sz="1800" b="0" i="0" u="none" strike="noStrike" cap="none">
                <a:solidFill>
                  <a:srgbClr val="000000"/>
                </a:solidFill>
                <a:latin typeface="Arial"/>
                <a:ea typeface="Arial"/>
                <a:cs typeface="Arial"/>
                <a:sym typeface="Arial"/>
              </a:rPr>
              <a:t>duy trì diện tích rừng và tài nguyên rừng phù hợp, thông qua đó điều hoà không khí.</a:t>
            </a:r>
            <a:endParaRPr/>
          </a:p>
          <a:p>
            <a:pPr marL="342900" marR="0" lvl="0" indent="-342900" algn="just" rtl="0">
              <a:lnSpc>
                <a:spcPct val="150000"/>
              </a:lnSpc>
              <a:spcBef>
                <a:spcPts val="0"/>
              </a:spcBef>
              <a:spcAft>
                <a:spcPts val="0"/>
              </a:spcAft>
              <a:buClr>
                <a:srgbClr val="000000"/>
              </a:buClr>
              <a:buSzPts val="1800"/>
              <a:buFont typeface="Arial"/>
              <a:buAutoNum type="alphaUcPeriod"/>
            </a:pPr>
            <a:r>
              <a:rPr lang="vi-VN" sz="1800" b="0" i="0" u="none" strike="noStrike" cap="none">
                <a:solidFill>
                  <a:srgbClr val="000000"/>
                </a:solidFill>
                <a:latin typeface="Arial"/>
                <a:ea typeface="Arial"/>
                <a:cs typeface="Arial"/>
                <a:sym typeface="Arial"/>
              </a:rPr>
              <a:t>duy trì diện tích rừng và tài nguyên phù hợp, thông qua đó bảo vệ nguồn nước và ngăn chặn các hiện tượng thiên tai như lũ lụt, sạt lở đất.</a:t>
            </a:r>
            <a:endParaRPr/>
          </a:p>
        </p:txBody>
      </p:sp>
      <p:sp>
        <p:nvSpPr>
          <p:cNvPr id="1073" name="Google Shape;1073;p36"/>
          <p:cNvSpPr/>
          <p:nvPr/>
        </p:nvSpPr>
        <p:spPr>
          <a:xfrm>
            <a:off x="502557" y="2344964"/>
            <a:ext cx="453572" cy="453572"/>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1"/>
                                        </p:tgtEl>
                                        <p:attrNameLst>
                                          <p:attrName>style.visibility</p:attrName>
                                        </p:attrNameLst>
                                      </p:cBhvr>
                                      <p:to>
                                        <p:strVal val="visible"/>
                                      </p:to>
                                    </p:set>
                                    <p:animEffect transition="in" filter="fade">
                                      <p:cBhvr>
                                        <p:cTn id="7" dur="500"/>
                                        <p:tgtEl>
                                          <p:spTgt spid="10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72"/>
                                        </p:tgtEl>
                                        <p:attrNameLst>
                                          <p:attrName>style.visibility</p:attrName>
                                        </p:attrNameLst>
                                      </p:cBhvr>
                                      <p:to>
                                        <p:strVal val="visible"/>
                                      </p:to>
                                    </p:set>
                                    <p:animEffect transition="in" filter="fade">
                                      <p:cBhvr>
                                        <p:cTn id="11" dur="500"/>
                                        <p:tgtEl>
                                          <p:spTgt spid="107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73"/>
                                        </p:tgtEl>
                                        <p:attrNameLst>
                                          <p:attrName>style.visibility</p:attrName>
                                        </p:attrNameLst>
                                      </p:cBhvr>
                                      <p:to>
                                        <p:strVal val="visible"/>
                                      </p:to>
                                    </p:set>
                                    <p:animEffect transition="in" filter="fade">
                                      <p:cBhvr>
                                        <p:cTn id="16" dur="500"/>
                                        <p:tgtEl>
                                          <p:spTgt spid="1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37"/>
          <p:cNvSpPr txBox="1"/>
          <p:nvPr/>
        </p:nvSpPr>
        <p:spPr>
          <a:xfrm>
            <a:off x="729343" y="412587"/>
            <a:ext cx="7685314" cy="51719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2100" b="1" i="1" u="none" strike="noStrike" cap="none">
                <a:solidFill>
                  <a:srgbClr val="C00000"/>
                </a:solidFill>
                <a:latin typeface="Arial"/>
                <a:ea typeface="Arial"/>
                <a:cs typeface="Arial"/>
                <a:sym typeface="Arial"/>
              </a:rPr>
              <a:t>Câu 2: </a:t>
            </a:r>
            <a:r>
              <a:rPr lang="vi-VN" sz="2100" b="0" i="0" u="none" strike="noStrike" cap="none">
                <a:solidFill>
                  <a:srgbClr val="000000"/>
                </a:solidFill>
                <a:latin typeface="Arial"/>
                <a:ea typeface="Arial"/>
                <a:cs typeface="Arial"/>
                <a:sym typeface="Arial"/>
              </a:rPr>
              <a:t>Nhiệm vụ của toàn dân trong bảo vệ rừng là</a:t>
            </a:r>
            <a:endParaRPr sz="2100" b="0" i="0" u="none" strike="noStrike" cap="none">
              <a:solidFill>
                <a:srgbClr val="000000"/>
              </a:solidFill>
              <a:latin typeface="Arial"/>
              <a:ea typeface="Arial"/>
              <a:cs typeface="Arial"/>
              <a:sym typeface="Arial"/>
            </a:endParaRPr>
          </a:p>
        </p:txBody>
      </p:sp>
      <p:sp>
        <p:nvSpPr>
          <p:cNvPr id="1079" name="Google Shape;1079;p37"/>
          <p:cNvSpPr txBox="1"/>
          <p:nvPr/>
        </p:nvSpPr>
        <p:spPr>
          <a:xfrm>
            <a:off x="502557" y="1149308"/>
            <a:ext cx="8284029" cy="326698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000000"/>
              </a:buClr>
              <a:buSzPts val="2000"/>
              <a:buFont typeface="Arial"/>
              <a:buAutoNum type="alphaUcPeriod"/>
            </a:pPr>
            <a:r>
              <a:rPr lang="vi-VN" sz="2000" b="0" i="0" u="none" strike="noStrike" cap="none">
                <a:solidFill>
                  <a:srgbClr val="000000"/>
                </a:solidFill>
                <a:latin typeface="Arial"/>
                <a:ea typeface="Arial"/>
                <a:cs typeface="Arial"/>
                <a:sym typeface="Arial"/>
              </a:rPr>
              <a:t>tổ chức, chỉ đạo việc phòng cháy chữa cháy rừng, ngăn chặn mọi hành vi gây thiệt hại đến rừng trong địa bàn.</a:t>
            </a:r>
            <a:endParaRPr/>
          </a:p>
          <a:p>
            <a:pPr marL="342900" marR="0" lvl="0" indent="-342900" algn="just" rtl="0">
              <a:lnSpc>
                <a:spcPct val="150000"/>
              </a:lnSpc>
              <a:spcBef>
                <a:spcPts val="0"/>
              </a:spcBef>
              <a:spcAft>
                <a:spcPts val="0"/>
              </a:spcAft>
              <a:buClr>
                <a:srgbClr val="000000"/>
              </a:buClr>
              <a:buSzPts val="2000"/>
              <a:buFont typeface="Arial"/>
              <a:buAutoNum type="alphaUcPeriod"/>
            </a:pPr>
            <a:r>
              <a:rPr lang="vi-VN" sz="2000" b="0" i="0" u="none" strike="noStrike" cap="none">
                <a:solidFill>
                  <a:srgbClr val="000000"/>
                </a:solidFill>
                <a:latin typeface="Arial"/>
                <a:ea typeface="Arial"/>
                <a:cs typeface="Arial"/>
                <a:sym typeface="Arial"/>
              </a:rPr>
              <a:t>thực hiện nghiêm chỉnh các quy định về bảo vệ rừng theo quy định.</a:t>
            </a:r>
            <a:endParaRPr/>
          </a:p>
          <a:p>
            <a:pPr marL="342900" marR="0" lvl="0" indent="-342900" algn="just" rtl="0">
              <a:lnSpc>
                <a:spcPct val="150000"/>
              </a:lnSpc>
              <a:spcBef>
                <a:spcPts val="0"/>
              </a:spcBef>
              <a:spcAft>
                <a:spcPts val="0"/>
              </a:spcAft>
              <a:buClr>
                <a:srgbClr val="000000"/>
              </a:buClr>
              <a:buSzPts val="2000"/>
              <a:buFont typeface="Arial"/>
              <a:buAutoNum type="alphaUcPeriod"/>
            </a:pPr>
            <a:r>
              <a:rPr lang="vi-VN" sz="2000" b="0" i="0" u="none" strike="noStrike" cap="none">
                <a:solidFill>
                  <a:srgbClr val="000000"/>
                </a:solidFill>
                <a:latin typeface="Arial"/>
                <a:ea typeface="Arial"/>
                <a:cs typeface="Arial"/>
                <a:sym typeface="Arial"/>
              </a:rPr>
              <a:t>tổ chức tuyên truyền, phổ biến giáo dục pháp luật về bảo vệ và phát triển rừng.</a:t>
            </a:r>
            <a:endParaRPr/>
          </a:p>
          <a:p>
            <a:pPr marL="342900" marR="0" lvl="0" indent="-342900" algn="just" rtl="0">
              <a:lnSpc>
                <a:spcPct val="150000"/>
              </a:lnSpc>
              <a:spcBef>
                <a:spcPts val="0"/>
              </a:spcBef>
              <a:spcAft>
                <a:spcPts val="0"/>
              </a:spcAft>
              <a:buClr>
                <a:srgbClr val="000000"/>
              </a:buClr>
              <a:buSzPts val="2000"/>
              <a:buFont typeface="Arial"/>
              <a:buAutoNum type="alphaUcPeriod"/>
            </a:pPr>
            <a:r>
              <a:rPr lang="vi-VN" sz="2000" b="0" i="0" u="none" strike="noStrike" cap="none">
                <a:solidFill>
                  <a:srgbClr val="000000"/>
                </a:solidFill>
                <a:latin typeface="Arial"/>
                <a:ea typeface="Arial"/>
                <a:cs typeface="Arial"/>
                <a:sym typeface="Arial"/>
              </a:rPr>
              <a:t>bảo vệ rừng của mình, xây dựng và thực hiện phương án, biện oháp bảo vệ  hệ sinh thái rừng.</a:t>
            </a:r>
            <a:endParaRPr/>
          </a:p>
        </p:txBody>
      </p:sp>
      <p:sp>
        <p:nvSpPr>
          <p:cNvPr id="1080" name="Google Shape;1080;p37"/>
          <p:cNvSpPr/>
          <p:nvPr/>
        </p:nvSpPr>
        <p:spPr>
          <a:xfrm>
            <a:off x="449942" y="2169564"/>
            <a:ext cx="453572" cy="453572"/>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8"/>
                                        </p:tgtEl>
                                        <p:attrNameLst>
                                          <p:attrName>style.visibility</p:attrName>
                                        </p:attrNameLst>
                                      </p:cBhvr>
                                      <p:to>
                                        <p:strVal val="visible"/>
                                      </p:to>
                                    </p:set>
                                    <p:animEffect transition="in" filter="fade">
                                      <p:cBhvr>
                                        <p:cTn id="7" dur="500"/>
                                        <p:tgtEl>
                                          <p:spTgt spid="107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79"/>
                                        </p:tgtEl>
                                        <p:attrNameLst>
                                          <p:attrName>style.visibility</p:attrName>
                                        </p:attrNameLst>
                                      </p:cBhvr>
                                      <p:to>
                                        <p:strVal val="visible"/>
                                      </p:to>
                                    </p:set>
                                    <p:animEffect transition="in" filter="fade">
                                      <p:cBhvr>
                                        <p:cTn id="11" dur="500"/>
                                        <p:tgtEl>
                                          <p:spTgt spid="107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80"/>
                                        </p:tgtEl>
                                        <p:attrNameLst>
                                          <p:attrName>style.visibility</p:attrName>
                                        </p:attrNameLst>
                                      </p:cBhvr>
                                      <p:to>
                                        <p:strVal val="visible"/>
                                      </p:to>
                                    </p:set>
                                    <p:animEffect transition="in" filter="fade">
                                      <p:cBhvr>
                                        <p:cTn id="16" dur="500"/>
                                        <p:tgtEl>
                                          <p:spTgt spid="1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38"/>
          <p:cNvSpPr txBox="1"/>
          <p:nvPr/>
        </p:nvSpPr>
        <p:spPr>
          <a:xfrm>
            <a:off x="729343" y="113687"/>
            <a:ext cx="7685314" cy="100194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2100" b="1" i="1" u="none" strike="noStrike" cap="none">
                <a:solidFill>
                  <a:srgbClr val="C00000"/>
                </a:solidFill>
                <a:latin typeface="Arial"/>
                <a:ea typeface="Arial"/>
                <a:cs typeface="Arial"/>
                <a:sym typeface="Arial"/>
              </a:rPr>
              <a:t>Câu 3: </a:t>
            </a:r>
            <a:r>
              <a:rPr lang="vi-VN" sz="2100" b="0" i="0" u="none" strike="noStrike" cap="none">
                <a:solidFill>
                  <a:srgbClr val="000000"/>
                </a:solidFill>
                <a:latin typeface="Arial"/>
                <a:ea typeface="Arial"/>
                <a:cs typeface="Arial"/>
                <a:sym typeface="Arial"/>
              </a:rPr>
              <a:t>Để bảo vệ và khai thác tài nguyên rừng bền vững, cần nghiêm cấm hành vi nào sau đây?</a:t>
            </a:r>
            <a:endParaRPr sz="2100" b="0" i="0" u="none" strike="noStrike" cap="none">
              <a:solidFill>
                <a:srgbClr val="000000"/>
              </a:solidFill>
              <a:latin typeface="Arial"/>
              <a:ea typeface="Arial"/>
              <a:cs typeface="Arial"/>
              <a:sym typeface="Arial"/>
            </a:endParaRPr>
          </a:p>
        </p:txBody>
      </p:sp>
      <p:sp>
        <p:nvSpPr>
          <p:cNvPr id="1086" name="Google Shape;1086;p38"/>
          <p:cNvSpPr/>
          <p:nvPr/>
        </p:nvSpPr>
        <p:spPr>
          <a:xfrm>
            <a:off x="224972" y="1370465"/>
            <a:ext cx="4151086" cy="1702255"/>
          </a:xfrm>
          <a:prstGeom prst="roundRect">
            <a:avLst>
              <a:gd name="adj" fmla="val 8437"/>
            </a:avLst>
          </a:prstGeom>
          <a:solidFill>
            <a:srgbClr val="C2EAF2"/>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A. Chặt phá, khai thác, lấn chiếm rừng trái quy định của pháp luật.</a:t>
            </a:r>
            <a:endParaRPr/>
          </a:p>
        </p:txBody>
      </p:sp>
      <p:sp>
        <p:nvSpPr>
          <p:cNvPr id="1087" name="Google Shape;1087;p38"/>
          <p:cNvSpPr/>
          <p:nvPr/>
        </p:nvSpPr>
        <p:spPr>
          <a:xfrm>
            <a:off x="4767942" y="1370464"/>
            <a:ext cx="4151086" cy="1702255"/>
          </a:xfrm>
          <a:prstGeom prst="roundRect">
            <a:avLst>
              <a:gd name="adj" fmla="val 8437"/>
            </a:avLst>
          </a:prstGeom>
          <a:solidFill>
            <a:srgbClr val="C2EAF2"/>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B. Xây dựng các khu bản tồn thiên nhiên như vườn quốc gia, khu dự trữ sinh quyển.</a:t>
            </a:r>
            <a:endParaRPr sz="2000" b="0" i="0" u="none" strike="noStrike" cap="none">
              <a:solidFill>
                <a:srgbClr val="000000"/>
              </a:solidFill>
              <a:latin typeface="Arial"/>
              <a:ea typeface="Arial"/>
              <a:cs typeface="Arial"/>
              <a:sym typeface="Arial"/>
            </a:endParaRPr>
          </a:p>
        </p:txBody>
      </p:sp>
      <p:sp>
        <p:nvSpPr>
          <p:cNvPr id="1088" name="Google Shape;1088;p38"/>
          <p:cNvSpPr/>
          <p:nvPr/>
        </p:nvSpPr>
        <p:spPr>
          <a:xfrm>
            <a:off x="224972" y="3276759"/>
            <a:ext cx="4151086" cy="1702255"/>
          </a:xfrm>
          <a:prstGeom prst="roundRect">
            <a:avLst>
              <a:gd name="adj" fmla="val 8437"/>
            </a:avLst>
          </a:prstGeom>
          <a:solidFill>
            <a:srgbClr val="C2EAF2"/>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C. Tổ chức tuyền truyền vận động trồng cây gây rừng, phủ xanh đồi trọc.</a:t>
            </a:r>
            <a:endParaRPr/>
          </a:p>
        </p:txBody>
      </p:sp>
      <p:sp>
        <p:nvSpPr>
          <p:cNvPr id="1089" name="Google Shape;1089;p38"/>
          <p:cNvSpPr/>
          <p:nvPr/>
        </p:nvSpPr>
        <p:spPr>
          <a:xfrm>
            <a:off x="4767942" y="3276758"/>
            <a:ext cx="4151086" cy="1702255"/>
          </a:xfrm>
          <a:prstGeom prst="roundRect">
            <a:avLst>
              <a:gd name="adj" fmla="val 8437"/>
            </a:avLst>
          </a:prstGeom>
          <a:solidFill>
            <a:srgbClr val="C2EAF2"/>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D. Kiểm tra, thanh tra việc chấp hành pháp luật về bảo vệ và phát triển rừng trên địa phương có rừng.</a:t>
            </a:r>
            <a:endParaRPr sz="2000" b="0" i="0" u="none" strike="noStrike" cap="none">
              <a:solidFill>
                <a:srgbClr val="000000"/>
              </a:solidFill>
              <a:latin typeface="Arial"/>
              <a:ea typeface="Arial"/>
              <a:cs typeface="Arial"/>
              <a:sym typeface="Arial"/>
            </a:endParaRPr>
          </a:p>
        </p:txBody>
      </p:sp>
      <p:sp>
        <p:nvSpPr>
          <p:cNvPr id="1090" name="Google Shape;1090;p38"/>
          <p:cNvSpPr/>
          <p:nvPr/>
        </p:nvSpPr>
        <p:spPr>
          <a:xfrm>
            <a:off x="224972" y="1370463"/>
            <a:ext cx="4151086" cy="1702255"/>
          </a:xfrm>
          <a:prstGeom prst="roundRect">
            <a:avLst>
              <a:gd name="adj" fmla="val 8437"/>
            </a:avLst>
          </a:prstGeom>
          <a:solidFill>
            <a:srgbClr val="F2E4B3"/>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A. Chặt phá, khai thác, lấn chiếm rừng trái quy định của pháp luật.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5"/>
                                        </p:tgtEl>
                                        <p:attrNameLst>
                                          <p:attrName>style.visibility</p:attrName>
                                        </p:attrNameLst>
                                      </p:cBhvr>
                                      <p:to>
                                        <p:strVal val="visible"/>
                                      </p:to>
                                    </p:set>
                                    <p:animEffect transition="in" filter="fade">
                                      <p:cBhvr>
                                        <p:cTn id="7" dur="500"/>
                                        <p:tgtEl>
                                          <p:spTgt spid="10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6"/>
                                        </p:tgtEl>
                                        <p:attrNameLst>
                                          <p:attrName>style.visibility</p:attrName>
                                        </p:attrNameLst>
                                      </p:cBhvr>
                                      <p:to>
                                        <p:strVal val="visible"/>
                                      </p:to>
                                    </p:set>
                                    <p:animEffect transition="in" filter="fade">
                                      <p:cBhvr>
                                        <p:cTn id="12" dur="500"/>
                                        <p:tgtEl>
                                          <p:spTgt spid="1086"/>
                                        </p:tgtEl>
                                      </p:cBhvr>
                                    </p:animEffect>
                                  </p:childTnLst>
                                </p:cTn>
                              </p:par>
                              <p:par>
                                <p:cTn id="13" presetID="10" presetClass="entr" presetSubtype="0" fill="hold" nodeType="withEffect">
                                  <p:stCondLst>
                                    <p:cond delay="0"/>
                                  </p:stCondLst>
                                  <p:childTnLst>
                                    <p:set>
                                      <p:cBhvr>
                                        <p:cTn id="14" dur="1" fill="hold">
                                          <p:stCondLst>
                                            <p:cond delay="0"/>
                                          </p:stCondLst>
                                        </p:cTn>
                                        <p:tgtEl>
                                          <p:spTgt spid="1087"/>
                                        </p:tgtEl>
                                        <p:attrNameLst>
                                          <p:attrName>style.visibility</p:attrName>
                                        </p:attrNameLst>
                                      </p:cBhvr>
                                      <p:to>
                                        <p:strVal val="visible"/>
                                      </p:to>
                                    </p:set>
                                    <p:animEffect transition="in" filter="fade">
                                      <p:cBhvr>
                                        <p:cTn id="15" dur="500"/>
                                        <p:tgtEl>
                                          <p:spTgt spid="1087"/>
                                        </p:tgtEl>
                                      </p:cBhvr>
                                    </p:animEffect>
                                  </p:childTnLst>
                                </p:cTn>
                              </p:par>
                              <p:par>
                                <p:cTn id="16" presetID="10" presetClass="entr" presetSubtype="0" fill="hold" nodeType="withEffect">
                                  <p:stCondLst>
                                    <p:cond delay="0"/>
                                  </p:stCondLst>
                                  <p:childTnLst>
                                    <p:set>
                                      <p:cBhvr>
                                        <p:cTn id="17" dur="1" fill="hold">
                                          <p:stCondLst>
                                            <p:cond delay="0"/>
                                          </p:stCondLst>
                                        </p:cTn>
                                        <p:tgtEl>
                                          <p:spTgt spid="1088"/>
                                        </p:tgtEl>
                                        <p:attrNameLst>
                                          <p:attrName>style.visibility</p:attrName>
                                        </p:attrNameLst>
                                      </p:cBhvr>
                                      <p:to>
                                        <p:strVal val="visible"/>
                                      </p:to>
                                    </p:set>
                                    <p:animEffect transition="in" filter="fade">
                                      <p:cBhvr>
                                        <p:cTn id="18" dur="500"/>
                                        <p:tgtEl>
                                          <p:spTgt spid="1088"/>
                                        </p:tgtEl>
                                      </p:cBhvr>
                                    </p:animEffect>
                                  </p:childTnLst>
                                </p:cTn>
                              </p:par>
                              <p:par>
                                <p:cTn id="19" presetID="10" presetClass="entr" presetSubtype="0" fill="hold" nodeType="withEffect">
                                  <p:stCondLst>
                                    <p:cond delay="0"/>
                                  </p:stCondLst>
                                  <p:childTnLst>
                                    <p:set>
                                      <p:cBhvr>
                                        <p:cTn id="20" dur="1" fill="hold">
                                          <p:stCondLst>
                                            <p:cond delay="0"/>
                                          </p:stCondLst>
                                        </p:cTn>
                                        <p:tgtEl>
                                          <p:spTgt spid="1089"/>
                                        </p:tgtEl>
                                        <p:attrNameLst>
                                          <p:attrName>style.visibility</p:attrName>
                                        </p:attrNameLst>
                                      </p:cBhvr>
                                      <p:to>
                                        <p:strVal val="visible"/>
                                      </p:to>
                                    </p:set>
                                    <p:animEffect transition="in" filter="fade">
                                      <p:cBhvr>
                                        <p:cTn id="21" dur="500"/>
                                        <p:tgtEl>
                                          <p:spTgt spid="108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90"/>
                                        </p:tgtEl>
                                        <p:attrNameLst>
                                          <p:attrName>style.visibility</p:attrName>
                                        </p:attrNameLst>
                                      </p:cBhvr>
                                      <p:to>
                                        <p:strVal val="visible"/>
                                      </p:to>
                                    </p:set>
                                    <p:animEffect transition="in" filter="fade">
                                      <p:cBhvr>
                                        <p:cTn id="26" dur="500"/>
                                        <p:tgtEl>
                                          <p:spTgt spid="1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39"/>
          <p:cNvSpPr txBox="1"/>
          <p:nvPr/>
        </p:nvSpPr>
        <p:spPr>
          <a:xfrm>
            <a:off x="729343" y="316884"/>
            <a:ext cx="7685314" cy="51719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2100" b="1" i="1" u="none" strike="noStrike" cap="none">
                <a:solidFill>
                  <a:srgbClr val="C00000"/>
                </a:solidFill>
                <a:latin typeface="Arial"/>
                <a:ea typeface="Arial"/>
                <a:cs typeface="Arial"/>
                <a:sym typeface="Arial"/>
              </a:rPr>
              <a:t>Câu 4: </a:t>
            </a:r>
            <a:r>
              <a:rPr lang="vi-VN" sz="2100" b="0" i="0" u="none" strike="noStrike" cap="none">
                <a:solidFill>
                  <a:srgbClr val="000000"/>
                </a:solidFill>
                <a:latin typeface="Arial"/>
                <a:ea typeface="Arial"/>
                <a:cs typeface="Arial"/>
                <a:sym typeface="Arial"/>
              </a:rPr>
              <a:t>Nhận định nào dưới đây </a:t>
            </a:r>
            <a:r>
              <a:rPr lang="vi-VN" sz="2100" b="1" i="1" u="none" strike="noStrike" cap="none">
                <a:solidFill>
                  <a:srgbClr val="000000"/>
                </a:solidFill>
                <a:latin typeface="Arial"/>
                <a:ea typeface="Arial"/>
                <a:cs typeface="Arial"/>
                <a:sym typeface="Arial"/>
              </a:rPr>
              <a:t>chưa chính xác</a:t>
            </a:r>
            <a:r>
              <a:rPr lang="vi-VN" sz="2100" b="0" i="0" u="none" strike="noStrike" cap="none">
                <a:solidFill>
                  <a:srgbClr val="000000"/>
                </a:solidFill>
                <a:latin typeface="Arial"/>
                <a:ea typeface="Arial"/>
                <a:cs typeface="Arial"/>
                <a:sym typeface="Arial"/>
              </a:rPr>
              <a:t>?</a:t>
            </a:r>
            <a:endParaRPr sz="2100" b="0" i="0" u="none" strike="noStrike" cap="none">
              <a:solidFill>
                <a:srgbClr val="000000"/>
              </a:solidFill>
              <a:latin typeface="Arial"/>
              <a:ea typeface="Arial"/>
              <a:cs typeface="Arial"/>
              <a:sym typeface="Arial"/>
            </a:endParaRPr>
          </a:p>
        </p:txBody>
      </p:sp>
      <p:sp>
        <p:nvSpPr>
          <p:cNvPr id="1096" name="Google Shape;1096;p39"/>
          <p:cNvSpPr/>
          <p:nvPr/>
        </p:nvSpPr>
        <p:spPr>
          <a:xfrm>
            <a:off x="224972" y="1370465"/>
            <a:ext cx="4151086" cy="1702255"/>
          </a:xfrm>
          <a:prstGeom prst="roundRect">
            <a:avLst>
              <a:gd name="adj" fmla="val 8437"/>
            </a:avLst>
          </a:prstGeom>
          <a:solidFill>
            <a:srgbClr val="C2EAF2"/>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A. Uỷ ban nhân dân các cấp có nhiệm vụ tổ chức tuyên truyền, phổ biến, giáo dục pháp luật về bảo vệ và phát triển rừng.</a:t>
            </a:r>
            <a:endParaRPr/>
          </a:p>
        </p:txBody>
      </p:sp>
      <p:sp>
        <p:nvSpPr>
          <p:cNvPr id="1097" name="Google Shape;1097;p39"/>
          <p:cNvSpPr/>
          <p:nvPr/>
        </p:nvSpPr>
        <p:spPr>
          <a:xfrm>
            <a:off x="4767942" y="1370464"/>
            <a:ext cx="4151086" cy="1702255"/>
          </a:xfrm>
          <a:prstGeom prst="roundRect">
            <a:avLst>
              <a:gd name="adj" fmla="val 8437"/>
            </a:avLst>
          </a:prstGeom>
          <a:solidFill>
            <a:srgbClr val="C2EAF2"/>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B. Chủ rừng có trách nhiệm bảo vệ rừng của mình, xây dựng được phương án, biện pháp bảo vệ hệ sinh thái rừng.</a:t>
            </a:r>
            <a:endParaRPr sz="1800" b="0" i="0" u="none" strike="noStrike" cap="none">
              <a:solidFill>
                <a:srgbClr val="000000"/>
              </a:solidFill>
              <a:latin typeface="Arial"/>
              <a:ea typeface="Arial"/>
              <a:cs typeface="Arial"/>
              <a:sym typeface="Arial"/>
            </a:endParaRPr>
          </a:p>
        </p:txBody>
      </p:sp>
      <p:sp>
        <p:nvSpPr>
          <p:cNvPr id="1098" name="Google Shape;1098;p39"/>
          <p:cNvSpPr/>
          <p:nvPr/>
        </p:nvSpPr>
        <p:spPr>
          <a:xfrm>
            <a:off x="224972" y="3276759"/>
            <a:ext cx="4151086" cy="1702255"/>
          </a:xfrm>
          <a:prstGeom prst="roundRect">
            <a:avLst>
              <a:gd name="adj" fmla="val 8437"/>
            </a:avLst>
          </a:prstGeom>
          <a:solidFill>
            <a:srgbClr val="C2EAF2"/>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C. Toàn dân phải có trách nhiệm thực hiện các quy định về bảo vệ rừng theo quy định của pháp luật.</a:t>
            </a:r>
            <a:endParaRPr/>
          </a:p>
        </p:txBody>
      </p:sp>
      <p:sp>
        <p:nvSpPr>
          <p:cNvPr id="1099" name="Google Shape;1099;p39"/>
          <p:cNvSpPr/>
          <p:nvPr/>
        </p:nvSpPr>
        <p:spPr>
          <a:xfrm>
            <a:off x="4767942" y="3276758"/>
            <a:ext cx="4151086" cy="1702255"/>
          </a:xfrm>
          <a:prstGeom prst="roundRect">
            <a:avLst>
              <a:gd name="adj" fmla="val 8437"/>
            </a:avLst>
          </a:prstGeom>
          <a:solidFill>
            <a:srgbClr val="C2EAF2"/>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D. Sau khi khai thác rừng không cần triển khai nhanh chóng việc trồng rừng kế tiếp hoặc tái sinh rừng, cần để đất có thời gian nghỉ 3-5 năm.</a:t>
            </a:r>
            <a:endParaRPr sz="1800" b="0" i="0" u="none" strike="noStrike" cap="none">
              <a:solidFill>
                <a:srgbClr val="000000"/>
              </a:solidFill>
              <a:latin typeface="Arial"/>
              <a:ea typeface="Arial"/>
              <a:cs typeface="Arial"/>
              <a:sym typeface="Arial"/>
            </a:endParaRPr>
          </a:p>
        </p:txBody>
      </p:sp>
      <p:sp>
        <p:nvSpPr>
          <p:cNvPr id="1100" name="Google Shape;1100;p39"/>
          <p:cNvSpPr/>
          <p:nvPr/>
        </p:nvSpPr>
        <p:spPr>
          <a:xfrm>
            <a:off x="4767942" y="3294220"/>
            <a:ext cx="4151086" cy="1702255"/>
          </a:xfrm>
          <a:prstGeom prst="roundRect">
            <a:avLst>
              <a:gd name="adj" fmla="val 8437"/>
            </a:avLst>
          </a:prstGeom>
          <a:solidFill>
            <a:srgbClr val="F2E4B3"/>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D. Sau khi khai thác rừng không cần triển khai nhanh chóng việc trồng rừng kế tiếp hoặc tái sinh rừng, cần để đất có thời gian nghỉ 3-5 năm.</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5"/>
                                        </p:tgtEl>
                                        <p:attrNameLst>
                                          <p:attrName>style.visibility</p:attrName>
                                        </p:attrNameLst>
                                      </p:cBhvr>
                                      <p:to>
                                        <p:strVal val="visible"/>
                                      </p:to>
                                    </p:set>
                                    <p:animEffect transition="in" filter="fade">
                                      <p:cBhvr>
                                        <p:cTn id="7" dur="500"/>
                                        <p:tgtEl>
                                          <p:spTgt spid="10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6"/>
                                        </p:tgtEl>
                                        <p:attrNameLst>
                                          <p:attrName>style.visibility</p:attrName>
                                        </p:attrNameLst>
                                      </p:cBhvr>
                                      <p:to>
                                        <p:strVal val="visible"/>
                                      </p:to>
                                    </p:set>
                                    <p:animEffect transition="in" filter="fade">
                                      <p:cBhvr>
                                        <p:cTn id="12" dur="500"/>
                                        <p:tgtEl>
                                          <p:spTgt spid="1096"/>
                                        </p:tgtEl>
                                      </p:cBhvr>
                                    </p:animEffect>
                                  </p:childTnLst>
                                </p:cTn>
                              </p:par>
                              <p:par>
                                <p:cTn id="13" presetID="10" presetClass="entr" presetSubtype="0" fill="hold" nodeType="withEffect">
                                  <p:stCondLst>
                                    <p:cond delay="0"/>
                                  </p:stCondLst>
                                  <p:childTnLst>
                                    <p:set>
                                      <p:cBhvr>
                                        <p:cTn id="14" dur="1" fill="hold">
                                          <p:stCondLst>
                                            <p:cond delay="0"/>
                                          </p:stCondLst>
                                        </p:cTn>
                                        <p:tgtEl>
                                          <p:spTgt spid="1097"/>
                                        </p:tgtEl>
                                        <p:attrNameLst>
                                          <p:attrName>style.visibility</p:attrName>
                                        </p:attrNameLst>
                                      </p:cBhvr>
                                      <p:to>
                                        <p:strVal val="visible"/>
                                      </p:to>
                                    </p:set>
                                    <p:animEffect transition="in" filter="fade">
                                      <p:cBhvr>
                                        <p:cTn id="15" dur="500"/>
                                        <p:tgtEl>
                                          <p:spTgt spid="1097"/>
                                        </p:tgtEl>
                                      </p:cBhvr>
                                    </p:animEffect>
                                  </p:childTnLst>
                                </p:cTn>
                              </p:par>
                              <p:par>
                                <p:cTn id="16" presetID="10" presetClass="entr" presetSubtype="0" fill="hold" nodeType="withEffect">
                                  <p:stCondLst>
                                    <p:cond delay="0"/>
                                  </p:stCondLst>
                                  <p:childTnLst>
                                    <p:set>
                                      <p:cBhvr>
                                        <p:cTn id="17" dur="1" fill="hold">
                                          <p:stCondLst>
                                            <p:cond delay="0"/>
                                          </p:stCondLst>
                                        </p:cTn>
                                        <p:tgtEl>
                                          <p:spTgt spid="1098"/>
                                        </p:tgtEl>
                                        <p:attrNameLst>
                                          <p:attrName>style.visibility</p:attrName>
                                        </p:attrNameLst>
                                      </p:cBhvr>
                                      <p:to>
                                        <p:strVal val="visible"/>
                                      </p:to>
                                    </p:set>
                                    <p:animEffect transition="in" filter="fade">
                                      <p:cBhvr>
                                        <p:cTn id="18" dur="500"/>
                                        <p:tgtEl>
                                          <p:spTgt spid="1098"/>
                                        </p:tgtEl>
                                      </p:cBhvr>
                                    </p:animEffect>
                                  </p:childTnLst>
                                </p:cTn>
                              </p:par>
                              <p:par>
                                <p:cTn id="19" presetID="10" presetClass="entr" presetSubtype="0" fill="hold" nodeType="withEffect">
                                  <p:stCondLst>
                                    <p:cond delay="0"/>
                                  </p:stCondLst>
                                  <p:childTnLst>
                                    <p:set>
                                      <p:cBhvr>
                                        <p:cTn id="20" dur="1" fill="hold">
                                          <p:stCondLst>
                                            <p:cond delay="0"/>
                                          </p:stCondLst>
                                        </p:cTn>
                                        <p:tgtEl>
                                          <p:spTgt spid="1099"/>
                                        </p:tgtEl>
                                        <p:attrNameLst>
                                          <p:attrName>style.visibility</p:attrName>
                                        </p:attrNameLst>
                                      </p:cBhvr>
                                      <p:to>
                                        <p:strVal val="visible"/>
                                      </p:to>
                                    </p:set>
                                    <p:animEffect transition="in" filter="fade">
                                      <p:cBhvr>
                                        <p:cTn id="21" dur="500"/>
                                        <p:tgtEl>
                                          <p:spTgt spid="109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00"/>
                                        </p:tgtEl>
                                        <p:attrNameLst>
                                          <p:attrName>style.visibility</p:attrName>
                                        </p:attrNameLst>
                                      </p:cBhvr>
                                      <p:to>
                                        <p:strVal val="visible"/>
                                      </p:to>
                                    </p:set>
                                    <p:animEffect transition="in" filter="fade">
                                      <p:cBhvr>
                                        <p:cTn id="26" dur="500"/>
                                        <p:tgtEl>
                                          <p:spTgt spid="1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40"/>
          <p:cNvSpPr txBox="1"/>
          <p:nvPr/>
        </p:nvSpPr>
        <p:spPr>
          <a:xfrm>
            <a:off x="257629" y="190820"/>
            <a:ext cx="8741228" cy="465197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000" b="1" i="1" u="none" strike="noStrike" cap="none">
                <a:solidFill>
                  <a:srgbClr val="C00000"/>
                </a:solidFill>
                <a:latin typeface="Arial"/>
                <a:ea typeface="Arial"/>
                <a:cs typeface="Arial"/>
                <a:sym typeface="Arial"/>
              </a:rPr>
              <a:t>Câu 5: </a:t>
            </a:r>
            <a:r>
              <a:rPr lang="vi-VN" sz="2000" b="0" i="0" u="none" strike="noStrike" cap="none">
                <a:solidFill>
                  <a:srgbClr val="000000"/>
                </a:solidFill>
                <a:latin typeface="Arial"/>
                <a:ea typeface="Arial"/>
                <a:cs typeface="Arial"/>
                <a:sym typeface="Arial"/>
              </a:rPr>
              <a:t>Cho các nhiệm vụ sau:</a:t>
            </a:r>
            <a:endParaRPr sz="20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rgbClr val="0070C0"/>
              </a:buClr>
              <a:buSzPts val="2000"/>
              <a:buFont typeface="Arial"/>
              <a:buAutoNum type="arabicParenR"/>
            </a:pPr>
            <a:r>
              <a:rPr lang="vi-VN" sz="2000" b="0" i="1" u="none" strike="noStrike" cap="none">
                <a:solidFill>
                  <a:srgbClr val="0070C0"/>
                </a:solidFill>
                <a:latin typeface="Arial"/>
                <a:ea typeface="Arial"/>
                <a:cs typeface="Arial"/>
                <a:sym typeface="Arial"/>
              </a:rPr>
              <a:t>Tuyên truyền phổ biến giáo dụ pháp luật về bảo vệ và phát triển rừng.</a:t>
            </a:r>
            <a:endParaRPr/>
          </a:p>
          <a:p>
            <a:pPr marL="457200" marR="0" lvl="0" indent="-457200" algn="l" rtl="0">
              <a:lnSpc>
                <a:spcPct val="150000"/>
              </a:lnSpc>
              <a:spcBef>
                <a:spcPts val="0"/>
              </a:spcBef>
              <a:spcAft>
                <a:spcPts val="0"/>
              </a:spcAft>
              <a:buClr>
                <a:srgbClr val="0070C0"/>
              </a:buClr>
              <a:buSzPts val="2000"/>
              <a:buFont typeface="Arial"/>
              <a:buAutoNum type="arabicParenR"/>
            </a:pPr>
            <a:r>
              <a:rPr lang="vi-VN" sz="2000" b="0" i="1" u="none" strike="noStrike" cap="none">
                <a:solidFill>
                  <a:srgbClr val="0070C0"/>
                </a:solidFill>
                <a:latin typeface="Arial"/>
                <a:ea typeface="Arial"/>
                <a:cs typeface="Arial"/>
                <a:sym typeface="Arial"/>
              </a:rPr>
              <a:t>Tổ chức, chỉ đạo việc phòng cháy, chữa cháy rừng.</a:t>
            </a:r>
            <a:endParaRPr/>
          </a:p>
          <a:p>
            <a:pPr marL="457200" marR="0" lvl="0" indent="-457200" algn="l" rtl="0">
              <a:lnSpc>
                <a:spcPct val="150000"/>
              </a:lnSpc>
              <a:spcBef>
                <a:spcPts val="0"/>
              </a:spcBef>
              <a:spcAft>
                <a:spcPts val="0"/>
              </a:spcAft>
              <a:buClr>
                <a:srgbClr val="0070C0"/>
              </a:buClr>
              <a:buSzPts val="2000"/>
              <a:buFont typeface="Arial"/>
              <a:buAutoNum type="arabicParenR"/>
            </a:pPr>
            <a:r>
              <a:rPr lang="vi-VN" sz="2000" b="0" i="1" u="none" strike="noStrike" cap="none">
                <a:solidFill>
                  <a:srgbClr val="0070C0"/>
                </a:solidFill>
                <a:latin typeface="Arial"/>
                <a:ea typeface="Arial"/>
                <a:cs typeface="Arial"/>
                <a:sym typeface="Arial"/>
              </a:rPr>
              <a:t>Khai thác trái phép lâm sản, thú rừng quý hiếm.</a:t>
            </a:r>
            <a:endParaRPr/>
          </a:p>
          <a:p>
            <a:pPr marL="457200" marR="0" lvl="0" indent="-457200" algn="l" rtl="0">
              <a:lnSpc>
                <a:spcPct val="150000"/>
              </a:lnSpc>
              <a:spcBef>
                <a:spcPts val="0"/>
              </a:spcBef>
              <a:spcAft>
                <a:spcPts val="0"/>
              </a:spcAft>
              <a:buClr>
                <a:srgbClr val="0070C0"/>
              </a:buClr>
              <a:buSzPts val="2000"/>
              <a:buFont typeface="Arial"/>
              <a:buAutoNum type="arabicParenR"/>
            </a:pPr>
            <a:r>
              <a:rPr lang="vi-VN" sz="2000" b="0" i="1" u="none" strike="noStrike" cap="none">
                <a:solidFill>
                  <a:srgbClr val="0070C0"/>
                </a:solidFill>
                <a:latin typeface="Arial"/>
                <a:ea typeface="Arial"/>
                <a:cs typeface="Arial"/>
                <a:sym typeface="Arial"/>
              </a:rPr>
              <a:t>Tổ chức phòng trừ sinh vật gây hại rừng ở địa phương.</a:t>
            </a:r>
            <a:endParaRPr/>
          </a:p>
          <a:p>
            <a:pPr marL="457200" marR="0" lvl="0" indent="-457200" algn="l" rtl="0">
              <a:lnSpc>
                <a:spcPct val="150000"/>
              </a:lnSpc>
              <a:spcBef>
                <a:spcPts val="0"/>
              </a:spcBef>
              <a:spcAft>
                <a:spcPts val="0"/>
              </a:spcAft>
              <a:buClr>
                <a:srgbClr val="0070C0"/>
              </a:buClr>
              <a:buSzPts val="2000"/>
              <a:buFont typeface="Arial"/>
              <a:buAutoNum type="arabicParenR"/>
            </a:pPr>
            <a:r>
              <a:rPr lang="vi-VN" sz="2000" b="0" i="1" u="none" strike="noStrike" cap="none">
                <a:solidFill>
                  <a:srgbClr val="0070C0"/>
                </a:solidFill>
                <a:latin typeface="Arial"/>
                <a:ea typeface="Arial"/>
                <a:cs typeface="Arial"/>
                <a:sym typeface="Arial"/>
              </a:rPr>
              <a:t>Tuyên truyền khẩu hiệu đốt rừng làm rẫy cho nhân dân.</a:t>
            </a:r>
            <a:endParaRPr/>
          </a:p>
          <a:p>
            <a:pPr marL="457200" marR="0" lvl="0" indent="-457200" algn="l" rtl="0">
              <a:lnSpc>
                <a:spcPct val="150000"/>
              </a:lnSpc>
              <a:spcBef>
                <a:spcPts val="0"/>
              </a:spcBef>
              <a:spcAft>
                <a:spcPts val="0"/>
              </a:spcAft>
              <a:buClr>
                <a:srgbClr val="0070C0"/>
              </a:buClr>
              <a:buSzPts val="2000"/>
              <a:buFont typeface="Arial"/>
              <a:buAutoNum type="arabicParenR"/>
            </a:pPr>
            <a:r>
              <a:rPr lang="vi-VN" sz="2000" b="0" i="1" u="none" strike="noStrike" cap="none">
                <a:solidFill>
                  <a:srgbClr val="0070C0"/>
                </a:solidFill>
                <a:latin typeface="Arial"/>
                <a:ea typeface="Arial"/>
                <a:cs typeface="Arial"/>
                <a:sym typeface="Arial"/>
              </a:rPr>
              <a:t>Kiểm tra, thanh tra việc chấp hành pháp luật về bảo vệ và phát triển rừng trên địa bàn.</a:t>
            </a:r>
            <a:endParaRPr/>
          </a:p>
          <a:p>
            <a:pPr marL="457200" marR="0" lvl="0" indent="-457200" algn="l" rtl="0">
              <a:lnSpc>
                <a:spcPct val="150000"/>
              </a:lnSpc>
              <a:spcBef>
                <a:spcPts val="0"/>
              </a:spcBef>
              <a:spcAft>
                <a:spcPts val="0"/>
              </a:spcAft>
              <a:buClr>
                <a:srgbClr val="0070C0"/>
              </a:buClr>
              <a:buSzPts val="2000"/>
              <a:buFont typeface="Arial"/>
              <a:buAutoNum type="arabicParenR"/>
            </a:pPr>
            <a:r>
              <a:rPr lang="vi-VN" sz="2000" b="0" i="1" u="none" strike="noStrike" cap="none">
                <a:solidFill>
                  <a:srgbClr val="0070C0"/>
                </a:solidFill>
                <a:latin typeface="Arial"/>
                <a:ea typeface="Arial"/>
                <a:cs typeface="Arial"/>
                <a:sym typeface="Arial"/>
              </a:rPr>
              <a:t>Xử lí vi phạm hình sự trong lĩnh vực quản lý.</a:t>
            </a:r>
            <a:endParaRPr/>
          </a:p>
          <a:p>
            <a:pPr marL="0" marR="0" lvl="0" indent="0" algn="l"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Số nhiệm vụ của Uỷ ban nhân dân các cấp là</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5"/>
                                        </p:tgtEl>
                                        <p:attrNameLst>
                                          <p:attrName>style.visibility</p:attrName>
                                        </p:attrNameLst>
                                      </p:cBhvr>
                                      <p:to>
                                        <p:strVal val="visible"/>
                                      </p:to>
                                    </p:set>
                                    <p:animEffect transition="in" filter="fade">
                                      <p:cBhvr>
                                        <p:cTn id="7" dur="500"/>
                                        <p:tgtEl>
                                          <p:spTgt spid="1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5"/>
          <p:cNvSpPr txBox="1">
            <a:spLocks noGrp="1"/>
          </p:cNvSpPr>
          <p:nvPr>
            <p:ph type="title"/>
          </p:nvPr>
        </p:nvSpPr>
        <p:spPr>
          <a:xfrm>
            <a:off x="720000" y="238836"/>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00"/>
              <a:buNone/>
            </a:pPr>
            <a:r>
              <a:rPr lang="vi-VN" sz="3500">
                <a:latin typeface="+mj-lt"/>
                <a:ea typeface="Arial"/>
                <a:cs typeface="Arial"/>
                <a:sym typeface="Arial"/>
              </a:rPr>
              <a:t>NỘI DUNG BÀI HỌC </a:t>
            </a:r>
            <a:endParaRPr sz="3500">
              <a:latin typeface="+mj-lt"/>
              <a:ea typeface="Arial"/>
              <a:cs typeface="Arial"/>
              <a:sym typeface="Arial"/>
            </a:endParaRPr>
          </a:p>
        </p:txBody>
      </p:sp>
      <p:grpSp>
        <p:nvGrpSpPr>
          <p:cNvPr id="693" name="Google Shape;693;p5"/>
          <p:cNvGrpSpPr/>
          <p:nvPr/>
        </p:nvGrpSpPr>
        <p:grpSpPr>
          <a:xfrm>
            <a:off x="517159" y="1021536"/>
            <a:ext cx="7337686" cy="1246455"/>
            <a:chOff x="434714" y="1374944"/>
            <a:chExt cx="7337686" cy="1246455"/>
          </a:xfrm>
        </p:grpSpPr>
        <p:sp>
          <p:nvSpPr>
            <p:cNvPr id="694" name="Google Shape;694;p5"/>
            <p:cNvSpPr/>
            <p:nvPr/>
          </p:nvSpPr>
          <p:spPr>
            <a:xfrm>
              <a:off x="434714" y="1609414"/>
              <a:ext cx="846945" cy="779488"/>
            </a:xfrm>
            <a:prstGeom prst="rect">
              <a:avLst/>
            </a:prstGeom>
            <a:solidFill>
              <a:srgbClr val="EAB5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500" b="1" i="0" u="none" strike="noStrike" cap="none">
                  <a:solidFill>
                    <a:srgbClr val="4E273C"/>
                  </a:solidFill>
                  <a:latin typeface="+mj-lt"/>
                  <a:sym typeface="Arial"/>
                </a:rPr>
                <a:t>I</a:t>
              </a:r>
              <a:endParaRPr>
                <a:latin typeface="+mj-lt"/>
              </a:endParaRPr>
            </a:p>
          </p:txBody>
        </p:sp>
        <p:sp>
          <p:nvSpPr>
            <p:cNvPr id="695" name="Google Shape;695;p5"/>
            <p:cNvSpPr txBox="1"/>
            <p:nvPr/>
          </p:nvSpPr>
          <p:spPr>
            <a:xfrm>
              <a:off x="1678898" y="1374944"/>
              <a:ext cx="6093502" cy="124645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500" b="0" i="0" u="none" strike="noStrike" cap="none">
                  <a:solidFill>
                    <a:srgbClr val="000000"/>
                  </a:solidFill>
                  <a:latin typeface="+mj-lt"/>
                  <a:sym typeface="Arial"/>
                </a:rPr>
                <a:t>Ý nghĩa của việc bảo vệ và khai thác rừng bền vững</a:t>
              </a:r>
              <a:endParaRPr>
                <a:latin typeface="+mj-lt"/>
              </a:endParaRPr>
            </a:p>
          </p:txBody>
        </p:sp>
      </p:grpSp>
      <p:grpSp>
        <p:nvGrpSpPr>
          <p:cNvPr id="696" name="Google Shape;696;p5"/>
          <p:cNvGrpSpPr/>
          <p:nvPr/>
        </p:nvGrpSpPr>
        <p:grpSpPr>
          <a:xfrm>
            <a:off x="517159" y="3609286"/>
            <a:ext cx="7337686" cy="1246455"/>
            <a:chOff x="434714" y="1374944"/>
            <a:chExt cx="7337686" cy="1246455"/>
          </a:xfrm>
        </p:grpSpPr>
        <p:sp>
          <p:nvSpPr>
            <p:cNvPr id="697" name="Google Shape;697;p5"/>
            <p:cNvSpPr/>
            <p:nvPr/>
          </p:nvSpPr>
          <p:spPr>
            <a:xfrm>
              <a:off x="434714" y="1609414"/>
              <a:ext cx="846945" cy="779488"/>
            </a:xfrm>
            <a:prstGeom prst="rect">
              <a:avLst/>
            </a:prstGeom>
            <a:solidFill>
              <a:srgbClr val="EAB5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500" b="1" i="0" u="none" strike="noStrike" cap="none">
                  <a:solidFill>
                    <a:srgbClr val="4E273C"/>
                  </a:solidFill>
                  <a:latin typeface="+mj-lt"/>
                  <a:sym typeface="Arial"/>
                </a:rPr>
                <a:t>III</a:t>
              </a:r>
              <a:endParaRPr>
                <a:latin typeface="+mj-lt"/>
              </a:endParaRPr>
            </a:p>
          </p:txBody>
        </p:sp>
        <p:sp>
          <p:nvSpPr>
            <p:cNvPr id="698" name="Google Shape;698;p5"/>
            <p:cNvSpPr txBox="1"/>
            <p:nvPr/>
          </p:nvSpPr>
          <p:spPr>
            <a:xfrm>
              <a:off x="1678898" y="1374944"/>
              <a:ext cx="6093502" cy="124645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500" b="0" i="0" u="none" strike="noStrike" cap="none">
                  <a:solidFill>
                    <a:srgbClr val="000000"/>
                  </a:solidFill>
                  <a:latin typeface="+mj-lt"/>
                  <a:sym typeface="Arial"/>
                </a:rPr>
                <a:t>Thực trạng trồng, chăm sóc, bảo vệ và khai thác rừng ở nước ta</a:t>
              </a:r>
              <a:endParaRPr>
                <a:latin typeface="+mj-lt"/>
              </a:endParaRPr>
            </a:p>
          </p:txBody>
        </p:sp>
      </p:grpSp>
      <p:grpSp>
        <p:nvGrpSpPr>
          <p:cNvPr id="699" name="Google Shape;699;p5"/>
          <p:cNvGrpSpPr/>
          <p:nvPr/>
        </p:nvGrpSpPr>
        <p:grpSpPr>
          <a:xfrm>
            <a:off x="517159" y="2325763"/>
            <a:ext cx="7337686" cy="1246455"/>
            <a:chOff x="434714" y="1374944"/>
            <a:chExt cx="7337686" cy="1246455"/>
          </a:xfrm>
        </p:grpSpPr>
        <p:sp>
          <p:nvSpPr>
            <p:cNvPr id="700" name="Google Shape;700;p5"/>
            <p:cNvSpPr/>
            <p:nvPr/>
          </p:nvSpPr>
          <p:spPr>
            <a:xfrm>
              <a:off x="434714" y="1609414"/>
              <a:ext cx="846945" cy="779488"/>
            </a:xfrm>
            <a:prstGeom prst="rect">
              <a:avLst/>
            </a:prstGeom>
            <a:solidFill>
              <a:srgbClr val="EAB5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500" b="1" i="0" u="none" strike="noStrike" cap="none">
                  <a:solidFill>
                    <a:srgbClr val="4E273C"/>
                  </a:solidFill>
                  <a:latin typeface="+mj-lt"/>
                  <a:sym typeface="Arial"/>
                </a:rPr>
                <a:t>II</a:t>
              </a:r>
              <a:endParaRPr>
                <a:latin typeface="+mj-lt"/>
              </a:endParaRPr>
            </a:p>
          </p:txBody>
        </p:sp>
        <p:sp>
          <p:nvSpPr>
            <p:cNvPr id="701" name="Google Shape;701;p5"/>
            <p:cNvSpPr txBox="1"/>
            <p:nvPr/>
          </p:nvSpPr>
          <p:spPr>
            <a:xfrm>
              <a:off x="1678898" y="1374944"/>
              <a:ext cx="6093502" cy="124645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500" b="0" i="0" u="none" strike="noStrike" cap="none">
                  <a:solidFill>
                    <a:srgbClr val="000000"/>
                  </a:solidFill>
                  <a:latin typeface="+mj-lt"/>
                  <a:sym typeface="Arial"/>
                </a:rPr>
                <a:t>Nhiệm vụ của bảo vệ và khai thác rừng bền vững </a:t>
              </a:r>
              <a:endParaRPr>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93"/>
                                        </p:tgtEl>
                                        <p:attrNameLst>
                                          <p:attrName>style.visibility</p:attrName>
                                        </p:attrNameLst>
                                      </p:cBhvr>
                                      <p:to>
                                        <p:strVal val="visible"/>
                                      </p:to>
                                    </p:set>
                                    <p:anim calcmode="lin" valueType="num">
                                      <p:cBhvr additive="base">
                                        <p:cTn id="7" dur="500"/>
                                        <p:tgtEl>
                                          <p:spTgt spid="69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99"/>
                                        </p:tgtEl>
                                        <p:attrNameLst>
                                          <p:attrName>style.visibility</p:attrName>
                                        </p:attrNameLst>
                                      </p:cBhvr>
                                      <p:to>
                                        <p:strVal val="visible"/>
                                      </p:to>
                                    </p:set>
                                    <p:anim calcmode="lin" valueType="num">
                                      <p:cBhvr additive="base">
                                        <p:cTn id="10" dur="500"/>
                                        <p:tgtEl>
                                          <p:spTgt spid="699"/>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96"/>
                                        </p:tgtEl>
                                        <p:attrNameLst>
                                          <p:attrName>style.visibility</p:attrName>
                                        </p:attrNameLst>
                                      </p:cBhvr>
                                      <p:to>
                                        <p:strVal val="visible"/>
                                      </p:to>
                                    </p:set>
                                    <p:anim calcmode="lin" valueType="num">
                                      <p:cBhvr additive="base">
                                        <p:cTn id="13" dur="500"/>
                                        <p:tgtEl>
                                          <p:spTgt spid="6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41"/>
          <p:cNvSpPr/>
          <p:nvPr/>
        </p:nvSpPr>
        <p:spPr>
          <a:xfrm>
            <a:off x="319315" y="1096122"/>
            <a:ext cx="3933372" cy="1502841"/>
          </a:xfrm>
          <a:prstGeom prst="roundRect">
            <a:avLst>
              <a:gd name="adj" fmla="val 8437"/>
            </a:avLst>
          </a:prstGeom>
          <a:solidFill>
            <a:srgbClr val="C2EAF2"/>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200" b="0" i="0" u="none" strike="noStrike" cap="none">
                <a:solidFill>
                  <a:srgbClr val="000000"/>
                </a:solidFill>
                <a:latin typeface="Arial"/>
                <a:ea typeface="Arial"/>
                <a:cs typeface="Arial"/>
                <a:sym typeface="Arial"/>
              </a:rPr>
              <a:t>A. 2</a:t>
            </a:r>
            <a:endParaRPr/>
          </a:p>
        </p:txBody>
      </p:sp>
      <p:sp>
        <p:nvSpPr>
          <p:cNvPr id="1111" name="Google Shape;1111;p41"/>
          <p:cNvSpPr/>
          <p:nvPr/>
        </p:nvSpPr>
        <p:spPr>
          <a:xfrm>
            <a:off x="4862285" y="1096121"/>
            <a:ext cx="3933372" cy="1502841"/>
          </a:xfrm>
          <a:prstGeom prst="roundRect">
            <a:avLst>
              <a:gd name="adj" fmla="val 8437"/>
            </a:avLst>
          </a:prstGeom>
          <a:solidFill>
            <a:srgbClr val="C2EAF2"/>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200" b="0" i="0" u="none" strike="noStrike" cap="none">
                <a:solidFill>
                  <a:srgbClr val="000000"/>
                </a:solidFill>
                <a:latin typeface="Arial"/>
                <a:ea typeface="Arial"/>
                <a:cs typeface="Arial"/>
                <a:sym typeface="Arial"/>
              </a:rPr>
              <a:t>B. 3</a:t>
            </a:r>
            <a:endParaRPr/>
          </a:p>
        </p:txBody>
      </p:sp>
      <p:sp>
        <p:nvSpPr>
          <p:cNvPr id="1112" name="Google Shape;1112;p41"/>
          <p:cNvSpPr/>
          <p:nvPr/>
        </p:nvSpPr>
        <p:spPr>
          <a:xfrm>
            <a:off x="319315" y="2997201"/>
            <a:ext cx="3933372" cy="1502841"/>
          </a:xfrm>
          <a:prstGeom prst="roundRect">
            <a:avLst>
              <a:gd name="adj" fmla="val 8437"/>
            </a:avLst>
          </a:prstGeom>
          <a:solidFill>
            <a:srgbClr val="C2EAF2"/>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200" b="0" i="0" u="none" strike="noStrike" cap="none">
                <a:solidFill>
                  <a:srgbClr val="000000"/>
                </a:solidFill>
                <a:latin typeface="Arial"/>
                <a:ea typeface="Arial"/>
                <a:cs typeface="Arial"/>
                <a:sym typeface="Arial"/>
              </a:rPr>
              <a:t>C. 4</a:t>
            </a:r>
            <a:endParaRPr/>
          </a:p>
        </p:txBody>
      </p:sp>
      <p:sp>
        <p:nvSpPr>
          <p:cNvPr id="1113" name="Google Shape;1113;p41"/>
          <p:cNvSpPr/>
          <p:nvPr/>
        </p:nvSpPr>
        <p:spPr>
          <a:xfrm>
            <a:off x="4862285" y="2997200"/>
            <a:ext cx="3933372" cy="1502841"/>
          </a:xfrm>
          <a:prstGeom prst="roundRect">
            <a:avLst>
              <a:gd name="adj" fmla="val 8437"/>
            </a:avLst>
          </a:prstGeom>
          <a:solidFill>
            <a:srgbClr val="C2EAF2"/>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200" b="0" i="0" u="none" strike="noStrike" cap="none">
                <a:solidFill>
                  <a:srgbClr val="000000"/>
                </a:solidFill>
                <a:latin typeface="Arial"/>
                <a:ea typeface="Arial"/>
                <a:cs typeface="Arial"/>
                <a:sym typeface="Arial"/>
              </a:rPr>
              <a:t>D. 5</a:t>
            </a:r>
            <a:endParaRPr/>
          </a:p>
        </p:txBody>
      </p:sp>
      <p:sp>
        <p:nvSpPr>
          <p:cNvPr id="1114" name="Google Shape;1114;p41"/>
          <p:cNvSpPr/>
          <p:nvPr/>
        </p:nvSpPr>
        <p:spPr>
          <a:xfrm>
            <a:off x="319315" y="2997200"/>
            <a:ext cx="3933372" cy="1502841"/>
          </a:xfrm>
          <a:prstGeom prst="roundRect">
            <a:avLst>
              <a:gd name="adj" fmla="val 8437"/>
            </a:avLst>
          </a:prstGeom>
          <a:solidFill>
            <a:srgbClr val="F2E4B3"/>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200" b="0" i="0" u="none" strike="noStrike" cap="none">
                <a:solidFill>
                  <a:srgbClr val="000000"/>
                </a:solidFill>
                <a:latin typeface="Arial"/>
                <a:ea typeface="Arial"/>
                <a:cs typeface="Arial"/>
                <a:sym typeface="Arial"/>
              </a:rPr>
              <a:t>C. 4</a:t>
            </a:r>
            <a:endParaRPr/>
          </a:p>
        </p:txBody>
      </p:sp>
      <p:sp>
        <p:nvSpPr>
          <p:cNvPr id="1115" name="Google Shape;1115;p41"/>
          <p:cNvSpPr txBox="1"/>
          <p:nvPr/>
        </p:nvSpPr>
        <p:spPr>
          <a:xfrm>
            <a:off x="261258" y="183461"/>
            <a:ext cx="7057570" cy="5373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200"/>
              <a:buFont typeface="Arial"/>
              <a:buNone/>
            </a:pPr>
            <a:r>
              <a:rPr lang="vi-VN" sz="2200" b="1" i="1" u="none" strike="noStrike" cap="none">
                <a:solidFill>
                  <a:srgbClr val="C00000"/>
                </a:solidFill>
                <a:latin typeface="Arial"/>
                <a:ea typeface="Arial"/>
                <a:cs typeface="Arial"/>
                <a:sym typeface="Arial"/>
              </a:rPr>
              <a:t>Số nhiệm vụ của Uỷ ban nhân dân các cấp là:</a:t>
            </a:r>
            <a:endParaRPr sz="2200" b="1" i="1" u="none" strike="noStrike" cap="none">
              <a:solidFill>
                <a:srgbClr val="C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0"/>
                                        </p:tgtEl>
                                        <p:attrNameLst>
                                          <p:attrName>style.visibility</p:attrName>
                                        </p:attrNameLst>
                                      </p:cBhvr>
                                      <p:to>
                                        <p:strVal val="visible"/>
                                      </p:to>
                                    </p:set>
                                    <p:animEffect transition="in" filter="fade">
                                      <p:cBhvr>
                                        <p:cTn id="7" dur="500"/>
                                        <p:tgtEl>
                                          <p:spTgt spid="1110"/>
                                        </p:tgtEl>
                                      </p:cBhvr>
                                    </p:animEffect>
                                  </p:childTnLst>
                                </p:cTn>
                              </p:par>
                              <p:par>
                                <p:cTn id="8" presetID="10" presetClass="entr" presetSubtype="0" fill="hold" nodeType="withEffect">
                                  <p:stCondLst>
                                    <p:cond delay="0"/>
                                  </p:stCondLst>
                                  <p:childTnLst>
                                    <p:set>
                                      <p:cBhvr>
                                        <p:cTn id="9" dur="1" fill="hold">
                                          <p:stCondLst>
                                            <p:cond delay="0"/>
                                          </p:stCondLst>
                                        </p:cTn>
                                        <p:tgtEl>
                                          <p:spTgt spid="1111"/>
                                        </p:tgtEl>
                                        <p:attrNameLst>
                                          <p:attrName>style.visibility</p:attrName>
                                        </p:attrNameLst>
                                      </p:cBhvr>
                                      <p:to>
                                        <p:strVal val="visible"/>
                                      </p:to>
                                    </p:set>
                                    <p:animEffect transition="in" filter="fade">
                                      <p:cBhvr>
                                        <p:cTn id="10" dur="500"/>
                                        <p:tgtEl>
                                          <p:spTgt spid="1111"/>
                                        </p:tgtEl>
                                      </p:cBhvr>
                                    </p:animEffect>
                                  </p:childTnLst>
                                </p:cTn>
                              </p:par>
                              <p:par>
                                <p:cTn id="11" presetID="10" presetClass="entr" presetSubtype="0" fill="hold" nodeType="withEffect">
                                  <p:stCondLst>
                                    <p:cond delay="0"/>
                                  </p:stCondLst>
                                  <p:childTnLst>
                                    <p:set>
                                      <p:cBhvr>
                                        <p:cTn id="12" dur="1" fill="hold">
                                          <p:stCondLst>
                                            <p:cond delay="0"/>
                                          </p:stCondLst>
                                        </p:cTn>
                                        <p:tgtEl>
                                          <p:spTgt spid="1112"/>
                                        </p:tgtEl>
                                        <p:attrNameLst>
                                          <p:attrName>style.visibility</p:attrName>
                                        </p:attrNameLst>
                                      </p:cBhvr>
                                      <p:to>
                                        <p:strVal val="visible"/>
                                      </p:to>
                                    </p:set>
                                    <p:animEffect transition="in" filter="fade">
                                      <p:cBhvr>
                                        <p:cTn id="13" dur="500"/>
                                        <p:tgtEl>
                                          <p:spTgt spid="1112"/>
                                        </p:tgtEl>
                                      </p:cBhvr>
                                    </p:animEffect>
                                  </p:childTnLst>
                                </p:cTn>
                              </p:par>
                              <p:par>
                                <p:cTn id="14" presetID="10" presetClass="entr" presetSubtype="0" fill="hold" nodeType="withEffect">
                                  <p:stCondLst>
                                    <p:cond delay="0"/>
                                  </p:stCondLst>
                                  <p:childTnLst>
                                    <p:set>
                                      <p:cBhvr>
                                        <p:cTn id="15" dur="1" fill="hold">
                                          <p:stCondLst>
                                            <p:cond delay="0"/>
                                          </p:stCondLst>
                                        </p:cTn>
                                        <p:tgtEl>
                                          <p:spTgt spid="1113"/>
                                        </p:tgtEl>
                                        <p:attrNameLst>
                                          <p:attrName>style.visibility</p:attrName>
                                        </p:attrNameLst>
                                      </p:cBhvr>
                                      <p:to>
                                        <p:strVal val="visible"/>
                                      </p:to>
                                    </p:set>
                                    <p:animEffect transition="in" filter="fade">
                                      <p:cBhvr>
                                        <p:cTn id="16" dur="500"/>
                                        <p:tgtEl>
                                          <p:spTgt spid="11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14"/>
                                        </p:tgtEl>
                                        <p:attrNameLst>
                                          <p:attrName>style.visibility</p:attrName>
                                        </p:attrNameLst>
                                      </p:cBhvr>
                                      <p:to>
                                        <p:strVal val="visible"/>
                                      </p:to>
                                    </p:set>
                                    <p:animEffect transition="in" filter="fade">
                                      <p:cBhvr>
                                        <p:cTn id="21" dur="500"/>
                                        <p:tgtEl>
                                          <p:spTgt spid="1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42"/>
          <p:cNvSpPr txBox="1"/>
          <p:nvPr/>
        </p:nvSpPr>
        <p:spPr>
          <a:xfrm>
            <a:off x="1534886" y="174172"/>
            <a:ext cx="607422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2400" b="1" i="0" u="none" strike="noStrike" cap="none">
                <a:solidFill>
                  <a:srgbClr val="0070C0"/>
                </a:solidFill>
                <a:latin typeface="Arial"/>
                <a:ea typeface="Arial"/>
                <a:cs typeface="Arial"/>
                <a:sym typeface="Arial"/>
              </a:rPr>
              <a:t>CÂU TRẮC NGHIỆM ĐÚNG – SAI </a:t>
            </a:r>
            <a:endParaRPr/>
          </a:p>
        </p:txBody>
      </p:sp>
      <p:sp>
        <p:nvSpPr>
          <p:cNvPr id="1121" name="Google Shape;1121;p42"/>
          <p:cNvSpPr txBox="1"/>
          <p:nvPr/>
        </p:nvSpPr>
        <p:spPr>
          <a:xfrm>
            <a:off x="413656" y="702232"/>
            <a:ext cx="8316687" cy="14203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1" i="1" u="none" strike="noStrike" cap="none">
                <a:solidFill>
                  <a:srgbClr val="C00000"/>
                </a:solidFill>
                <a:latin typeface="Arial"/>
                <a:ea typeface="Arial"/>
                <a:cs typeface="Arial"/>
                <a:sym typeface="Arial"/>
              </a:rPr>
              <a:t>Câu 1: </a:t>
            </a:r>
            <a:r>
              <a:rPr lang="vi-VN" sz="2000" b="0" i="0" u="none" strike="noStrike" cap="none">
                <a:solidFill>
                  <a:srgbClr val="000000"/>
                </a:solidFill>
                <a:latin typeface="Arial"/>
                <a:ea typeface="Arial"/>
                <a:cs typeface="Arial"/>
                <a:sym typeface="Arial"/>
              </a:rPr>
              <a:t>Nhà nước giao đất rừng sản xuất là rừng tự nhiên cho chủ rừng A để quản lí, bảo vệ và phát triển rừng. Dưới đây là những nhận định về nhiệm vụ bảo vệ rừng của chủ rừng A:</a:t>
            </a:r>
            <a:endParaRPr sz="2000" b="0" i="0" u="none" strike="noStrike" cap="none">
              <a:solidFill>
                <a:srgbClr val="000000"/>
              </a:solidFill>
              <a:latin typeface="Arial"/>
              <a:ea typeface="Arial"/>
              <a:cs typeface="Arial"/>
              <a:sym typeface="Arial"/>
            </a:endParaRPr>
          </a:p>
        </p:txBody>
      </p:sp>
      <p:sp>
        <p:nvSpPr>
          <p:cNvPr id="1122" name="Google Shape;1122;p42"/>
          <p:cNvSpPr txBox="1"/>
          <p:nvPr/>
        </p:nvSpPr>
        <p:spPr>
          <a:xfrm>
            <a:off x="567871" y="2039848"/>
            <a:ext cx="8008255" cy="307462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200000"/>
              </a:lnSpc>
              <a:spcBef>
                <a:spcPts val="0"/>
              </a:spcBef>
              <a:spcAft>
                <a:spcPts val="0"/>
              </a:spcAft>
              <a:buClr>
                <a:srgbClr val="000000"/>
              </a:buClr>
              <a:buSzPts val="2000"/>
              <a:buFont typeface="Arial"/>
              <a:buAutoNum type="alphaUcPeriod"/>
            </a:pPr>
            <a:r>
              <a:rPr lang="vi-VN" sz="2000" b="0" i="0" u="none" strike="noStrike" cap="none">
                <a:solidFill>
                  <a:srgbClr val="000000"/>
                </a:solidFill>
                <a:latin typeface="Arial"/>
                <a:ea typeface="Arial"/>
                <a:cs typeface="Arial"/>
                <a:sym typeface="Arial"/>
              </a:rPr>
              <a:t>Có trách nhiệm phòng cháy, chữa cháy rừng.</a:t>
            </a:r>
            <a:endParaRPr/>
          </a:p>
          <a:p>
            <a:pPr marL="457200" marR="0" lvl="0" indent="-457200" algn="just" rtl="0">
              <a:lnSpc>
                <a:spcPct val="200000"/>
              </a:lnSpc>
              <a:spcBef>
                <a:spcPts val="0"/>
              </a:spcBef>
              <a:spcAft>
                <a:spcPts val="0"/>
              </a:spcAft>
              <a:buClr>
                <a:srgbClr val="000000"/>
              </a:buClr>
              <a:buSzPts val="2000"/>
              <a:buFont typeface="Arial"/>
              <a:buAutoNum type="alphaUcPeriod"/>
            </a:pPr>
            <a:r>
              <a:rPr lang="vi-VN" sz="2000" b="0" i="0" u="none" strike="noStrike" cap="none">
                <a:solidFill>
                  <a:srgbClr val="000000"/>
                </a:solidFill>
                <a:latin typeface="Arial"/>
                <a:ea typeface="Arial"/>
                <a:cs typeface="Arial"/>
                <a:sym typeface="Arial"/>
              </a:rPr>
              <a:t>Tăng sản lượng gỗ khai thác hằng năm.</a:t>
            </a:r>
            <a:endParaRPr/>
          </a:p>
          <a:p>
            <a:pPr marL="457200" marR="0" lvl="0" indent="-457200" algn="just" rtl="0">
              <a:lnSpc>
                <a:spcPct val="200000"/>
              </a:lnSpc>
              <a:spcBef>
                <a:spcPts val="0"/>
              </a:spcBef>
              <a:spcAft>
                <a:spcPts val="0"/>
              </a:spcAft>
              <a:buClr>
                <a:srgbClr val="000000"/>
              </a:buClr>
              <a:buSzPts val="2000"/>
              <a:buFont typeface="Arial"/>
              <a:buAutoNum type="alphaUcPeriod"/>
            </a:pPr>
            <a:r>
              <a:rPr lang="vi-VN" sz="2000" b="0" i="0" u="none" strike="noStrike" cap="none">
                <a:solidFill>
                  <a:srgbClr val="000000"/>
                </a:solidFill>
                <a:latin typeface="Arial"/>
                <a:ea typeface="Arial"/>
                <a:cs typeface="Arial"/>
                <a:sym typeface="Arial"/>
              </a:rPr>
              <a:t>Trồng thêm cây nông nghiệp dưới tán rừng.</a:t>
            </a:r>
            <a:endParaRPr/>
          </a:p>
          <a:p>
            <a:pPr marL="457200" marR="0" lvl="0" indent="-457200" algn="just" rtl="0">
              <a:lnSpc>
                <a:spcPct val="200000"/>
              </a:lnSpc>
              <a:spcBef>
                <a:spcPts val="0"/>
              </a:spcBef>
              <a:spcAft>
                <a:spcPts val="0"/>
              </a:spcAft>
              <a:buClr>
                <a:srgbClr val="000000"/>
              </a:buClr>
              <a:buSzPts val="2000"/>
              <a:buFont typeface="Arial"/>
              <a:buAutoNum type="alphaUcPeriod"/>
            </a:pPr>
            <a:r>
              <a:rPr lang="vi-VN" sz="2000" b="0" i="0" u="none" strike="noStrike" cap="none">
                <a:solidFill>
                  <a:srgbClr val="000000"/>
                </a:solidFill>
                <a:latin typeface="Arial"/>
                <a:ea typeface="Arial"/>
                <a:cs typeface="Arial"/>
                <a:sym typeface="Arial"/>
              </a:rPr>
              <a:t>Có trách nhiệm theo dõi diễn biến rừng, bảo vệ thực vật rừng, động vật rừng, hệ sinh thái rừng.</a:t>
            </a:r>
            <a:endParaRPr/>
          </a:p>
        </p:txBody>
      </p:sp>
      <p:sp>
        <p:nvSpPr>
          <p:cNvPr id="1123" name="Google Shape;1123;p42"/>
          <p:cNvSpPr/>
          <p:nvPr/>
        </p:nvSpPr>
        <p:spPr>
          <a:xfrm>
            <a:off x="141037" y="3020132"/>
            <a:ext cx="426833" cy="369615"/>
          </a:xfrm>
          <a:custGeom>
            <a:avLst/>
            <a:gdLst/>
            <a:ahLst/>
            <a:cxnLst/>
            <a:rect l="l" t="t" r="r" b="b"/>
            <a:pathLst>
              <a:path w="4540685" h="4114800" extrusionOk="0">
                <a:moveTo>
                  <a:pt x="0" y="0"/>
                </a:moveTo>
                <a:lnTo>
                  <a:pt x="4540685" y="0"/>
                </a:lnTo>
                <a:lnTo>
                  <a:pt x="4540685" y="4114800"/>
                </a:lnTo>
                <a:lnTo>
                  <a:pt x="0" y="4114800"/>
                </a:lnTo>
                <a:lnTo>
                  <a:pt x="0" y="0"/>
                </a:lnTo>
                <a:close/>
              </a:path>
            </a:pathLst>
          </a:custGeom>
          <a:blipFill rotWithShape="1">
            <a:blip r:embed="rId3">
              <a:alphaModFix/>
            </a:blip>
            <a:stretch>
              <a:fillRect/>
            </a:stretch>
          </a:blipFill>
          <a:ln>
            <a:noFill/>
          </a:ln>
        </p:spPr>
      </p:sp>
      <p:sp>
        <p:nvSpPr>
          <p:cNvPr id="1124" name="Google Shape;1124;p42"/>
          <p:cNvSpPr/>
          <p:nvPr/>
        </p:nvSpPr>
        <p:spPr>
          <a:xfrm>
            <a:off x="127391" y="2320788"/>
            <a:ext cx="422102" cy="369615"/>
          </a:xfrm>
          <a:custGeom>
            <a:avLst/>
            <a:gdLst/>
            <a:ahLst/>
            <a:cxnLst/>
            <a:rect l="l" t="t" r="r" b="b"/>
            <a:pathLst>
              <a:path w="4490357" h="4114800" extrusionOk="0">
                <a:moveTo>
                  <a:pt x="0" y="0"/>
                </a:moveTo>
                <a:lnTo>
                  <a:pt x="4490357" y="0"/>
                </a:lnTo>
                <a:lnTo>
                  <a:pt x="4490357" y="4114800"/>
                </a:lnTo>
                <a:lnTo>
                  <a:pt x="0" y="4114800"/>
                </a:lnTo>
                <a:lnTo>
                  <a:pt x="0" y="0"/>
                </a:lnTo>
                <a:close/>
              </a:path>
            </a:pathLst>
          </a:custGeom>
          <a:blipFill rotWithShape="1">
            <a:blip r:embed="rId4">
              <a:alphaModFix/>
            </a:blip>
            <a:stretch>
              <a:fillRect/>
            </a:stretch>
          </a:blipFill>
          <a:ln>
            <a:noFill/>
          </a:ln>
        </p:spPr>
      </p:sp>
      <p:sp>
        <p:nvSpPr>
          <p:cNvPr id="1125" name="Google Shape;1125;p42"/>
          <p:cNvSpPr/>
          <p:nvPr/>
        </p:nvSpPr>
        <p:spPr>
          <a:xfrm>
            <a:off x="127391" y="3644979"/>
            <a:ext cx="426833" cy="369615"/>
          </a:xfrm>
          <a:custGeom>
            <a:avLst/>
            <a:gdLst/>
            <a:ahLst/>
            <a:cxnLst/>
            <a:rect l="l" t="t" r="r" b="b"/>
            <a:pathLst>
              <a:path w="4540685" h="4114800" extrusionOk="0">
                <a:moveTo>
                  <a:pt x="0" y="0"/>
                </a:moveTo>
                <a:lnTo>
                  <a:pt x="4540685" y="0"/>
                </a:lnTo>
                <a:lnTo>
                  <a:pt x="4540685" y="4114800"/>
                </a:lnTo>
                <a:lnTo>
                  <a:pt x="0" y="4114800"/>
                </a:lnTo>
                <a:lnTo>
                  <a:pt x="0" y="0"/>
                </a:lnTo>
                <a:close/>
              </a:path>
            </a:pathLst>
          </a:custGeom>
          <a:blipFill rotWithShape="1">
            <a:blip r:embed="rId3">
              <a:alphaModFix/>
            </a:blip>
            <a:stretch>
              <a:fillRect/>
            </a:stretch>
          </a:blipFill>
          <a:ln>
            <a:noFill/>
          </a:ln>
        </p:spPr>
      </p:sp>
      <p:sp>
        <p:nvSpPr>
          <p:cNvPr id="1126" name="Google Shape;1126;p42"/>
          <p:cNvSpPr/>
          <p:nvPr/>
        </p:nvSpPr>
        <p:spPr>
          <a:xfrm>
            <a:off x="141037" y="4256460"/>
            <a:ext cx="422102" cy="369615"/>
          </a:xfrm>
          <a:custGeom>
            <a:avLst/>
            <a:gdLst/>
            <a:ahLst/>
            <a:cxnLst/>
            <a:rect l="l" t="t" r="r" b="b"/>
            <a:pathLst>
              <a:path w="4490357" h="4114800" extrusionOk="0">
                <a:moveTo>
                  <a:pt x="0" y="0"/>
                </a:moveTo>
                <a:lnTo>
                  <a:pt x="4490357" y="0"/>
                </a:lnTo>
                <a:lnTo>
                  <a:pt x="4490357" y="4114800"/>
                </a:lnTo>
                <a:lnTo>
                  <a:pt x="0" y="4114800"/>
                </a:lnTo>
                <a:lnTo>
                  <a:pt x="0" y="0"/>
                </a:lnTo>
                <a:close/>
              </a:path>
            </a:pathLst>
          </a:custGeom>
          <a:blipFill rotWithShape="1">
            <a:blip r:embed="rId4">
              <a:alphaModFix/>
            </a:blip>
            <a:stretch>
              <a:fillRect/>
            </a:stretch>
          </a:blip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0"/>
                                        </p:tgtEl>
                                        <p:attrNameLst>
                                          <p:attrName>style.visibility</p:attrName>
                                        </p:attrNameLst>
                                      </p:cBhvr>
                                      <p:to>
                                        <p:strVal val="visible"/>
                                      </p:to>
                                    </p:set>
                                    <p:animEffect transition="in" filter="fade">
                                      <p:cBhvr>
                                        <p:cTn id="7" dur="500"/>
                                        <p:tgtEl>
                                          <p:spTgt spid="11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1"/>
                                        </p:tgtEl>
                                        <p:attrNameLst>
                                          <p:attrName>style.visibility</p:attrName>
                                        </p:attrNameLst>
                                      </p:cBhvr>
                                      <p:to>
                                        <p:strVal val="visible"/>
                                      </p:to>
                                    </p:set>
                                    <p:animEffect transition="in" filter="fade">
                                      <p:cBhvr>
                                        <p:cTn id="11" dur="500"/>
                                        <p:tgtEl>
                                          <p:spTgt spid="11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22"/>
                                        </p:tgtEl>
                                        <p:attrNameLst>
                                          <p:attrName>style.visibility</p:attrName>
                                        </p:attrNameLst>
                                      </p:cBhvr>
                                      <p:to>
                                        <p:strVal val="visible"/>
                                      </p:to>
                                    </p:set>
                                    <p:animEffect transition="in" filter="fade">
                                      <p:cBhvr>
                                        <p:cTn id="15" dur="500"/>
                                        <p:tgtEl>
                                          <p:spTgt spid="1122"/>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123"/>
                                        </p:tgtEl>
                                        <p:attrNameLst>
                                          <p:attrName>style.visibility</p:attrName>
                                        </p:attrNameLst>
                                      </p:cBhvr>
                                      <p:to>
                                        <p:strVal val="visible"/>
                                      </p:to>
                                    </p:set>
                                    <p:anim calcmode="lin" valueType="num">
                                      <p:cBhvr additive="base">
                                        <p:cTn id="20" dur="500"/>
                                        <p:tgtEl>
                                          <p:spTgt spid="1123"/>
                                        </p:tgtEl>
                                        <p:attrNameLst>
                                          <p:attrName>ppt_w</p:attrName>
                                        </p:attrNameLst>
                                      </p:cBhvr>
                                      <p:tavLst>
                                        <p:tav tm="0">
                                          <p:val>
                                            <p:strVal val="0"/>
                                          </p:val>
                                        </p:tav>
                                        <p:tav tm="100000">
                                          <p:val>
                                            <p:strVal val="#ppt_w"/>
                                          </p:val>
                                        </p:tav>
                                      </p:tavLst>
                                    </p:anim>
                                    <p:anim calcmode="lin" valueType="num">
                                      <p:cBhvr additive="base">
                                        <p:cTn id="21" dur="500"/>
                                        <p:tgtEl>
                                          <p:spTgt spid="1123"/>
                                        </p:tgtEl>
                                        <p:attrNameLst>
                                          <p:attrName>ppt_h</p:attrName>
                                        </p:attrNameLst>
                                      </p:cBhvr>
                                      <p:tavLst>
                                        <p:tav tm="0">
                                          <p:val>
                                            <p:str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1124"/>
                                        </p:tgtEl>
                                        <p:attrNameLst>
                                          <p:attrName>style.visibility</p:attrName>
                                        </p:attrNameLst>
                                      </p:cBhvr>
                                      <p:to>
                                        <p:strVal val="visible"/>
                                      </p:to>
                                    </p:set>
                                    <p:anim calcmode="lin" valueType="num">
                                      <p:cBhvr additive="base">
                                        <p:cTn id="26" dur="500"/>
                                        <p:tgtEl>
                                          <p:spTgt spid="1124"/>
                                        </p:tgtEl>
                                        <p:attrNameLst>
                                          <p:attrName>ppt_w</p:attrName>
                                        </p:attrNameLst>
                                      </p:cBhvr>
                                      <p:tavLst>
                                        <p:tav tm="0">
                                          <p:val>
                                            <p:strVal val="0"/>
                                          </p:val>
                                        </p:tav>
                                        <p:tav tm="100000">
                                          <p:val>
                                            <p:strVal val="#ppt_w"/>
                                          </p:val>
                                        </p:tav>
                                      </p:tavLst>
                                    </p:anim>
                                    <p:anim calcmode="lin" valueType="num">
                                      <p:cBhvr additive="base">
                                        <p:cTn id="27" dur="500"/>
                                        <p:tgtEl>
                                          <p:spTgt spid="1124"/>
                                        </p:tgtEl>
                                        <p:attrNameLst>
                                          <p:attrName>ppt_h</p:attrName>
                                        </p:attrNameLst>
                                      </p:cBhvr>
                                      <p:tavLst>
                                        <p:tav tm="0">
                                          <p:val>
                                            <p:str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125"/>
                                        </p:tgtEl>
                                        <p:attrNameLst>
                                          <p:attrName>style.visibility</p:attrName>
                                        </p:attrNameLst>
                                      </p:cBhvr>
                                      <p:to>
                                        <p:strVal val="visible"/>
                                      </p:to>
                                    </p:set>
                                    <p:anim calcmode="lin" valueType="num">
                                      <p:cBhvr additive="base">
                                        <p:cTn id="32" dur="500"/>
                                        <p:tgtEl>
                                          <p:spTgt spid="1125"/>
                                        </p:tgtEl>
                                        <p:attrNameLst>
                                          <p:attrName>ppt_w</p:attrName>
                                        </p:attrNameLst>
                                      </p:cBhvr>
                                      <p:tavLst>
                                        <p:tav tm="0">
                                          <p:val>
                                            <p:strVal val="0"/>
                                          </p:val>
                                        </p:tav>
                                        <p:tav tm="100000">
                                          <p:val>
                                            <p:strVal val="#ppt_w"/>
                                          </p:val>
                                        </p:tav>
                                      </p:tavLst>
                                    </p:anim>
                                    <p:anim calcmode="lin" valueType="num">
                                      <p:cBhvr additive="base">
                                        <p:cTn id="33" dur="500"/>
                                        <p:tgtEl>
                                          <p:spTgt spid="1125"/>
                                        </p:tgtEl>
                                        <p:attrNameLst>
                                          <p:attrName>ppt_h</p:attrName>
                                        </p:attrNameLst>
                                      </p:cBhvr>
                                      <p:tavLst>
                                        <p:tav tm="0">
                                          <p:val>
                                            <p:str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1126"/>
                                        </p:tgtEl>
                                        <p:attrNameLst>
                                          <p:attrName>style.visibility</p:attrName>
                                        </p:attrNameLst>
                                      </p:cBhvr>
                                      <p:to>
                                        <p:strVal val="visible"/>
                                      </p:to>
                                    </p:set>
                                    <p:anim calcmode="lin" valueType="num">
                                      <p:cBhvr additive="base">
                                        <p:cTn id="38" dur="500"/>
                                        <p:tgtEl>
                                          <p:spTgt spid="1126"/>
                                        </p:tgtEl>
                                        <p:attrNameLst>
                                          <p:attrName>ppt_w</p:attrName>
                                        </p:attrNameLst>
                                      </p:cBhvr>
                                      <p:tavLst>
                                        <p:tav tm="0">
                                          <p:val>
                                            <p:strVal val="0"/>
                                          </p:val>
                                        </p:tav>
                                        <p:tav tm="100000">
                                          <p:val>
                                            <p:strVal val="#ppt_w"/>
                                          </p:val>
                                        </p:tav>
                                      </p:tavLst>
                                    </p:anim>
                                    <p:anim calcmode="lin" valueType="num">
                                      <p:cBhvr additive="base">
                                        <p:cTn id="39" dur="500"/>
                                        <p:tgtEl>
                                          <p:spTgt spid="112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grpSp>
        <p:nvGrpSpPr>
          <p:cNvPr id="1131" name="Google Shape;1131;p43"/>
          <p:cNvGrpSpPr/>
          <p:nvPr/>
        </p:nvGrpSpPr>
        <p:grpSpPr>
          <a:xfrm>
            <a:off x="259075" y="242763"/>
            <a:ext cx="8611336" cy="958660"/>
            <a:chOff x="237672" y="460477"/>
            <a:chExt cx="8611336" cy="958660"/>
          </a:xfrm>
        </p:grpSpPr>
        <p:sp>
          <p:nvSpPr>
            <p:cNvPr id="1132" name="Google Shape;1132;p43"/>
            <p:cNvSpPr txBox="1"/>
            <p:nvPr/>
          </p:nvSpPr>
          <p:spPr>
            <a:xfrm>
              <a:off x="986971" y="460477"/>
              <a:ext cx="7862037" cy="95866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Nêu ý nghĩa của việc bảo vệ và khai thác rừng bền vững đối với địa phương em.</a:t>
              </a:r>
              <a:endParaRPr sz="2000" b="0" i="0" u="none" strike="noStrike" cap="none">
                <a:solidFill>
                  <a:srgbClr val="000000"/>
                </a:solidFill>
                <a:latin typeface="Arial"/>
                <a:ea typeface="Arial"/>
                <a:cs typeface="Arial"/>
                <a:sym typeface="Arial"/>
              </a:endParaRPr>
            </a:p>
          </p:txBody>
        </p:sp>
        <p:grpSp>
          <p:nvGrpSpPr>
            <p:cNvPr id="1133" name="Google Shape;1133;p43"/>
            <p:cNvGrpSpPr/>
            <p:nvPr/>
          </p:nvGrpSpPr>
          <p:grpSpPr>
            <a:xfrm>
              <a:off x="237672" y="691727"/>
              <a:ext cx="611414" cy="611414"/>
              <a:chOff x="1028700" y="4610433"/>
              <a:chExt cx="824190" cy="824190"/>
            </a:xfrm>
          </p:grpSpPr>
          <p:grpSp>
            <p:nvGrpSpPr>
              <p:cNvPr id="1134" name="Google Shape;1134;p43"/>
              <p:cNvGrpSpPr/>
              <p:nvPr/>
            </p:nvGrpSpPr>
            <p:grpSpPr>
              <a:xfrm>
                <a:off x="1028700" y="4610433"/>
                <a:ext cx="824190" cy="824190"/>
                <a:chOff x="0" y="0"/>
                <a:chExt cx="812800" cy="812800"/>
              </a:xfrm>
            </p:grpSpPr>
            <p:sp>
              <p:nvSpPr>
                <p:cNvPr id="1135" name="Google Shape;1135;p4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89928"/>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137" name="Google Shape;1137;p43"/>
              <p:cNvSpPr/>
              <p:nvPr/>
            </p:nvSpPr>
            <p:spPr>
              <a:xfrm>
                <a:off x="1218218" y="4815810"/>
                <a:ext cx="445153" cy="413436"/>
              </a:xfrm>
              <a:custGeom>
                <a:avLst/>
                <a:gdLst/>
                <a:ahLst/>
                <a:cxnLst/>
                <a:rect l="l" t="t" r="r" b="b"/>
                <a:pathLst>
                  <a:path w="445153" h="413436" extrusionOk="0">
                    <a:moveTo>
                      <a:pt x="0" y="0"/>
                    </a:moveTo>
                    <a:lnTo>
                      <a:pt x="445153" y="0"/>
                    </a:lnTo>
                    <a:lnTo>
                      <a:pt x="445153" y="413436"/>
                    </a:lnTo>
                    <a:lnTo>
                      <a:pt x="0" y="413436"/>
                    </a:lnTo>
                    <a:lnTo>
                      <a:pt x="0" y="0"/>
                    </a:lnTo>
                    <a:close/>
                  </a:path>
                </a:pathLst>
              </a:custGeom>
              <a:blipFill rotWithShape="1">
                <a:blip r:embed="rId3">
                  <a:alphaModFix/>
                </a:blip>
                <a:stretch>
                  <a:fillRect/>
                </a:stretch>
              </a:blipFill>
              <a:ln>
                <a:noFill/>
              </a:ln>
            </p:spPr>
          </p:sp>
        </p:grpSp>
      </p:grpSp>
      <p:sp>
        <p:nvSpPr>
          <p:cNvPr id="1138" name="Google Shape;1138;p43"/>
          <p:cNvSpPr/>
          <p:nvPr/>
        </p:nvSpPr>
        <p:spPr>
          <a:xfrm rot="-5400000">
            <a:off x="-891358" y="2877634"/>
            <a:ext cx="3050166" cy="749298"/>
          </a:xfrm>
          <a:prstGeom prst="rect">
            <a:avLst/>
          </a:prstGeom>
          <a:solidFill>
            <a:srgbClr val="426E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000" b="1" i="0" u="none" strike="noStrike" cap="none">
                <a:solidFill>
                  <a:schemeClr val="lt1"/>
                </a:solidFill>
                <a:latin typeface="Arial"/>
                <a:ea typeface="Arial"/>
                <a:cs typeface="Arial"/>
                <a:sym typeface="Arial"/>
              </a:rPr>
              <a:t>Môi trường </a:t>
            </a:r>
            <a:endParaRPr/>
          </a:p>
        </p:txBody>
      </p:sp>
      <p:sp>
        <p:nvSpPr>
          <p:cNvPr id="1139" name="Google Shape;1139;p43"/>
          <p:cNvSpPr/>
          <p:nvPr/>
        </p:nvSpPr>
        <p:spPr>
          <a:xfrm>
            <a:off x="1647368" y="1726294"/>
            <a:ext cx="7126515" cy="783770"/>
          </a:xfrm>
          <a:prstGeom prst="roundRect">
            <a:avLst>
              <a:gd name="adj" fmla="val 9674"/>
            </a:avLst>
          </a:prstGeom>
          <a:solidFill>
            <a:srgbClr val="DCE9ED"/>
          </a:solidFill>
          <a:ln w="25400" cap="flat" cmpd="sng">
            <a:solidFill>
              <a:srgbClr val="426E7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000" b="0" i="0" u="none" strike="noStrike" cap="none">
                <a:solidFill>
                  <a:srgbClr val="000000"/>
                </a:solidFill>
                <a:latin typeface="Arial"/>
                <a:ea typeface="Arial"/>
                <a:cs typeface="Arial"/>
                <a:sym typeface="Arial"/>
              </a:rPr>
              <a:t>Bảo vệ nguồn nước, chống xói mòn đất, giảm thiểu thiên tai.</a:t>
            </a:r>
            <a:endParaRPr sz="2000" b="0" i="0" u="none" strike="noStrike" cap="none">
              <a:solidFill>
                <a:srgbClr val="000000"/>
              </a:solidFill>
              <a:latin typeface="Arial"/>
              <a:ea typeface="Arial"/>
              <a:cs typeface="Arial"/>
              <a:sym typeface="Arial"/>
            </a:endParaRPr>
          </a:p>
        </p:txBody>
      </p:sp>
      <p:sp>
        <p:nvSpPr>
          <p:cNvPr id="1140" name="Google Shape;1140;p43"/>
          <p:cNvSpPr/>
          <p:nvPr/>
        </p:nvSpPr>
        <p:spPr>
          <a:xfrm>
            <a:off x="1647368" y="2772500"/>
            <a:ext cx="7126515" cy="783770"/>
          </a:xfrm>
          <a:prstGeom prst="roundRect">
            <a:avLst>
              <a:gd name="adj" fmla="val 9674"/>
            </a:avLst>
          </a:prstGeom>
          <a:solidFill>
            <a:srgbClr val="DCE9ED"/>
          </a:solidFill>
          <a:ln w="25400" cap="flat" cmpd="sng">
            <a:solidFill>
              <a:srgbClr val="426E7C"/>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000" b="0" i="0" u="none" strike="noStrike" cap="none">
                <a:solidFill>
                  <a:srgbClr val="000000"/>
                </a:solidFill>
                <a:latin typeface="Arial"/>
                <a:ea typeface="Arial"/>
                <a:cs typeface="Arial"/>
                <a:sym typeface="Arial"/>
              </a:rPr>
              <a:t>Duy trì đa dạng sinh học, bảo vệ hệ sinh thái rừng.</a:t>
            </a:r>
            <a:endParaRPr sz="2000" b="0" i="0" u="none" strike="noStrike" cap="none">
              <a:solidFill>
                <a:srgbClr val="000000"/>
              </a:solidFill>
              <a:latin typeface="Arial"/>
              <a:ea typeface="Arial"/>
              <a:cs typeface="Arial"/>
              <a:sym typeface="Arial"/>
            </a:endParaRPr>
          </a:p>
        </p:txBody>
      </p:sp>
      <p:sp>
        <p:nvSpPr>
          <p:cNvPr id="1141" name="Google Shape;1141;p43"/>
          <p:cNvSpPr/>
          <p:nvPr/>
        </p:nvSpPr>
        <p:spPr>
          <a:xfrm>
            <a:off x="1647367" y="3818706"/>
            <a:ext cx="7126515" cy="958660"/>
          </a:xfrm>
          <a:prstGeom prst="roundRect">
            <a:avLst>
              <a:gd name="adj" fmla="val 9674"/>
            </a:avLst>
          </a:prstGeom>
          <a:solidFill>
            <a:srgbClr val="DCE9ED"/>
          </a:solidFill>
          <a:ln w="25400" cap="flat" cmpd="sng">
            <a:solidFill>
              <a:srgbClr val="426E7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Cải thiện chất lượng không khí, giảm thiểu tác động của biến đổi khí hậu.</a:t>
            </a:r>
            <a:endParaRPr sz="2000" b="0" i="0" u="none" strike="noStrike" cap="none">
              <a:solidFill>
                <a:srgbClr val="000000"/>
              </a:solidFill>
              <a:latin typeface="Arial"/>
              <a:ea typeface="Arial"/>
              <a:cs typeface="Arial"/>
              <a:sym typeface="Arial"/>
            </a:endParaRPr>
          </a:p>
        </p:txBody>
      </p:sp>
      <p:cxnSp>
        <p:nvCxnSpPr>
          <p:cNvPr id="1142" name="Google Shape;1142;p43"/>
          <p:cNvCxnSpPr>
            <a:stCxn id="1138" idx="3"/>
            <a:endCxn id="1139" idx="1"/>
          </p:cNvCxnSpPr>
          <p:nvPr/>
        </p:nvCxnSpPr>
        <p:spPr>
          <a:xfrm>
            <a:off x="633725" y="1727200"/>
            <a:ext cx="1013700" cy="390900"/>
          </a:xfrm>
          <a:prstGeom prst="straightConnector1">
            <a:avLst/>
          </a:prstGeom>
          <a:noFill/>
          <a:ln w="28575" cap="flat" cmpd="sng">
            <a:solidFill>
              <a:srgbClr val="426E7C"/>
            </a:solidFill>
            <a:prstDash val="solid"/>
            <a:round/>
            <a:headEnd type="none" w="sm" len="sm"/>
            <a:tailEnd type="none" w="sm" len="sm"/>
          </a:ln>
        </p:spPr>
      </p:cxnSp>
      <p:cxnSp>
        <p:nvCxnSpPr>
          <p:cNvPr id="1143" name="Google Shape;1143;p43"/>
          <p:cNvCxnSpPr>
            <a:stCxn id="1138" idx="3"/>
            <a:endCxn id="1140" idx="1"/>
          </p:cNvCxnSpPr>
          <p:nvPr/>
        </p:nvCxnSpPr>
        <p:spPr>
          <a:xfrm>
            <a:off x="633725" y="1727200"/>
            <a:ext cx="1013700" cy="1437300"/>
          </a:xfrm>
          <a:prstGeom prst="straightConnector1">
            <a:avLst/>
          </a:prstGeom>
          <a:noFill/>
          <a:ln w="28575" cap="flat" cmpd="sng">
            <a:solidFill>
              <a:srgbClr val="426E7C"/>
            </a:solidFill>
            <a:prstDash val="solid"/>
            <a:round/>
            <a:headEnd type="none" w="sm" len="sm"/>
            <a:tailEnd type="none" w="sm" len="sm"/>
          </a:ln>
        </p:spPr>
      </p:cxnSp>
      <p:cxnSp>
        <p:nvCxnSpPr>
          <p:cNvPr id="1144" name="Google Shape;1144;p43"/>
          <p:cNvCxnSpPr>
            <a:stCxn id="1138" idx="3"/>
            <a:endCxn id="1141" idx="1"/>
          </p:cNvCxnSpPr>
          <p:nvPr/>
        </p:nvCxnSpPr>
        <p:spPr>
          <a:xfrm>
            <a:off x="633725" y="1727200"/>
            <a:ext cx="1013700" cy="2570700"/>
          </a:xfrm>
          <a:prstGeom prst="straightConnector1">
            <a:avLst/>
          </a:prstGeom>
          <a:noFill/>
          <a:ln w="28575" cap="flat" cmpd="sng">
            <a:solidFill>
              <a:srgbClr val="426E7C"/>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1"/>
                                        </p:tgtEl>
                                        <p:attrNameLst>
                                          <p:attrName>style.visibility</p:attrName>
                                        </p:attrNameLst>
                                      </p:cBhvr>
                                      <p:to>
                                        <p:strVal val="visible"/>
                                      </p:to>
                                    </p:set>
                                    <p:animEffect transition="in" filter="fade">
                                      <p:cBhvr>
                                        <p:cTn id="7" dur="500"/>
                                        <p:tgtEl>
                                          <p:spTgt spid="1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8"/>
                                        </p:tgtEl>
                                        <p:attrNameLst>
                                          <p:attrName>style.visibility</p:attrName>
                                        </p:attrNameLst>
                                      </p:cBhvr>
                                      <p:to>
                                        <p:strVal val="visible"/>
                                      </p:to>
                                    </p:set>
                                    <p:animEffect transition="in" filter="fade">
                                      <p:cBhvr>
                                        <p:cTn id="12" dur="500"/>
                                        <p:tgtEl>
                                          <p:spTgt spid="113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42"/>
                                        </p:tgtEl>
                                        <p:attrNameLst>
                                          <p:attrName>style.visibility</p:attrName>
                                        </p:attrNameLst>
                                      </p:cBhvr>
                                      <p:to>
                                        <p:strVal val="visible"/>
                                      </p:to>
                                    </p:set>
                                    <p:animEffect transition="in" filter="fade">
                                      <p:cBhvr>
                                        <p:cTn id="16" dur="500"/>
                                        <p:tgtEl>
                                          <p:spTgt spid="1142"/>
                                        </p:tgtEl>
                                      </p:cBhvr>
                                    </p:animEffect>
                                  </p:childTnLst>
                                </p:cTn>
                              </p:par>
                              <p:par>
                                <p:cTn id="17" presetID="10" presetClass="entr" presetSubtype="0" fill="hold" nodeType="withEffect">
                                  <p:stCondLst>
                                    <p:cond delay="0"/>
                                  </p:stCondLst>
                                  <p:childTnLst>
                                    <p:set>
                                      <p:cBhvr>
                                        <p:cTn id="18" dur="1" fill="hold">
                                          <p:stCondLst>
                                            <p:cond delay="0"/>
                                          </p:stCondLst>
                                        </p:cTn>
                                        <p:tgtEl>
                                          <p:spTgt spid="1143"/>
                                        </p:tgtEl>
                                        <p:attrNameLst>
                                          <p:attrName>style.visibility</p:attrName>
                                        </p:attrNameLst>
                                      </p:cBhvr>
                                      <p:to>
                                        <p:strVal val="visible"/>
                                      </p:to>
                                    </p:set>
                                    <p:animEffect transition="in" filter="fade">
                                      <p:cBhvr>
                                        <p:cTn id="19" dur="500"/>
                                        <p:tgtEl>
                                          <p:spTgt spid="1143"/>
                                        </p:tgtEl>
                                      </p:cBhvr>
                                    </p:animEffect>
                                  </p:childTnLst>
                                </p:cTn>
                              </p:par>
                              <p:par>
                                <p:cTn id="20" presetID="10" presetClass="entr" presetSubtype="0" fill="hold" nodeType="withEffect">
                                  <p:stCondLst>
                                    <p:cond delay="0"/>
                                  </p:stCondLst>
                                  <p:childTnLst>
                                    <p:set>
                                      <p:cBhvr>
                                        <p:cTn id="21" dur="1" fill="hold">
                                          <p:stCondLst>
                                            <p:cond delay="0"/>
                                          </p:stCondLst>
                                        </p:cTn>
                                        <p:tgtEl>
                                          <p:spTgt spid="1144"/>
                                        </p:tgtEl>
                                        <p:attrNameLst>
                                          <p:attrName>style.visibility</p:attrName>
                                        </p:attrNameLst>
                                      </p:cBhvr>
                                      <p:to>
                                        <p:strVal val="visible"/>
                                      </p:to>
                                    </p:set>
                                    <p:animEffect transition="in" filter="fade">
                                      <p:cBhvr>
                                        <p:cTn id="22" dur="500"/>
                                        <p:tgtEl>
                                          <p:spTgt spid="1144"/>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139"/>
                                        </p:tgtEl>
                                        <p:attrNameLst>
                                          <p:attrName>style.visibility</p:attrName>
                                        </p:attrNameLst>
                                      </p:cBhvr>
                                      <p:to>
                                        <p:strVal val="visible"/>
                                      </p:to>
                                    </p:set>
                                    <p:animEffect transition="in" filter="fade">
                                      <p:cBhvr>
                                        <p:cTn id="26" dur="500"/>
                                        <p:tgtEl>
                                          <p:spTgt spid="1139"/>
                                        </p:tgtEl>
                                      </p:cBhvr>
                                    </p:animEffect>
                                  </p:childTnLst>
                                </p:cTn>
                              </p:par>
                              <p:par>
                                <p:cTn id="27" presetID="10" presetClass="entr" presetSubtype="0" fill="hold" nodeType="withEffect">
                                  <p:stCondLst>
                                    <p:cond delay="0"/>
                                  </p:stCondLst>
                                  <p:childTnLst>
                                    <p:set>
                                      <p:cBhvr>
                                        <p:cTn id="28" dur="1" fill="hold">
                                          <p:stCondLst>
                                            <p:cond delay="0"/>
                                          </p:stCondLst>
                                        </p:cTn>
                                        <p:tgtEl>
                                          <p:spTgt spid="1140"/>
                                        </p:tgtEl>
                                        <p:attrNameLst>
                                          <p:attrName>style.visibility</p:attrName>
                                        </p:attrNameLst>
                                      </p:cBhvr>
                                      <p:to>
                                        <p:strVal val="visible"/>
                                      </p:to>
                                    </p:set>
                                    <p:animEffect transition="in" filter="fade">
                                      <p:cBhvr>
                                        <p:cTn id="29" dur="500"/>
                                        <p:tgtEl>
                                          <p:spTgt spid="1140"/>
                                        </p:tgtEl>
                                      </p:cBhvr>
                                    </p:animEffect>
                                  </p:childTnLst>
                                </p:cTn>
                              </p:par>
                              <p:par>
                                <p:cTn id="30" presetID="10" presetClass="entr" presetSubtype="0" fill="hold" nodeType="withEffect">
                                  <p:stCondLst>
                                    <p:cond delay="0"/>
                                  </p:stCondLst>
                                  <p:childTnLst>
                                    <p:set>
                                      <p:cBhvr>
                                        <p:cTn id="31" dur="1" fill="hold">
                                          <p:stCondLst>
                                            <p:cond delay="0"/>
                                          </p:stCondLst>
                                        </p:cTn>
                                        <p:tgtEl>
                                          <p:spTgt spid="1141"/>
                                        </p:tgtEl>
                                        <p:attrNameLst>
                                          <p:attrName>style.visibility</p:attrName>
                                        </p:attrNameLst>
                                      </p:cBhvr>
                                      <p:to>
                                        <p:strVal val="visible"/>
                                      </p:to>
                                    </p:set>
                                    <p:animEffect transition="in" filter="fade">
                                      <p:cBhvr>
                                        <p:cTn id="32" dur="500"/>
                                        <p:tgtEl>
                                          <p:spTgt spid="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44"/>
          <p:cNvSpPr/>
          <p:nvPr/>
        </p:nvSpPr>
        <p:spPr>
          <a:xfrm rot="-5400000">
            <a:off x="-891358" y="2137407"/>
            <a:ext cx="3050166" cy="749298"/>
          </a:xfrm>
          <a:prstGeom prst="rect">
            <a:avLst/>
          </a:prstGeom>
          <a:solidFill>
            <a:srgbClr val="994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000" b="1" i="0" u="none" strike="noStrike" cap="none">
                <a:solidFill>
                  <a:schemeClr val="lt1"/>
                </a:solidFill>
                <a:latin typeface="Arial"/>
                <a:ea typeface="Arial"/>
                <a:cs typeface="Arial"/>
                <a:sym typeface="Arial"/>
              </a:rPr>
              <a:t>Kinh tế </a:t>
            </a:r>
            <a:endParaRPr/>
          </a:p>
        </p:txBody>
      </p:sp>
      <p:sp>
        <p:nvSpPr>
          <p:cNvPr id="1150" name="Google Shape;1150;p44"/>
          <p:cNvSpPr/>
          <p:nvPr/>
        </p:nvSpPr>
        <p:spPr>
          <a:xfrm>
            <a:off x="1647368" y="892629"/>
            <a:ext cx="7126515" cy="877208"/>
          </a:xfrm>
          <a:prstGeom prst="roundRect">
            <a:avLst>
              <a:gd name="adj" fmla="val 9674"/>
            </a:avLst>
          </a:prstGeom>
          <a:solidFill>
            <a:srgbClr val="EABDAC"/>
          </a:solidFill>
          <a:ln w="25400" cap="flat" cmpd="sng">
            <a:solidFill>
              <a:srgbClr val="99462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Cung cấp nguyên liệu cho các ngành công nghiệp chế biến gỗ, lâm sản.</a:t>
            </a:r>
            <a:endParaRPr sz="2000" b="0" i="0" u="none" strike="noStrike" cap="none">
              <a:solidFill>
                <a:srgbClr val="000000"/>
              </a:solidFill>
              <a:latin typeface="Arial"/>
              <a:ea typeface="Arial"/>
              <a:cs typeface="Arial"/>
              <a:sym typeface="Arial"/>
            </a:endParaRPr>
          </a:p>
        </p:txBody>
      </p:sp>
      <p:sp>
        <p:nvSpPr>
          <p:cNvPr id="1151" name="Google Shape;1151;p44"/>
          <p:cNvSpPr/>
          <p:nvPr/>
        </p:nvSpPr>
        <p:spPr>
          <a:xfrm>
            <a:off x="1647368" y="2098408"/>
            <a:ext cx="7126515" cy="783770"/>
          </a:xfrm>
          <a:prstGeom prst="roundRect">
            <a:avLst>
              <a:gd name="adj" fmla="val 9674"/>
            </a:avLst>
          </a:prstGeom>
          <a:solidFill>
            <a:srgbClr val="EABDAC"/>
          </a:solidFill>
          <a:ln w="25400" cap="flat" cmpd="sng">
            <a:solidFill>
              <a:srgbClr val="994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000" b="0" i="0" u="none" strike="noStrike" cap="none">
                <a:solidFill>
                  <a:srgbClr val="000000"/>
                </a:solidFill>
                <a:latin typeface="Arial"/>
                <a:ea typeface="Arial"/>
                <a:cs typeface="Arial"/>
                <a:sym typeface="Arial"/>
              </a:rPr>
              <a:t>Phát triển du lịch sinh thái, du lịch rừng.</a:t>
            </a:r>
            <a:endParaRPr sz="2000" b="0" i="0" u="none" strike="noStrike" cap="none">
              <a:solidFill>
                <a:srgbClr val="000000"/>
              </a:solidFill>
              <a:latin typeface="Arial"/>
              <a:ea typeface="Arial"/>
              <a:cs typeface="Arial"/>
              <a:sym typeface="Arial"/>
            </a:endParaRPr>
          </a:p>
        </p:txBody>
      </p:sp>
      <p:sp>
        <p:nvSpPr>
          <p:cNvPr id="1152" name="Google Shape;1152;p44"/>
          <p:cNvSpPr/>
          <p:nvPr/>
        </p:nvSpPr>
        <p:spPr>
          <a:xfrm>
            <a:off x="1647367" y="3361508"/>
            <a:ext cx="7126515" cy="958660"/>
          </a:xfrm>
          <a:prstGeom prst="roundRect">
            <a:avLst>
              <a:gd name="adj" fmla="val 9674"/>
            </a:avLst>
          </a:prstGeom>
          <a:solidFill>
            <a:srgbClr val="EABDAC"/>
          </a:solidFill>
          <a:ln w="25400" cap="flat" cmpd="sng">
            <a:solidFill>
              <a:srgbClr val="994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000" b="0" i="0" u="none" strike="noStrike" cap="none">
                <a:solidFill>
                  <a:srgbClr val="000000"/>
                </a:solidFill>
                <a:latin typeface="Arial"/>
                <a:ea typeface="Arial"/>
                <a:cs typeface="Arial"/>
                <a:sym typeface="Arial"/>
              </a:rPr>
              <a:t>Tạo việc làm cho người dân, nâng cao đời sống.</a:t>
            </a:r>
            <a:endParaRPr sz="2000" b="0" i="0" u="none" strike="noStrike" cap="none">
              <a:solidFill>
                <a:srgbClr val="000000"/>
              </a:solidFill>
              <a:latin typeface="Arial"/>
              <a:ea typeface="Arial"/>
              <a:cs typeface="Arial"/>
              <a:sym typeface="Arial"/>
            </a:endParaRPr>
          </a:p>
        </p:txBody>
      </p:sp>
      <p:cxnSp>
        <p:nvCxnSpPr>
          <p:cNvPr id="1153" name="Google Shape;1153;p44"/>
          <p:cNvCxnSpPr>
            <a:stCxn id="1149" idx="3"/>
            <a:endCxn id="1150" idx="1"/>
          </p:cNvCxnSpPr>
          <p:nvPr/>
        </p:nvCxnSpPr>
        <p:spPr>
          <a:xfrm>
            <a:off x="633725" y="986973"/>
            <a:ext cx="1013700" cy="344400"/>
          </a:xfrm>
          <a:prstGeom prst="straightConnector1">
            <a:avLst/>
          </a:prstGeom>
          <a:noFill/>
          <a:ln w="28575" cap="flat" cmpd="sng">
            <a:solidFill>
              <a:srgbClr val="994626"/>
            </a:solidFill>
            <a:prstDash val="solid"/>
            <a:round/>
            <a:headEnd type="none" w="sm" len="sm"/>
            <a:tailEnd type="none" w="sm" len="sm"/>
          </a:ln>
        </p:spPr>
      </p:cxnSp>
      <p:cxnSp>
        <p:nvCxnSpPr>
          <p:cNvPr id="1154" name="Google Shape;1154;p44"/>
          <p:cNvCxnSpPr>
            <a:stCxn id="1149" idx="3"/>
            <a:endCxn id="1151" idx="1"/>
          </p:cNvCxnSpPr>
          <p:nvPr/>
        </p:nvCxnSpPr>
        <p:spPr>
          <a:xfrm>
            <a:off x="633725" y="986973"/>
            <a:ext cx="1013700" cy="1503300"/>
          </a:xfrm>
          <a:prstGeom prst="straightConnector1">
            <a:avLst/>
          </a:prstGeom>
          <a:noFill/>
          <a:ln w="28575" cap="flat" cmpd="sng">
            <a:solidFill>
              <a:srgbClr val="994626"/>
            </a:solidFill>
            <a:prstDash val="solid"/>
            <a:round/>
            <a:headEnd type="none" w="sm" len="sm"/>
            <a:tailEnd type="none" w="sm" len="sm"/>
          </a:ln>
        </p:spPr>
      </p:cxnSp>
      <p:cxnSp>
        <p:nvCxnSpPr>
          <p:cNvPr id="1155" name="Google Shape;1155;p44"/>
          <p:cNvCxnSpPr>
            <a:stCxn id="1149" idx="3"/>
            <a:endCxn id="1152" idx="1"/>
          </p:cNvCxnSpPr>
          <p:nvPr/>
        </p:nvCxnSpPr>
        <p:spPr>
          <a:xfrm>
            <a:off x="633725" y="986973"/>
            <a:ext cx="1013700" cy="2853900"/>
          </a:xfrm>
          <a:prstGeom prst="straightConnector1">
            <a:avLst/>
          </a:prstGeom>
          <a:noFill/>
          <a:ln w="28575" cap="flat" cmpd="sng">
            <a:solidFill>
              <a:srgbClr val="994626"/>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9"/>
                                        </p:tgtEl>
                                        <p:attrNameLst>
                                          <p:attrName>style.visibility</p:attrName>
                                        </p:attrNameLst>
                                      </p:cBhvr>
                                      <p:to>
                                        <p:strVal val="visible"/>
                                      </p:to>
                                    </p:set>
                                    <p:animEffect transition="in" filter="fade">
                                      <p:cBhvr>
                                        <p:cTn id="7" dur="500"/>
                                        <p:tgtEl>
                                          <p:spTgt spid="11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53"/>
                                        </p:tgtEl>
                                        <p:attrNameLst>
                                          <p:attrName>style.visibility</p:attrName>
                                        </p:attrNameLst>
                                      </p:cBhvr>
                                      <p:to>
                                        <p:strVal val="visible"/>
                                      </p:to>
                                    </p:set>
                                    <p:animEffect transition="in" filter="fade">
                                      <p:cBhvr>
                                        <p:cTn id="11" dur="500"/>
                                        <p:tgtEl>
                                          <p:spTgt spid="1153"/>
                                        </p:tgtEl>
                                      </p:cBhvr>
                                    </p:animEffect>
                                  </p:childTnLst>
                                </p:cTn>
                              </p:par>
                              <p:par>
                                <p:cTn id="12" presetID="10" presetClass="entr" presetSubtype="0" fill="hold" nodeType="withEffect">
                                  <p:stCondLst>
                                    <p:cond delay="0"/>
                                  </p:stCondLst>
                                  <p:childTnLst>
                                    <p:set>
                                      <p:cBhvr>
                                        <p:cTn id="13" dur="1" fill="hold">
                                          <p:stCondLst>
                                            <p:cond delay="0"/>
                                          </p:stCondLst>
                                        </p:cTn>
                                        <p:tgtEl>
                                          <p:spTgt spid="1154"/>
                                        </p:tgtEl>
                                        <p:attrNameLst>
                                          <p:attrName>style.visibility</p:attrName>
                                        </p:attrNameLst>
                                      </p:cBhvr>
                                      <p:to>
                                        <p:strVal val="visible"/>
                                      </p:to>
                                    </p:set>
                                    <p:animEffect transition="in" filter="fade">
                                      <p:cBhvr>
                                        <p:cTn id="14" dur="500"/>
                                        <p:tgtEl>
                                          <p:spTgt spid="1154"/>
                                        </p:tgtEl>
                                      </p:cBhvr>
                                    </p:animEffect>
                                  </p:childTnLst>
                                </p:cTn>
                              </p:par>
                              <p:par>
                                <p:cTn id="15" presetID="10" presetClass="entr" presetSubtype="0" fill="hold" nodeType="withEffect">
                                  <p:stCondLst>
                                    <p:cond delay="0"/>
                                  </p:stCondLst>
                                  <p:childTnLst>
                                    <p:set>
                                      <p:cBhvr>
                                        <p:cTn id="16" dur="1" fill="hold">
                                          <p:stCondLst>
                                            <p:cond delay="0"/>
                                          </p:stCondLst>
                                        </p:cTn>
                                        <p:tgtEl>
                                          <p:spTgt spid="1155"/>
                                        </p:tgtEl>
                                        <p:attrNameLst>
                                          <p:attrName>style.visibility</p:attrName>
                                        </p:attrNameLst>
                                      </p:cBhvr>
                                      <p:to>
                                        <p:strVal val="visible"/>
                                      </p:to>
                                    </p:set>
                                    <p:animEffect transition="in" filter="fade">
                                      <p:cBhvr>
                                        <p:cTn id="17" dur="500"/>
                                        <p:tgtEl>
                                          <p:spTgt spid="1155"/>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150"/>
                                        </p:tgtEl>
                                        <p:attrNameLst>
                                          <p:attrName>style.visibility</p:attrName>
                                        </p:attrNameLst>
                                      </p:cBhvr>
                                      <p:to>
                                        <p:strVal val="visible"/>
                                      </p:to>
                                    </p:set>
                                    <p:animEffect transition="in" filter="fade">
                                      <p:cBhvr>
                                        <p:cTn id="21" dur="500"/>
                                        <p:tgtEl>
                                          <p:spTgt spid="1150"/>
                                        </p:tgtEl>
                                      </p:cBhvr>
                                    </p:animEffect>
                                  </p:childTnLst>
                                </p:cTn>
                              </p:par>
                              <p:par>
                                <p:cTn id="22" presetID="10" presetClass="entr" presetSubtype="0" fill="hold" nodeType="withEffect">
                                  <p:stCondLst>
                                    <p:cond delay="0"/>
                                  </p:stCondLst>
                                  <p:childTnLst>
                                    <p:set>
                                      <p:cBhvr>
                                        <p:cTn id="23" dur="1" fill="hold">
                                          <p:stCondLst>
                                            <p:cond delay="0"/>
                                          </p:stCondLst>
                                        </p:cTn>
                                        <p:tgtEl>
                                          <p:spTgt spid="1151"/>
                                        </p:tgtEl>
                                        <p:attrNameLst>
                                          <p:attrName>style.visibility</p:attrName>
                                        </p:attrNameLst>
                                      </p:cBhvr>
                                      <p:to>
                                        <p:strVal val="visible"/>
                                      </p:to>
                                    </p:set>
                                    <p:animEffect transition="in" filter="fade">
                                      <p:cBhvr>
                                        <p:cTn id="24" dur="500"/>
                                        <p:tgtEl>
                                          <p:spTgt spid="1151"/>
                                        </p:tgtEl>
                                      </p:cBhvr>
                                    </p:animEffect>
                                  </p:childTnLst>
                                </p:cTn>
                              </p:par>
                              <p:par>
                                <p:cTn id="25" presetID="10" presetClass="entr" presetSubtype="0" fill="hold" nodeType="withEffect">
                                  <p:stCondLst>
                                    <p:cond delay="0"/>
                                  </p:stCondLst>
                                  <p:childTnLst>
                                    <p:set>
                                      <p:cBhvr>
                                        <p:cTn id="26" dur="1" fill="hold">
                                          <p:stCondLst>
                                            <p:cond delay="0"/>
                                          </p:stCondLst>
                                        </p:cTn>
                                        <p:tgtEl>
                                          <p:spTgt spid="1152"/>
                                        </p:tgtEl>
                                        <p:attrNameLst>
                                          <p:attrName>style.visibility</p:attrName>
                                        </p:attrNameLst>
                                      </p:cBhvr>
                                      <p:to>
                                        <p:strVal val="visible"/>
                                      </p:to>
                                    </p:set>
                                    <p:animEffect transition="in" filter="fade">
                                      <p:cBhvr>
                                        <p:cTn id="27" dur="500"/>
                                        <p:tgtEl>
                                          <p:spTgt spid="1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45"/>
          <p:cNvSpPr/>
          <p:nvPr/>
        </p:nvSpPr>
        <p:spPr>
          <a:xfrm rot="-5400000">
            <a:off x="-891358" y="2137407"/>
            <a:ext cx="3050166" cy="749298"/>
          </a:xfrm>
          <a:prstGeom prst="rect">
            <a:avLst/>
          </a:prstGeom>
          <a:solidFill>
            <a:srgbClr val="5465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000" b="1" i="0" u="none" strike="noStrike" cap="none">
                <a:solidFill>
                  <a:schemeClr val="lt1"/>
                </a:solidFill>
                <a:latin typeface="Arial"/>
                <a:ea typeface="Arial"/>
                <a:cs typeface="Arial"/>
                <a:sym typeface="Arial"/>
              </a:rPr>
              <a:t>Xã hội </a:t>
            </a:r>
            <a:endParaRPr/>
          </a:p>
        </p:txBody>
      </p:sp>
      <p:sp>
        <p:nvSpPr>
          <p:cNvPr id="1161" name="Google Shape;1161;p45"/>
          <p:cNvSpPr/>
          <p:nvPr/>
        </p:nvSpPr>
        <p:spPr>
          <a:xfrm>
            <a:off x="1647368" y="892629"/>
            <a:ext cx="7126515" cy="877208"/>
          </a:xfrm>
          <a:prstGeom prst="roundRect">
            <a:avLst>
              <a:gd name="adj" fmla="val 9674"/>
            </a:avLst>
          </a:prstGeom>
          <a:solidFill>
            <a:srgbClr val="E1E7DF"/>
          </a:solidFill>
          <a:ln w="25400" cap="flat" cmpd="sng">
            <a:solidFill>
              <a:srgbClr val="5465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Bảo vệ cảnh quan thiên nhiên, nâng cao chất lượng cuộc sống.</a:t>
            </a:r>
            <a:endParaRPr sz="2000" b="0" i="0" u="none" strike="noStrike" cap="none">
              <a:solidFill>
                <a:srgbClr val="000000"/>
              </a:solidFill>
              <a:latin typeface="Arial"/>
              <a:ea typeface="Arial"/>
              <a:cs typeface="Arial"/>
              <a:sym typeface="Arial"/>
            </a:endParaRPr>
          </a:p>
        </p:txBody>
      </p:sp>
      <p:sp>
        <p:nvSpPr>
          <p:cNvPr id="1162" name="Google Shape;1162;p45"/>
          <p:cNvSpPr/>
          <p:nvPr/>
        </p:nvSpPr>
        <p:spPr>
          <a:xfrm>
            <a:off x="1647368" y="2098408"/>
            <a:ext cx="7126515" cy="783770"/>
          </a:xfrm>
          <a:prstGeom prst="roundRect">
            <a:avLst>
              <a:gd name="adj" fmla="val 9674"/>
            </a:avLst>
          </a:prstGeom>
          <a:solidFill>
            <a:srgbClr val="E1E7DF"/>
          </a:solidFill>
          <a:ln w="25400" cap="flat" cmpd="sng">
            <a:solidFill>
              <a:srgbClr val="5465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000" b="0" i="0" u="none" strike="noStrike" cap="none">
                <a:solidFill>
                  <a:srgbClr val="000000"/>
                </a:solidFill>
                <a:latin typeface="Arial"/>
                <a:ea typeface="Arial"/>
                <a:cs typeface="Arial"/>
                <a:sym typeface="Arial"/>
              </a:rPr>
              <a:t>Giữ gìn bản sắc văn hóa của các dân tộc thiểu số.</a:t>
            </a:r>
            <a:endParaRPr sz="2000" b="0" i="0" u="none" strike="noStrike" cap="none">
              <a:solidFill>
                <a:srgbClr val="000000"/>
              </a:solidFill>
              <a:latin typeface="Arial"/>
              <a:ea typeface="Arial"/>
              <a:cs typeface="Arial"/>
              <a:sym typeface="Arial"/>
            </a:endParaRPr>
          </a:p>
        </p:txBody>
      </p:sp>
      <p:sp>
        <p:nvSpPr>
          <p:cNvPr id="1163" name="Google Shape;1163;p45"/>
          <p:cNvSpPr/>
          <p:nvPr/>
        </p:nvSpPr>
        <p:spPr>
          <a:xfrm>
            <a:off x="1647367" y="3361508"/>
            <a:ext cx="7126515" cy="958660"/>
          </a:xfrm>
          <a:prstGeom prst="roundRect">
            <a:avLst>
              <a:gd name="adj" fmla="val 9674"/>
            </a:avLst>
          </a:prstGeom>
          <a:solidFill>
            <a:srgbClr val="E1E7DF"/>
          </a:solidFill>
          <a:ln w="25400" cap="flat" cmpd="sng">
            <a:solidFill>
              <a:srgbClr val="5465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000" b="0" i="0" u="none" strike="noStrike" cap="none">
                <a:solidFill>
                  <a:srgbClr val="000000"/>
                </a:solidFill>
                <a:latin typeface="Arial"/>
                <a:ea typeface="Arial"/>
                <a:cs typeface="Arial"/>
                <a:sym typeface="Arial"/>
              </a:rPr>
              <a:t>Góp phần củng cố quốc phòng, an ninh.</a:t>
            </a:r>
            <a:endParaRPr sz="2000" b="0" i="0" u="none" strike="noStrike" cap="none">
              <a:solidFill>
                <a:srgbClr val="000000"/>
              </a:solidFill>
              <a:latin typeface="Arial"/>
              <a:ea typeface="Arial"/>
              <a:cs typeface="Arial"/>
              <a:sym typeface="Arial"/>
            </a:endParaRPr>
          </a:p>
        </p:txBody>
      </p:sp>
      <p:cxnSp>
        <p:nvCxnSpPr>
          <p:cNvPr id="1164" name="Google Shape;1164;p45"/>
          <p:cNvCxnSpPr>
            <a:stCxn id="1160" idx="3"/>
            <a:endCxn id="1161" idx="1"/>
          </p:cNvCxnSpPr>
          <p:nvPr/>
        </p:nvCxnSpPr>
        <p:spPr>
          <a:xfrm>
            <a:off x="633725" y="986973"/>
            <a:ext cx="1013700" cy="344400"/>
          </a:xfrm>
          <a:prstGeom prst="straightConnector1">
            <a:avLst/>
          </a:prstGeom>
          <a:noFill/>
          <a:ln w="28575" cap="flat" cmpd="sng">
            <a:solidFill>
              <a:srgbClr val="54654B"/>
            </a:solidFill>
            <a:prstDash val="solid"/>
            <a:round/>
            <a:headEnd type="none" w="sm" len="sm"/>
            <a:tailEnd type="none" w="sm" len="sm"/>
          </a:ln>
        </p:spPr>
      </p:cxnSp>
      <p:cxnSp>
        <p:nvCxnSpPr>
          <p:cNvPr id="1165" name="Google Shape;1165;p45"/>
          <p:cNvCxnSpPr>
            <a:stCxn id="1160" idx="3"/>
            <a:endCxn id="1162" idx="1"/>
          </p:cNvCxnSpPr>
          <p:nvPr/>
        </p:nvCxnSpPr>
        <p:spPr>
          <a:xfrm>
            <a:off x="633725" y="986973"/>
            <a:ext cx="1013700" cy="1503300"/>
          </a:xfrm>
          <a:prstGeom prst="straightConnector1">
            <a:avLst/>
          </a:prstGeom>
          <a:noFill/>
          <a:ln w="28575" cap="flat" cmpd="sng">
            <a:solidFill>
              <a:srgbClr val="54654B"/>
            </a:solidFill>
            <a:prstDash val="solid"/>
            <a:round/>
            <a:headEnd type="none" w="sm" len="sm"/>
            <a:tailEnd type="none" w="sm" len="sm"/>
          </a:ln>
        </p:spPr>
      </p:cxnSp>
      <p:cxnSp>
        <p:nvCxnSpPr>
          <p:cNvPr id="1166" name="Google Shape;1166;p45"/>
          <p:cNvCxnSpPr>
            <a:stCxn id="1160" idx="3"/>
            <a:endCxn id="1163" idx="1"/>
          </p:cNvCxnSpPr>
          <p:nvPr/>
        </p:nvCxnSpPr>
        <p:spPr>
          <a:xfrm>
            <a:off x="633725" y="986973"/>
            <a:ext cx="1013700" cy="2853900"/>
          </a:xfrm>
          <a:prstGeom prst="straightConnector1">
            <a:avLst/>
          </a:prstGeom>
          <a:noFill/>
          <a:ln w="28575" cap="flat" cmpd="sng">
            <a:solidFill>
              <a:srgbClr val="54654B"/>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0"/>
                                        </p:tgtEl>
                                        <p:attrNameLst>
                                          <p:attrName>style.visibility</p:attrName>
                                        </p:attrNameLst>
                                      </p:cBhvr>
                                      <p:to>
                                        <p:strVal val="visible"/>
                                      </p:to>
                                    </p:set>
                                    <p:animEffect transition="in" filter="fade">
                                      <p:cBhvr>
                                        <p:cTn id="7" dur="500"/>
                                        <p:tgtEl>
                                          <p:spTgt spid="116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64"/>
                                        </p:tgtEl>
                                        <p:attrNameLst>
                                          <p:attrName>style.visibility</p:attrName>
                                        </p:attrNameLst>
                                      </p:cBhvr>
                                      <p:to>
                                        <p:strVal val="visible"/>
                                      </p:to>
                                    </p:set>
                                    <p:animEffect transition="in" filter="fade">
                                      <p:cBhvr>
                                        <p:cTn id="11" dur="500"/>
                                        <p:tgtEl>
                                          <p:spTgt spid="1164"/>
                                        </p:tgtEl>
                                      </p:cBhvr>
                                    </p:animEffect>
                                  </p:childTnLst>
                                </p:cTn>
                              </p:par>
                              <p:par>
                                <p:cTn id="12" presetID="10" presetClass="entr" presetSubtype="0" fill="hold" nodeType="withEffect">
                                  <p:stCondLst>
                                    <p:cond delay="0"/>
                                  </p:stCondLst>
                                  <p:childTnLst>
                                    <p:set>
                                      <p:cBhvr>
                                        <p:cTn id="13" dur="1" fill="hold">
                                          <p:stCondLst>
                                            <p:cond delay="0"/>
                                          </p:stCondLst>
                                        </p:cTn>
                                        <p:tgtEl>
                                          <p:spTgt spid="1165"/>
                                        </p:tgtEl>
                                        <p:attrNameLst>
                                          <p:attrName>style.visibility</p:attrName>
                                        </p:attrNameLst>
                                      </p:cBhvr>
                                      <p:to>
                                        <p:strVal val="visible"/>
                                      </p:to>
                                    </p:set>
                                    <p:animEffect transition="in" filter="fade">
                                      <p:cBhvr>
                                        <p:cTn id="14" dur="500"/>
                                        <p:tgtEl>
                                          <p:spTgt spid="1165"/>
                                        </p:tgtEl>
                                      </p:cBhvr>
                                    </p:animEffect>
                                  </p:childTnLst>
                                </p:cTn>
                              </p:par>
                              <p:par>
                                <p:cTn id="15" presetID="10" presetClass="entr" presetSubtype="0" fill="hold" nodeType="withEffect">
                                  <p:stCondLst>
                                    <p:cond delay="0"/>
                                  </p:stCondLst>
                                  <p:childTnLst>
                                    <p:set>
                                      <p:cBhvr>
                                        <p:cTn id="16" dur="1" fill="hold">
                                          <p:stCondLst>
                                            <p:cond delay="0"/>
                                          </p:stCondLst>
                                        </p:cTn>
                                        <p:tgtEl>
                                          <p:spTgt spid="1166"/>
                                        </p:tgtEl>
                                        <p:attrNameLst>
                                          <p:attrName>style.visibility</p:attrName>
                                        </p:attrNameLst>
                                      </p:cBhvr>
                                      <p:to>
                                        <p:strVal val="visible"/>
                                      </p:to>
                                    </p:set>
                                    <p:animEffect transition="in" filter="fade">
                                      <p:cBhvr>
                                        <p:cTn id="17" dur="500"/>
                                        <p:tgtEl>
                                          <p:spTgt spid="116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161"/>
                                        </p:tgtEl>
                                        <p:attrNameLst>
                                          <p:attrName>style.visibility</p:attrName>
                                        </p:attrNameLst>
                                      </p:cBhvr>
                                      <p:to>
                                        <p:strVal val="visible"/>
                                      </p:to>
                                    </p:set>
                                    <p:animEffect transition="in" filter="fade">
                                      <p:cBhvr>
                                        <p:cTn id="21" dur="500"/>
                                        <p:tgtEl>
                                          <p:spTgt spid="1161"/>
                                        </p:tgtEl>
                                      </p:cBhvr>
                                    </p:animEffect>
                                  </p:childTnLst>
                                </p:cTn>
                              </p:par>
                              <p:par>
                                <p:cTn id="22" presetID="10" presetClass="entr" presetSubtype="0" fill="hold" nodeType="withEffect">
                                  <p:stCondLst>
                                    <p:cond delay="0"/>
                                  </p:stCondLst>
                                  <p:childTnLst>
                                    <p:set>
                                      <p:cBhvr>
                                        <p:cTn id="23" dur="1" fill="hold">
                                          <p:stCondLst>
                                            <p:cond delay="0"/>
                                          </p:stCondLst>
                                        </p:cTn>
                                        <p:tgtEl>
                                          <p:spTgt spid="1162"/>
                                        </p:tgtEl>
                                        <p:attrNameLst>
                                          <p:attrName>style.visibility</p:attrName>
                                        </p:attrNameLst>
                                      </p:cBhvr>
                                      <p:to>
                                        <p:strVal val="visible"/>
                                      </p:to>
                                    </p:set>
                                    <p:animEffect transition="in" filter="fade">
                                      <p:cBhvr>
                                        <p:cTn id="24" dur="500"/>
                                        <p:tgtEl>
                                          <p:spTgt spid="1162"/>
                                        </p:tgtEl>
                                      </p:cBhvr>
                                    </p:animEffect>
                                  </p:childTnLst>
                                </p:cTn>
                              </p:par>
                              <p:par>
                                <p:cTn id="25" presetID="10" presetClass="entr" presetSubtype="0" fill="hold" nodeType="withEffect">
                                  <p:stCondLst>
                                    <p:cond delay="0"/>
                                  </p:stCondLst>
                                  <p:childTnLst>
                                    <p:set>
                                      <p:cBhvr>
                                        <p:cTn id="26" dur="1" fill="hold">
                                          <p:stCondLst>
                                            <p:cond delay="0"/>
                                          </p:stCondLst>
                                        </p:cTn>
                                        <p:tgtEl>
                                          <p:spTgt spid="1163"/>
                                        </p:tgtEl>
                                        <p:attrNameLst>
                                          <p:attrName>style.visibility</p:attrName>
                                        </p:attrNameLst>
                                      </p:cBhvr>
                                      <p:to>
                                        <p:strVal val="visible"/>
                                      </p:to>
                                    </p:set>
                                    <p:animEffect transition="in" filter="fade">
                                      <p:cBhvr>
                                        <p:cTn id="27" dur="500"/>
                                        <p:tgtEl>
                                          <p:spTgt spid="1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grpSp>
        <p:nvGrpSpPr>
          <p:cNvPr id="1171" name="Google Shape;1171;p46"/>
          <p:cNvGrpSpPr/>
          <p:nvPr/>
        </p:nvGrpSpPr>
        <p:grpSpPr>
          <a:xfrm flipH="1">
            <a:off x="7026659" y="3952973"/>
            <a:ext cx="1922945" cy="1190523"/>
            <a:chOff x="-10302250" y="1244650"/>
            <a:chExt cx="6992527" cy="4329173"/>
          </a:xfrm>
        </p:grpSpPr>
        <p:sp>
          <p:nvSpPr>
            <p:cNvPr id="1172" name="Google Shape;1172;p46"/>
            <p:cNvSpPr/>
            <p:nvPr/>
          </p:nvSpPr>
          <p:spPr>
            <a:xfrm>
              <a:off x="-7712908" y="4369139"/>
              <a:ext cx="4287155" cy="1204684"/>
            </a:xfrm>
            <a:custGeom>
              <a:avLst/>
              <a:gdLst/>
              <a:ahLst/>
              <a:cxnLst/>
              <a:rect l="l" t="t" r="r" b="b"/>
              <a:pathLst>
                <a:path w="7242" h="2035" extrusionOk="0">
                  <a:moveTo>
                    <a:pt x="7242" y="0"/>
                  </a:moveTo>
                  <a:lnTo>
                    <a:pt x="0" y="970"/>
                  </a:lnTo>
                  <a:lnTo>
                    <a:pt x="114" y="2034"/>
                  </a:lnTo>
                  <a:lnTo>
                    <a:pt x="7242" y="970"/>
                  </a:lnTo>
                  <a:lnTo>
                    <a:pt x="724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46"/>
            <p:cNvSpPr/>
            <p:nvPr/>
          </p:nvSpPr>
          <p:spPr>
            <a:xfrm>
              <a:off x="-9127752" y="2473016"/>
              <a:ext cx="1482330" cy="3100804"/>
            </a:xfrm>
            <a:custGeom>
              <a:avLst/>
              <a:gdLst/>
              <a:ahLst/>
              <a:cxnLst/>
              <a:rect l="l" t="t" r="r" b="b"/>
              <a:pathLst>
                <a:path w="2504" h="5238" extrusionOk="0">
                  <a:moveTo>
                    <a:pt x="0" y="1"/>
                  </a:moveTo>
                  <a:lnTo>
                    <a:pt x="0" y="973"/>
                  </a:lnTo>
                  <a:lnTo>
                    <a:pt x="2504" y="5237"/>
                  </a:lnTo>
                  <a:lnTo>
                    <a:pt x="2390" y="4173"/>
                  </a:lnTo>
                  <a:lnTo>
                    <a:pt x="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46"/>
            <p:cNvSpPr/>
            <p:nvPr/>
          </p:nvSpPr>
          <p:spPr>
            <a:xfrm>
              <a:off x="-9070330" y="3146101"/>
              <a:ext cx="1419580" cy="2375626"/>
            </a:xfrm>
            <a:custGeom>
              <a:avLst/>
              <a:gdLst/>
              <a:ahLst/>
              <a:cxnLst/>
              <a:rect l="l" t="t" r="r" b="b"/>
              <a:pathLst>
                <a:path w="2398" h="4013" extrusionOk="0">
                  <a:moveTo>
                    <a:pt x="1" y="0"/>
                  </a:moveTo>
                  <a:lnTo>
                    <a:pt x="374" y="638"/>
                  </a:lnTo>
                  <a:cubicBezTo>
                    <a:pt x="754" y="1186"/>
                    <a:pt x="1143" y="1751"/>
                    <a:pt x="1456" y="2297"/>
                  </a:cubicBezTo>
                  <a:cubicBezTo>
                    <a:pt x="1730" y="2778"/>
                    <a:pt x="1930" y="3238"/>
                    <a:pt x="2248" y="3764"/>
                  </a:cubicBezTo>
                  <a:cubicBezTo>
                    <a:pt x="2297" y="3844"/>
                    <a:pt x="2346" y="3926"/>
                    <a:pt x="2397" y="4012"/>
                  </a:cubicBezTo>
                  <a:lnTo>
                    <a:pt x="2385" y="3893"/>
                  </a:lnTo>
                  <a:cubicBezTo>
                    <a:pt x="2338" y="3813"/>
                    <a:pt x="2293" y="3731"/>
                    <a:pt x="2248" y="3651"/>
                  </a:cubicBezTo>
                  <a:cubicBezTo>
                    <a:pt x="1853" y="2958"/>
                    <a:pt x="1609" y="2371"/>
                    <a:pt x="1214" y="1722"/>
                  </a:cubicBezTo>
                  <a:cubicBezTo>
                    <a:pt x="979" y="1335"/>
                    <a:pt x="705" y="912"/>
                    <a:pt x="402" y="511"/>
                  </a:cubicBezTo>
                  <a:cubicBezTo>
                    <a:pt x="269" y="335"/>
                    <a:pt x="130" y="167"/>
                    <a:pt x="1"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46"/>
            <p:cNvSpPr/>
            <p:nvPr/>
          </p:nvSpPr>
          <p:spPr>
            <a:xfrm>
              <a:off x="-9127752" y="2893916"/>
              <a:ext cx="1459243" cy="2465607"/>
            </a:xfrm>
            <a:custGeom>
              <a:avLst/>
              <a:gdLst/>
              <a:ahLst/>
              <a:cxnLst/>
              <a:rect l="l" t="t" r="r" b="b"/>
              <a:pathLst>
                <a:path w="2465" h="4165" extrusionOk="0">
                  <a:moveTo>
                    <a:pt x="0" y="0"/>
                  </a:moveTo>
                  <a:lnTo>
                    <a:pt x="0" y="78"/>
                  </a:lnTo>
                  <a:cubicBezTo>
                    <a:pt x="430" y="734"/>
                    <a:pt x="959" y="1446"/>
                    <a:pt x="1340" y="2111"/>
                  </a:cubicBezTo>
                  <a:cubicBezTo>
                    <a:pt x="1496" y="2386"/>
                    <a:pt x="1694" y="2686"/>
                    <a:pt x="1866" y="2979"/>
                  </a:cubicBezTo>
                  <a:cubicBezTo>
                    <a:pt x="2081" y="3345"/>
                    <a:pt x="2173" y="3658"/>
                    <a:pt x="2394" y="4043"/>
                  </a:cubicBezTo>
                  <a:cubicBezTo>
                    <a:pt x="2416" y="4082"/>
                    <a:pt x="2439" y="4123"/>
                    <a:pt x="2465" y="4165"/>
                  </a:cubicBezTo>
                  <a:lnTo>
                    <a:pt x="2453" y="4053"/>
                  </a:lnTo>
                  <a:cubicBezTo>
                    <a:pt x="2019" y="3380"/>
                    <a:pt x="1897" y="2887"/>
                    <a:pt x="1479" y="2250"/>
                  </a:cubicBezTo>
                  <a:cubicBezTo>
                    <a:pt x="1260" y="1913"/>
                    <a:pt x="1156" y="1659"/>
                    <a:pt x="966" y="1350"/>
                  </a:cubicBezTo>
                  <a:cubicBezTo>
                    <a:pt x="775" y="1041"/>
                    <a:pt x="540" y="704"/>
                    <a:pt x="278" y="378"/>
                  </a:cubicBezTo>
                  <a:cubicBezTo>
                    <a:pt x="174" y="245"/>
                    <a:pt x="82" y="121"/>
                    <a:pt x="0"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46"/>
            <p:cNvSpPr/>
            <p:nvPr/>
          </p:nvSpPr>
          <p:spPr>
            <a:xfrm>
              <a:off x="-9125976" y="2705073"/>
              <a:ext cx="1439116" cy="2464423"/>
            </a:xfrm>
            <a:custGeom>
              <a:avLst/>
              <a:gdLst/>
              <a:ahLst/>
              <a:cxnLst/>
              <a:rect l="l" t="t" r="r" b="b"/>
              <a:pathLst>
                <a:path w="2431" h="4163" extrusionOk="0">
                  <a:moveTo>
                    <a:pt x="1" y="0"/>
                  </a:moveTo>
                  <a:lnTo>
                    <a:pt x="1" y="78"/>
                  </a:lnTo>
                  <a:cubicBezTo>
                    <a:pt x="60" y="172"/>
                    <a:pt x="122" y="268"/>
                    <a:pt x="187" y="366"/>
                  </a:cubicBezTo>
                  <a:cubicBezTo>
                    <a:pt x="592" y="988"/>
                    <a:pt x="1110" y="1665"/>
                    <a:pt x="1425" y="2273"/>
                  </a:cubicBezTo>
                  <a:cubicBezTo>
                    <a:pt x="1728" y="2860"/>
                    <a:pt x="2031" y="3480"/>
                    <a:pt x="2430" y="4163"/>
                  </a:cubicBezTo>
                  <a:lnTo>
                    <a:pt x="2421" y="4069"/>
                  </a:lnTo>
                  <a:cubicBezTo>
                    <a:pt x="2417" y="4065"/>
                    <a:pt x="2415" y="4061"/>
                    <a:pt x="2413" y="4059"/>
                  </a:cubicBezTo>
                  <a:cubicBezTo>
                    <a:pt x="2247" y="3775"/>
                    <a:pt x="2192" y="3547"/>
                    <a:pt x="2065" y="3290"/>
                  </a:cubicBezTo>
                  <a:cubicBezTo>
                    <a:pt x="1938" y="3028"/>
                    <a:pt x="1771" y="2754"/>
                    <a:pt x="1654" y="2508"/>
                  </a:cubicBezTo>
                  <a:cubicBezTo>
                    <a:pt x="1650" y="2498"/>
                    <a:pt x="1644" y="2486"/>
                    <a:pt x="1640" y="2477"/>
                  </a:cubicBezTo>
                  <a:lnTo>
                    <a:pt x="1104" y="1540"/>
                  </a:lnTo>
                  <a:cubicBezTo>
                    <a:pt x="928" y="1276"/>
                    <a:pt x="742" y="1010"/>
                    <a:pt x="537" y="740"/>
                  </a:cubicBezTo>
                  <a:cubicBezTo>
                    <a:pt x="422" y="591"/>
                    <a:pt x="289" y="442"/>
                    <a:pt x="187" y="298"/>
                  </a:cubicBezTo>
                  <a:cubicBezTo>
                    <a:pt x="112" y="190"/>
                    <a:pt x="66" y="100"/>
                    <a:pt x="1"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46"/>
            <p:cNvSpPr/>
            <p:nvPr/>
          </p:nvSpPr>
          <p:spPr>
            <a:xfrm>
              <a:off x="-9127752" y="2315548"/>
              <a:ext cx="5702000" cy="2628402"/>
            </a:xfrm>
            <a:custGeom>
              <a:avLst/>
              <a:gdLst/>
              <a:ahLst/>
              <a:cxnLst/>
              <a:rect l="l" t="t" r="r" b="b"/>
              <a:pathLst>
                <a:path w="9632" h="4440" extrusionOk="0">
                  <a:moveTo>
                    <a:pt x="5319" y="1"/>
                  </a:moveTo>
                  <a:lnTo>
                    <a:pt x="0" y="267"/>
                  </a:lnTo>
                  <a:lnTo>
                    <a:pt x="2390" y="4439"/>
                  </a:lnTo>
                  <a:lnTo>
                    <a:pt x="9632" y="3469"/>
                  </a:lnTo>
                  <a:lnTo>
                    <a:pt x="5319"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46"/>
            <p:cNvSpPr/>
            <p:nvPr/>
          </p:nvSpPr>
          <p:spPr>
            <a:xfrm>
              <a:off x="-9087497" y="2465320"/>
              <a:ext cx="1467531" cy="2470343"/>
            </a:xfrm>
            <a:custGeom>
              <a:avLst/>
              <a:gdLst/>
              <a:ahLst/>
              <a:cxnLst/>
              <a:rect l="l" t="t" r="r" b="b"/>
              <a:pathLst>
                <a:path w="2479" h="4173" extrusionOk="0">
                  <a:moveTo>
                    <a:pt x="153" y="0"/>
                  </a:moveTo>
                  <a:lnTo>
                    <a:pt x="1" y="8"/>
                  </a:lnTo>
                  <a:cubicBezTo>
                    <a:pt x="349" y="509"/>
                    <a:pt x="705" y="1031"/>
                    <a:pt x="994" y="1551"/>
                  </a:cubicBezTo>
                  <a:cubicBezTo>
                    <a:pt x="1294" y="2087"/>
                    <a:pt x="1511" y="2616"/>
                    <a:pt x="1867" y="3214"/>
                  </a:cubicBezTo>
                  <a:cubicBezTo>
                    <a:pt x="2039" y="3506"/>
                    <a:pt x="2223" y="3832"/>
                    <a:pt x="2428" y="4173"/>
                  </a:cubicBezTo>
                  <a:lnTo>
                    <a:pt x="2479" y="4165"/>
                  </a:lnTo>
                  <a:cubicBezTo>
                    <a:pt x="2254" y="3781"/>
                    <a:pt x="2066" y="3423"/>
                    <a:pt x="1869" y="3069"/>
                  </a:cubicBezTo>
                  <a:cubicBezTo>
                    <a:pt x="1430" y="2285"/>
                    <a:pt x="1174" y="1614"/>
                    <a:pt x="748" y="914"/>
                  </a:cubicBezTo>
                  <a:cubicBezTo>
                    <a:pt x="570" y="616"/>
                    <a:pt x="368" y="303"/>
                    <a:pt x="153"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46"/>
            <p:cNvSpPr/>
            <p:nvPr/>
          </p:nvSpPr>
          <p:spPr>
            <a:xfrm>
              <a:off x="-8948381" y="2461768"/>
              <a:ext cx="1488250" cy="2461463"/>
            </a:xfrm>
            <a:custGeom>
              <a:avLst/>
              <a:gdLst/>
              <a:ahLst/>
              <a:cxnLst/>
              <a:rect l="l" t="t" r="r" b="b"/>
              <a:pathLst>
                <a:path w="2514" h="4158" extrusionOk="0">
                  <a:moveTo>
                    <a:pt x="129" y="0"/>
                  </a:moveTo>
                  <a:lnTo>
                    <a:pt x="0" y="6"/>
                  </a:lnTo>
                  <a:cubicBezTo>
                    <a:pt x="196" y="296"/>
                    <a:pt x="384" y="587"/>
                    <a:pt x="546" y="877"/>
                  </a:cubicBezTo>
                  <a:cubicBezTo>
                    <a:pt x="714" y="1172"/>
                    <a:pt x="929" y="1493"/>
                    <a:pt x="1115" y="1814"/>
                  </a:cubicBezTo>
                  <a:cubicBezTo>
                    <a:pt x="1350" y="2221"/>
                    <a:pt x="1448" y="2588"/>
                    <a:pt x="1692" y="3025"/>
                  </a:cubicBezTo>
                  <a:cubicBezTo>
                    <a:pt x="1896" y="3384"/>
                    <a:pt x="2127" y="3760"/>
                    <a:pt x="2381" y="4157"/>
                  </a:cubicBezTo>
                  <a:lnTo>
                    <a:pt x="2514" y="4140"/>
                  </a:lnTo>
                  <a:cubicBezTo>
                    <a:pt x="2258" y="3766"/>
                    <a:pt x="2005" y="3398"/>
                    <a:pt x="1780" y="3056"/>
                  </a:cubicBezTo>
                  <a:cubicBezTo>
                    <a:pt x="1280" y="2285"/>
                    <a:pt x="1160" y="1706"/>
                    <a:pt x="702" y="1012"/>
                  </a:cubicBezTo>
                  <a:cubicBezTo>
                    <a:pt x="468" y="656"/>
                    <a:pt x="364" y="378"/>
                    <a:pt x="167" y="59"/>
                  </a:cubicBezTo>
                  <a:lnTo>
                    <a:pt x="129"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46"/>
            <p:cNvSpPr/>
            <p:nvPr/>
          </p:nvSpPr>
          <p:spPr>
            <a:xfrm>
              <a:off x="-8799200" y="2451112"/>
              <a:ext cx="1463387" cy="2451992"/>
            </a:xfrm>
            <a:custGeom>
              <a:avLst/>
              <a:gdLst/>
              <a:ahLst/>
              <a:cxnLst/>
              <a:rect l="l" t="t" r="r" b="b"/>
              <a:pathLst>
                <a:path w="2472" h="4142" extrusionOk="0">
                  <a:moveTo>
                    <a:pt x="143" y="1"/>
                  </a:moveTo>
                  <a:lnTo>
                    <a:pt x="1" y="9"/>
                  </a:lnTo>
                  <a:cubicBezTo>
                    <a:pt x="151" y="238"/>
                    <a:pt x="290" y="468"/>
                    <a:pt x="404" y="693"/>
                  </a:cubicBezTo>
                  <a:cubicBezTo>
                    <a:pt x="777" y="1439"/>
                    <a:pt x="1159" y="2260"/>
                    <a:pt x="1724" y="3181"/>
                  </a:cubicBezTo>
                  <a:cubicBezTo>
                    <a:pt x="1912" y="3490"/>
                    <a:pt x="2117" y="3809"/>
                    <a:pt x="2348" y="4142"/>
                  </a:cubicBezTo>
                  <a:lnTo>
                    <a:pt x="2471" y="4126"/>
                  </a:lnTo>
                  <a:cubicBezTo>
                    <a:pt x="2391" y="4009"/>
                    <a:pt x="2309" y="3891"/>
                    <a:pt x="2227" y="3776"/>
                  </a:cubicBezTo>
                  <a:cubicBezTo>
                    <a:pt x="1966" y="3402"/>
                    <a:pt x="1673" y="3001"/>
                    <a:pt x="1472" y="2655"/>
                  </a:cubicBezTo>
                  <a:cubicBezTo>
                    <a:pt x="1288" y="2338"/>
                    <a:pt x="1229" y="2068"/>
                    <a:pt x="1096" y="1781"/>
                  </a:cubicBezTo>
                  <a:cubicBezTo>
                    <a:pt x="959" y="1489"/>
                    <a:pt x="777" y="1196"/>
                    <a:pt x="656" y="924"/>
                  </a:cubicBezTo>
                  <a:cubicBezTo>
                    <a:pt x="519" y="625"/>
                    <a:pt x="362" y="318"/>
                    <a:pt x="143"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46"/>
            <p:cNvSpPr/>
            <p:nvPr/>
          </p:nvSpPr>
          <p:spPr>
            <a:xfrm>
              <a:off x="-8658900" y="2447560"/>
              <a:ext cx="1453915" cy="2437192"/>
            </a:xfrm>
            <a:custGeom>
              <a:avLst/>
              <a:gdLst/>
              <a:ahLst/>
              <a:cxnLst/>
              <a:rect l="l" t="t" r="r" b="b"/>
              <a:pathLst>
                <a:path w="2456" h="4117" extrusionOk="0">
                  <a:moveTo>
                    <a:pt x="71" y="1"/>
                  </a:moveTo>
                  <a:lnTo>
                    <a:pt x="0" y="5"/>
                  </a:lnTo>
                  <a:cubicBezTo>
                    <a:pt x="12" y="24"/>
                    <a:pt x="28" y="40"/>
                    <a:pt x="39" y="60"/>
                  </a:cubicBezTo>
                  <a:cubicBezTo>
                    <a:pt x="350" y="517"/>
                    <a:pt x="489" y="895"/>
                    <a:pt x="722" y="1347"/>
                  </a:cubicBezTo>
                  <a:cubicBezTo>
                    <a:pt x="1029" y="1945"/>
                    <a:pt x="1344" y="2581"/>
                    <a:pt x="1800" y="3305"/>
                  </a:cubicBezTo>
                  <a:cubicBezTo>
                    <a:pt x="1978" y="3586"/>
                    <a:pt x="2162" y="3849"/>
                    <a:pt x="2361" y="4117"/>
                  </a:cubicBezTo>
                  <a:lnTo>
                    <a:pt x="2455" y="4105"/>
                  </a:lnTo>
                  <a:cubicBezTo>
                    <a:pt x="2166" y="3663"/>
                    <a:pt x="1907" y="3244"/>
                    <a:pt x="1653" y="2835"/>
                  </a:cubicBezTo>
                  <a:cubicBezTo>
                    <a:pt x="1372" y="2385"/>
                    <a:pt x="1090" y="1953"/>
                    <a:pt x="865" y="1562"/>
                  </a:cubicBezTo>
                  <a:cubicBezTo>
                    <a:pt x="644" y="1179"/>
                    <a:pt x="536" y="879"/>
                    <a:pt x="372" y="543"/>
                  </a:cubicBezTo>
                  <a:cubicBezTo>
                    <a:pt x="286" y="367"/>
                    <a:pt x="184" y="185"/>
                    <a:pt x="71"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46"/>
            <p:cNvSpPr/>
            <p:nvPr/>
          </p:nvSpPr>
          <p:spPr>
            <a:xfrm>
              <a:off x="-8577798" y="2442233"/>
              <a:ext cx="1492986" cy="2428904"/>
            </a:xfrm>
            <a:custGeom>
              <a:avLst/>
              <a:gdLst/>
              <a:ahLst/>
              <a:cxnLst/>
              <a:rect l="l" t="t" r="r" b="b"/>
              <a:pathLst>
                <a:path w="2522" h="4103" extrusionOk="0">
                  <a:moveTo>
                    <a:pt x="98" y="0"/>
                  </a:moveTo>
                  <a:lnTo>
                    <a:pt x="0" y="6"/>
                  </a:lnTo>
                  <a:cubicBezTo>
                    <a:pt x="106" y="166"/>
                    <a:pt x="213" y="329"/>
                    <a:pt x="321" y="487"/>
                  </a:cubicBezTo>
                  <a:cubicBezTo>
                    <a:pt x="679" y="1013"/>
                    <a:pt x="922" y="1532"/>
                    <a:pt x="1119" y="2029"/>
                  </a:cubicBezTo>
                  <a:cubicBezTo>
                    <a:pt x="1352" y="2615"/>
                    <a:pt x="1837" y="3324"/>
                    <a:pt x="2389" y="4102"/>
                  </a:cubicBezTo>
                  <a:lnTo>
                    <a:pt x="2522" y="4084"/>
                  </a:lnTo>
                  <a:cubicBezTo>
                    <a:pt x="2269" y="3725"/>
                    <a:pt x="2037" y="3382"/>
                    <a:pt x="1841" y="3071"/>
                  </a:cubicBezTo>
                  <a:cubicBezTo>
                    <a:pt x="1291" y="2201"/>
                    <a:pt x="1064" y="1622"/>
                    <a:pt x="669" y="910"/>
                  </a:cubicBezTo>
                  <a:cubicBezTo>
                    <a:pt x="509" y="620"/>
                    <a:pt x="307" y="309"/>
                    <a:pt x="98"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46"/>
            <p:cNvSpPr/>
            <p:nvPr/>
          </p:nvSpPr>
          <p:spPr>
            <a:xfrm>
              <a:off x="-8455257" y="2435129"/>
              <a:ext cx="1461019" cy="2421800"/>
            </a:xfrm>
            <a:custGeom>
              <a:avLst/>
              <a:gdLst/>
              <a:ahLst/>
              <a:cxnLst/>
              <a:rect l="l" t="t" r="r" b="b"/>
              <a:pathLst>
                <a:path w="2468" h="4091" extrusionOk="0">
                  <a:moveTo>
                    <a:pt x="171" y="0"/>
                  </a:moveTo>
                  <a:lnTo>
                    <a:pt x="1" y="8"/>
                  </a:lnTo>
                  <a:cubicBezTo>
                    <a:pt x="372" y="579"/>
                    <a:pt x="748" y="1174"/>
                    <a:pt x="1080" y="1757"/>
                  </a:cubicBezTo>
                  <a:cubicBezTo>
                    <a:pt x="1411" y="2342"/>
                    <a:pt x="1634" y="2895"/>
                    <a:pt x="2025" y="3559"/>
                  </a:cubicBezTo>
                  <a:cubicBezTo>
                    <a:pt x="2125" y="3727"/>
                    <a:pt x="2232" y="3905"/>
                    <a:pt x="2354" y="4091"/>
                  </a:cubicBezTo>
                  <a:lnTo>
                    <a:pt x="2467" y="4077"/>
                  </a:lnTo>
                  <a:cubicBezTo>
                    <a:pt x="2307" y="3852"/>
                    <a:pt x="2150" y="3631"/>
                    <a:pt x="2021" y="3410"/>
                  </a:cubicBezTo>
                  <a:cubicBezTo>
                    <a:pt x="1528" y="2549"/>
                    <a:pt x="1262" y="1867"/>
                    <a:pt x="791" y="1094"/>
                  </a:cubicBezTo>
                  <a:cubicBezTo>
                    <a:pt x="585" y="755"/>
                    <a:pt x="398" y="364"/>
                    <a:pt x="171"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46"/>
            <p:cNvSpPr/>
            <p:nvPr/>
          </p:nvSpPr>
          <p:spPr>
            <a:xfrm>
              <a:off x="-8295421" y="2428025"/>
              <a:ext cx="1432012" cy="2408185"/>
            </a:xfrm>
            <a:custGeom>
              <a:avLst/>
              <a:gdLst/>
              <a:ahLst/>
              <a:cxnLst/>
              <a:rect l="l" t="t" r="r" b="b"/>
              <a:pathLst>
                <a:path w="2419" h="4068" extrusionOk="0">
                  <a:moveTo>
                    <a:pt x="128" y="1"/>
                  </a:moveTo>
                  <a:lnTo>
                    <a:pt x="0" y="7"/>
                  </a:lnTo>
                  <a:cubicBezTo>
                    <a:pt x="222" y="335"/>
                    <a:pt x="437" y="664"/>
                    <a:pt x="626" y="990"/>
                  </a:cubicBezTo>
                  <a:cubicBezTo>
                    <a:pt x="799" y="1296"/>
                    <a:pt x="980" y="1636"/>
                    <a:pt x="1176" y="1969"/>
                  </a:cubicBezTo>
                  <a:cubicBezTo>
                    <a:pt x="1354" y="2379"/>
                    <a:pt x="1679" y="3054"/>
                    <a:pt x="1933" y="3443"/>
                  </a:cubicBezTo>
                  <a:cubicBezTo>
                    <a:pt x="2064" y="3641"/>
                    <a:pt x="2205" y="3842"/>
                    <a:pt x="2354" y="4048"/>
                  </a:cubicBezTo>
                  <a:cubicBezTo>
                    <a:pt x="2360" y="4054"/>
                    <a:pt x="2362" y="4062"/>
                    <a:pt x="2365" y="4067"/>
                  </a:cubicBezTo>
                  <a:lnTo>
                    <a:pt x="2418" y="4060"/>
                  </a:lnTo>
                  <a:cubicBezTo>
                    <a:pt x="2381" y="4009"/>
                    <a:pt x="2342" y="3956"/>
                    <a:pt x="2307" y="3907"/>
                  </a:cubicBezTo>
                  <a:cubicBezTo>
                    <a:pt x="2197" y="3702"/>
                    <a:pt x="2092" y="3504"/>
                    <a:pt x="1986" y="3314"/>
                  </a:cubicBezTo>
                  <a:cubicBezTo>
                    <a:pt x="1851" y="3082"/>
                    <a:pt x="1726" y="2874"/>
                    <a:pt x="1601" y="2673"/>
                  </a:cubicBezTo>
                  <a:cubicBezTo>
                    <a:pt x="1546" y="2583"/>
                    <a:pt x="1409" y="2336"/>
                    <a:pt x="1288" y="2127"/>
                  </a:cubicBezTo>
                  <a:cubicBezTo>
                    <a:pt x="1155" y="1800"/>
                    <a:pt x="1012" y="1480"/>
                    <a:pt x="789" y="1143"/>
                  </a:cubicBezTo>
                  <a:cubicBezTo>
                    <a:pt x="531" y="752"/>
                    <a:pt x="409" y="451"/>
                    <a:pt x="190" y="100"/>
                  </a:cubicBezTo>
                  <a:cubicBezTo>
                    <a:pt x="171" y="69"/>
                    <a:pt x="149" y="34"/>
                    <a:pt x="128"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46"/>
            <p:cNvSpPr/>
            <p:nvPr/>
          </p:nvSpPr>
          <p:spPr>
            <a:xfrm>
              <a:off x="-8152753" y="2420329"/>
              <a:ext cx="1432604" cy="2399897"/>
            </a:xfrm>
            <a:custGeom>
              <a:avLst/>
              <a:gdLst/>
              <a:ahLst/>
              <a:cxnLst/>
              <a:rect l="l" t="t" r="r" b="b"/>
              <a:pathLst>
                <a:path w="2420" h="4054" extrusionOk="0">
                  <a:moveTo>
                    <a:pt x="123" y="0"/>
                  </a:moveTo>
                  <a:lnTo>
                    <a:pt x="0" y="6"/>
                  </a:lnTo>
                  <a:cubicBezTo>
                    <a:pt x="180" y="272"/>
                    <a:pt x="344" y="538"/>
                    <a:pt x="479" y="798"/>
                  </a:cubicBezTo>
                  <a:cubicBezTo>
                    <a:pt x="904" y="1610"/>
                    <a:pt x="1340" y="2502"/>
                    <a:pt x="1970" y="3517"/>
                  </a:cubicBezTo>
                  <a:cubicBezTo>
                    <a:pt x="2077" y="3691"/>
                    <a:pt x="2191" y="3871"/>
                    <a:pt x="2312" y="4053"/>
                  </a:cubicBezTo>
                  <a:lnTo>
                    <a:pt x="2420" y="4037"/>
                  </a:lnTo>
                  <a:cubicBezTo>
                    <a:pt x="2158" y="3666"/>
                    <a:pt x="1882" y="3276"/>
                    <a:pt x="1682" y="2942"/>
                  </a:cubicBezTo>
                  <a:cubicBezTo>
                    <a:pt x="1477" y="2596"/>
                    <a:pt x="1405" y="2306"/>
                    <a:pt x="1248" y="1991"/>
                  </a:cubicBezTo>
                  <a:cubicBezTo>
                    <a:pt x="1092" y="1676"/>
                    <a:pt x="890" y="1350"/>
                    <a:pt x="749" y="1060"/>
                  </a:cubicBezTo>
                  <a:cubicBezTo>
                    <a:pt x="630" y="810"/>
                    <a:pt x="497" y="557"/>
                    <a:pt x="338" y="299"/>
                  </a:cubicBezTo>
                  <a:lnTo>
                    <a:pt x="123"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46"/>
            <p:cNvSpPr/>
            <p:nvPr/>
          </p:nvSpPr>
          <p:spPr>
            <a:xfrm>
              <a:off x="-7699293" y="2948970"/>
              <a:ext cx="1120628" cy="1851129"/>
            </a:xfrm>
            <a:custGeom>
              <a:avLst/>
              <a:gdLst/>
              <a:ahLst/>
              <a:cxnLst/>
              <a:rect l="l" t="t" r="r" b="b"/>
              <a:pathLst>
                <a:path w="1893" h="3127" extrusionOk="0">
                  <a:moveTo>
                    <a:pt x="1" y="1"/>
                  </a:moveTo>
                  <a:cubicBezTo>
                    <a:pt x="103" y="200"/>
                    <a:pt x="198" y="404"/>
                    <a:pt x="316" y="621"/>
                  </a:cubicBezTo>
                  <a:cubicBezTo>
                    <a:pt x="666" y="1274"/>
                    <a:pt x="1022" y="1969"/>
                    <a:pt x="1529" y="2763"/>
                  </a:cubicBezTo>
                  <a:cubicBezTo>
                    <a:pt x="1609" y="2888"/>
                    <a:pt x="1689" y="3007"/>
                    <a:pt x="1771" y="3127"/>
                  </a:cubicBezTo>
                  <a:lnTo>
                    <a:pt x="1892" y="3111"/>
                  </a:lnTo>
                  <a:cubicBezTo>
                    <a:pt x="1705" y="2818"/>
                    <a:pt x="1527" y="2534"/>
                    <a:pt x="1351" y="2254"/>
                  </a:cubicBezTo>
                  <a:cubicBezTo>
                    <a:pt x="1040" y="1763"/>
                    <a:pt x="729" y="1290"/>
                    <a:pt x="474" y="860"/>
                  </a:cubicBezTo>
                  <a:cubicBezTo>
                    <a:pt x="320" y="594"/>
                    <a:pt x="210" y="373"/>
                    <a:pt x="108" y="150"/>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46"/>
            <p:cNvSpPr/>
            <p:nvPr/>
          </p:nvSpPr>
          <p:spPr>
            <a:xfrm>
              <a:off x="-8011861" y="2413225"/>
              <a:ext cx="1593032" cy="2372074"/>
            </a:xfrm>
            <a:custGeom>
              <a:avLst/>
              <a:gdLst/>
              <a:ahLst/>
              <a:cxnLst/>
              <a:rect l="l" t="t" r="r" b="b"/>
              <a:pathLst>
                <a:path w="2691" h="4007" extrusionOk="0">
                  <a:moveTo>
                    <a:pt x="114" y="0"/>
                  </a:moveTo>
                  <a:lnTo>
                    <a:pt x="1" y="6"/>
                  </a:lnTo>
                  <a:cubicBezTo>
                    <a:pt x="486" y="644"/>
                    <a:pt x="1030" y="1328"/>
                    <a:pt x="1454" y="2021"/>
                  </a:cubicBezTo>
                  <a:cubicBezTo>
                    <a:pt x="1777" y="2537"/>
                    <a:pt x="2017" y="3048"/>
                    <a:pt x="2391" y="3623"/>
                  </a:cubicBezTo>
                  <a:cubicBezTo>
                    <a:pt x="2428" y="3676"/>
                    <a:pt x="2462" y="3732"/>
                    <a:pt x="2499" y="3791"/>
                  </a:cubicBezTo>
                  <a:cubicBezTo>
                    <a:pt x="2426" y="3680"/>
                    <a:pt x="2354" y="3576"/>
                    <a:pt x="2289" y="3468"/>
                  </a:cubicBezTo>
                  <a:cubicBezTo>
                    <a:pt x="2147" y="3243"/>
                    <a:pt x="2025" y="3036"/>
                    <a:pt x="1918" y="2837"/>
                  </a:cubicBezTo>
                  <a:lnTo>
                    <a:pt x="1624" y="2428"/>
                  </a:lnTo>
                  <a:lnTo>
                    <a:pt x="1624" y="2428"/>
                  </a:lnTo>
                  <a:cubicBezTo>
                    <a:pt x="1834" y="2886"/>
                    <a:pt x="2139" y="3429"/>
                    <a:pt x="2510" y="4006"/>
                  </a:cubicBezTo>
                  <a:lnTo>
                    <a:pt x="2690" y="3981"/>
                  </a:lnTo>
                  <a:cubicBezTo>
                    <a:pt x="2587" y="3813"/>
                    <a:pt x="2487" y="3646"/>
                    <a:pt x="2383" y="3482"/>
                  </a:cubicBezTo>
                  <a:cubicBezTo>
                    <a:pt x="1920" y="2729"/>
                    <a:pt x="1634" y="2082"/>
                    <a:pt x="1184" y="1405"/>
                  </a:cubicBezTo>
                  <a:cubicBezTo>
                    <a:pt x="922" y="1008"/>
                    <a:pt x="621" y="585"/>
                    <a:pt x="288" y="200"/>
                  </a:cubicBezTo>
                  <a:cubicBezTo>
                    <a:pt x="232" y="133"/>
                    <a:pt x="173" y="67"/>
                    <a:pt x="114"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46"/>
            <p:cNvSpPr/>
            <p:nvPr/>
          </p:nvSpPr>
          <p:spPr>
            <a:xfrm>
              <a:off x="-7840185" y="2446968"/>
              <a:ext cx="1542713" cy="2316428"/>
            </a:xfrm>
            <a:custGeom>
              <a:avLst/>
              <a:gdLst/>
              <a:ahLst/>
              <a:cxnLst/>
              <a:rect l="l" t="t" r="r" b="b"/>
              <a:pathLst>
                <a:path w="2606" h="3913" extrusionOk="0">
                  <a:moveTo>
                    <a:pt x="0" y="0"/>
                  </a:moveTo>
                  <a:lnTo>
                    <a:pt x="0" y="0"/>
                  </a:lnTo>
                  <a:cubicBezTo>
                    <a:pt x="327" y="424"/>
                    <a:pt x="659" y="865"/>
                    <a:pt x="929" y="1301"/>
                  </a:cubicBezTo>
                  <a:cubicBezTo>
                    <a:pt x="1109" y="1586"/>
                    <a:pt x="1330" y="1895"/>
                    <a:pt x="1530" y="2203"/>
                  </a:cubicBezTo>
                  <a:cubicBezTo>
                    <a:pt x="1778" y="2592"/>
                    <a:pt x="1894" y="2952"/>
                    <a:pt x="2152" y="3368"/>
                  </a:cubicBezTo>
                  <a:cubicBezTo>
                    <a:pt x="2263" y="3544"/>
                    <a:pt x="2381" y="3726"/>
                    <a:pt x="2504" y="3912"/>
                  </a:cubicBezTo>
                  <a:lnTo>
                    <a:pt x="2606" y="3897"/>
                  </a:lnTo>
                  <a:cubicBezTo>
                    <a:pt x="2479" y="3726"/>
                    <a:pt x="2353" y="3558"/>
                    <a:pt x="2238" y="3394"/>
                  </a:cubicBezTo>
                  <a:cubicBezTo>
                    <a:pt x="1710" y="2660"/>
                    <a:pt x="1563" y="2095"/>
                    <a:pt x="1084" y="1428"/>
                  </a:cubicBezTo>
                  <a:cubicBezTo>
                    <a:pt x="837" y="1086"/>
                    <a:pt x="722" y="818"/>
                    <a:pt x="515" y="509"/>
                  </a:cubicBezTo>
                  <a:cubicBezTo>
                    <a:pt x="417" y="364"/>
                    <a:pt x="309" y="215"/>
                    <a:pt x="194" y="68"/>
                  </a:cubicBezTo>
                  <a:lnTo>
                    <a:pt x="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46"/>
            <p:cNvSpPr/>
            <p:nvPr/>
          </p:nvSpPr>
          <p:spPr>
            <a:xfrm>
              <a:off x="-7631806" y="2522150"/>
              <a:ext cx="1450363" cy="2227038"/>
            </a:xfrm>
            <a:custGeom>
              <a:avLst/>
              <a:gdLst/>
              <a:ahLst/>
              <a:cxnLst/>
              <a:rect l="l" t="t" r="r" b="b"/>
              <a:pathLst>
                <a:path w="2450" h="3762" extrusionOk="0">
                  <a:moveTo>
                    <a:pt x="0" y="0"/>
                  </a:moveTo>
                  <a:lnTo>
                    <a:pt x="0" y="0"/>
                  </a:lnTo>
                  <a:cubicBezTo>
                    <a:pt x="249" y="325"/>
                    <a:pt x="485" y="655"/>
                    <a:pt x="665" y="978"/>
                  </a:cubicBezTo>
                  <a:cubicBezTo>
                    <a:pt x="1066" y="1694"/>
                    <a:pt x="1481" y="2486"/>
                    <a:pt x="2076" y="3372"/>
                  </a:cubicBezTo>
                  <a:cubicBezTo>
                    <a:pt x="2162" y="3500"/>
                    <a:pt x="2252" y="3629"/>
                    <a:pt x="2344" y="3762"/>
                  </a:cubicBezTo>
                  <a:lnTo>
                    <a:pt x="2449" y="3746"/>
                  </a:lnTo>
                  <a:cubicBezTo>
                    <a:pt x="2219" y="3445"/>
                    <a:pt x="1980" y="3138"/>
                    <a:pt x="1806" y="2866"/>
                  </a:cubicBezTo>
                  <a:cubicBezTo>
                    <a:pt x="1612" y="2559"/>
                    <a:pt x="1542" y="2297"/>
                    <a:pt x="1395" y="2017"/>
                  </a:cubicBezTo>
                  <a:cubicBezTo>
                    <a:pt x="1248" y="1739"/>
                    <a:pt x="1055" y="1455"/>
                    <a:pt x="924" y="1193"/>
                  </a:cubicBezTo>
                  <a:cubicBezTo>
                    <a:pt x="773" y="902"/>
                    <a:pt x="605" y="608"/>
                    <a:pt x="378" y="303"/>
                  </a:cubicBezTo>
                  <a:cubicBezTo>
                    <a:pt x="319" y="225"/>
                    <a:pt x="262" y="147"/>
                    <a:pt x="202" y="71"/>
                  </a:cubicBezTo>
                  <a:lnTo>
                    <a:pt x="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46"/>
            <p:cNvSpPr/>
            <p:nvPr/>
          </p:nvSpPr>
          <p:spPr>
            <a:xfrm>
              <a:off x="-7432899" y="2590228"/>
              <a:ext cx="1399453" cy="2138241"/>
            </a:xfrm>
            <a:custGeom>
              <a:avLst/>
              <a:gdLst/>
              <a:ahLst/>
              <a:cxnLst/>
              <a:rect l="l" t="t" r="r" b="b"/>
              <a:pathLst>
                <a:path w="2364" h="3612" extrusionOk="0">
                  <a:moveTo>
                    <a:pt x="1" y="1"/>
                  </a:moveTo>
                  <a:lnTo>
                    <a:pt x="1" y="1"/>
                  </a:lnTo>
                  <a:cubicBezTo>
                    <a:pt x="59" y="79"/>
                    <a:pt x="118" y="157"/>
                    <a:pt x="173" y="231"/>
                  </a:cubicBezTo>
                  <a:cubicBezTo>
                    <a:pt x="500" y="670"/>
                    <a:pt x="654" y="1037"/>
                    <a:pt x="905" y="1472"/>
                  </a:cubicBezTo>
                  <a:cubicBezTo>
                    <a:pt x="1235" y="2049"/>
                    <a:pt x="1575" y="2661"/>
                    <a:pt x="2055" y="3355"/>
                  </a:cubicBezTo>
                  <a:cubicBezTo>
                    <a:pt x="2115" y="3443"/>
                    <a:pt x="2176" y="3527"/>
                    <a:pt x="2241" y="3611"/>
                  </a:cubicBezTo>
                  <a:lnTo>
                    <a:pt x="2364" y="3594"/>
                  </a:lnTo>
                  <a:cubicBezTo>
                    <a:pt x="2201" y="3357"/>
                    <a:pt x="2041" y="3126"/>
                    <a:pt x="1886" y="2899"/>
                  </a:cubicBezTo>
                  <a:cubicBezTo>
                    <a:pt x="1587" y="2471"/>
                    <a:pt x="1294" y="2056"/>
                    <a:pt x="1053" y="1681"/>
                  </a:cubicBezTo>
                  <a:cubicBezTo>
                    <a:pt x="818" y="1311"/>
                    <a:pt x="699" y="1022"/>
                    <a:pt x="521" y="695"/>
                  </a:cubicBezTo>
                  <a:cubicBezTo>
                    <a:pt x="404" y="482"/>
                    <a:pt x="265" y="263"/>
                    <a:pt x="110" y="40"/>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46"/>
            <p:cNvSpPr/>
            <p:nvPr/>
          </p:nvSpPr>
          <p:spPr>
            <a:xfrm>
              <a:off x="-7481442" y="2387770"/>
              <a:ext cx="1642758" cy="2311692"/>
            </a:xfrm>
            <a:custGeom>
              <a:avLst/>
              <a:gdLst/>
              <a:ahLst/>
              <a:cxnLst/>
              <a:rect l="l" t="t" r="r" b="b"/>
              <a:pathLst>
                <a:path w="2775" h="3905" extrusionOk="0">
                  <a:moveTo>
                    <a:pt x="155" y="0"/>
                  </a:moveTo>
                  <a:lnTo>
                    <a:pt x="1" y="8"/>
                  </a:lnTo>
                  <a:cubicBezTo>
                    <a:pt x="490" y="609"/>
                    <a:pt x="1006" y="1240"/>
                    <a:pt x="1423" y="1870"/>
                  </a:cubicBezTo>
                  <a:cubicBezTo>
                    <a:pt x="1771" y="2404"/>
                    <a:pt x="2039" y="2932"/>
                    <a:pt x="2444" y="3519"/>
                  </a:cubicBezTo>
                  <a:cubicBezTo>
                    <a:pt x="2530" y="3641"/>
                    <a:pt x="2618" y="3770"/>
                    <a:pt x="2708" y="3905"/>
                  </a:cubicBezTo>
                  <a:lnTo>
                    <a:pt x="2774" y="3895"/>
                  </a:lnTo>
                  <a:cubicBezTo>
                    <a:pt x="2659" y="3719"/>
                    <a:pt x="2547" y="3545"/>
                    <a:pt x="2434" y="3373"/>
                  </a:cubicBezTo>
                  <a:cubicBezTo>
                    <a:pt x="1927" y="2602"/>
                    <a:pt x="1609" y="1925"/>
                    <a:pt x="1112" y="1223"/>
                  </a:cubicBezTo>
                  <a:cubicBezTo>
                    <a:pt x="830" y="824"/>
                    <a:pt x="507" y="395"/>
                    <a:pt x="155"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46"/>
            <p:cNvSpPr/>
            <p:nvPr/>
          </p:nvSpPr>
          <p:spPr>
            <a:xfrm>
              <a:off x="-7322790" y="2378298"/>
              <a:ext cx="1614935" cy="2305180"/>
            </a:xfrm>
            <a:custGeom>
              <a:avLst/>
              <a:gdLst/>
              <a:ahLst/>
              <a:cxnLst/>
              <a:rect l="l" t="t" r="r" b="b"/>
              <a:pathLst>
                <a:path w="2728" h="3894" extrusionOk="0">
                  <a:moveTo>
                    <a:pt x="149" y="1"/>
                  </a:moveTo>
                  <a:lnTo>
                    <a:pt x="1" y="8"/>
                  </a:lnTo>
                  <a:cubicBezTo>
                    <a:pt x="314" y="398"/>
                    <a:pt x="621" y="791"/>
                    <a:pt x="877" y="1184"/>
                  </a:cubicBezTo>
                  <a:cubicBezTo>
                    <a:pt x="1071" y="1485"/>
                    <a:pt x="1317" y="1802"/>
                    <a:pt x="1536" y="2123"/>
                  </a:cubicBezTo>
                  <a:cubicBezTo>
                    <a:pt x="1810" y="2524"/>
                    <a:pt x="1939" y="2900"/>
                    <a:pt x="2223" y="3324"/>
                  </a:cubicBezTo>
                  <a:cubicBezTo>
                    <a:pt x="2348" y="3510"/>
                    <a:pt x="2479" y="3702"/>
                    <a:pt x="2618" y="3893"/>
                  </a:cubicBezTo>
                  <a:lnTo>
                    <a:pt x="2727" y="3880"/>
                  </a:lnTo>
                  <a:cubicBezTo>
                    <a:pt x="2585" y="3698"/>
                    <a:pt x="2446" y="3520"/>
                    <a:pt x="2315" y="3345"/>
                  </a:cubicBezTo>
                  <a:cubicBezTo>
                    <a:pt x="1747" y="2598"/>
                    <a:pt x="1577" y="2004"/>
                    <a:pt x="1049" y="1313"/>
                  </a:cubicBezTo>
                  <a:cubicBezTo>
                    <a:pt x="775" y="957"/>
                    <a:pt x="642" y="672"/>
                    <a:pt x="409" y="345"/>
                  </a:cubicBezTo>
                  <a:cubicBezTo>
                    <a:pt x="329" y="233"/>
                    <a:pt x="241" y="118"/>
                    <a:pt x="149"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46"/>
            <p:cNvSpPr/>
            <p:nvPr/>
          </p:nvSpPr>
          <p:spPr>
            <a:xfrm>
              <a:off x="-7162954" y="2371195"/>
              <a:ext cx="1581192" cy="2296892"/>
            </a:xfrm>
            <a:custGeom>
              <a:avLst/>
              <a:gdLst/>
              <a:ahLst/>
              <a:cxnLst/>
              <a:rect l="l" t="t" r="r" b="b"/>
              <a:pathLst>
                <a:path w="2671" h="3880" extrusionOk="0">
                  <a:moveTo>
                    <a:pt x="155" y="1"/>
                  </a:moveTo>
                  <a:lnTo>
                    <a:pt x="1" y="9"/>
                  </a:lnTo>
                  <a:cubicBezTo>
                    <a:pt x="261" y="333"/>
                    <a:pt x="507" y="662"/>
                    <a:pt x="697" y="981"/>
                  </a:cubicBezTo>
                  <a:cubicBezTo>
                    <a:pt x="1143" y="1732"/>
                    <a:pt x="1601" y="2556"/>
                    <a:pt x="2246" y="3455"/>
                  </a:cubicBezTo>
                  <a:cubicBezTo>
                    <a:pt x="2346" y="3596"/>
                    <a:pt x="2450" y="3737"/>
                    <a:pt x="2555" y="3880"/>
                  </a:cubicBezTo>
                  <a:lnTo>
                    <a:pt x="2671" y="3864"/>
                  </a:lnTo>
                  <a:cubicBezTo>
                    <a:pt x="2416" y="3551"/>
                    <a:pt x="2148" y="3228"/>
                    <a:pt x="1953" y="2937"/>
                  </a:cubicBezTo>
                  <a:cubicBezTo>
                    <a:pt x="1741" y="2624"/>
                    <a:pt x="1661" y="2354"/>
                    <a:pt x="1497" y="2065"/>
                  </a:cubicBezTo>
                  <a:cubicBezTo>
                    <a:pt x="1333" y="1773"/>
                    <a:pt x="1123" y="1480"/>
                    <a:pt x="975" y="1206"/>
                  </a:cubicBezTo>
                  <a:cubicBezTo>
                    <a:pt x="805" y="901"/>
                    <a:pt x="617" y="590"/>
                    <a:pt x="364" y="267"/>
                  </a:cubicBezTo>
                  <a:cubicBezTo>
                    <a:pt x="296" y="179"/>
                    <a:pt x="226" y="91"/>
                    <a:pt x="155"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46"/>
            <p:cNvSpPr/>
            <p:nvPr/>
          </p:nvSpPr>
          <p:spPr>
            <a:xfrm>
              <a:off x="-7012590" y="2365867"/>
              <a:ext cx="1583560" cy="2282685"/>
            </a:xfrm>
            <a:custGeom>
              <a:avLst/>
              <a:gdLst/>
              <a:ahLst/>
              <a:cxnLst/>
              <a:rect l="l" t="t" r="r" b="b"/>
              <a:pathLst>
                <a:path w="2675" h="3856" extrusionOk="0">
                  <a:moveTo>
                    <a:pt x="93" y="0"/>
                  </a:moveTo>
                  <a:lnTo>
                    <a:pt x="1" y="6"/>
                  </a:lnTo>
                  <a:lnTo>
                    <a:pt x="251" y="321"/>
                  </a:lnTo>
                  <a:cubicBezTo>
                    <a:pt x="611" y="781"/>
                    <a:pt x="789" y="1170"/>
                    <a:pt x="1065" y="1624"/>
                  </a:cubicBezTo>
                  <a:cubicBezTo>
                    <a:pt x="1429" y="2222"/>
                    <a:pt x="1798" y="2854"/>
                    <a:pt x="2313" y="3556"/>
                  </a:cubicBezTo>
                  <a:cubicBezTo>
                    <a:pt x="2387" y="3658"/>
                    <a:pt x="2464" y="3758"/>
                    <a:pt x="2542" y="3856"/>
                  </a:cubicBezTo>
                  <a:lnTo>
                    <a:pt x="2675" y="3840"/>
                  </a:lnTo>
                  <a:cubicBezTo>
                    <a:pt x="2485" y="3586"/>
                    <a:pt x="2307" y="3333"/>
                    <a:pt x="2129" y="3089"/>
                  </a:cubicBezTo>
                  <a:cubicBezTo>
                    <a:pt x="1810" y="2651"/>
                    <a:pt x="1493" y="2226"/>
                    <a:pt x="1229" y="1837"/>
                  </a:cubicBezTo>
                  <a:cubicBezTo>
                    <a:pt x="969" y="1453"/>
                    <a:pt x="836" y="1150"/>
                    <a:pt x="635" y="804"/>
                  </a:cubicBezTo>
                  <a:cubicBezTo>
                    <a:pt x="484" y="544"/>
                    <a:pt x="296" y="272"/>
                    <a:pt x="93"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46"/>
            <p:cNvSpPr/>
            <p:nvPr/>
          </p:nvSpPr>
          <p:spPr>
            <a:xfrm>
              <a:off x="-6919649" y="2363499"/>
              <a:ext cx="1601911" cy="2272029"/>
            </a:xfrm>
            <a:custGeom>
              <a:avLst/>
              <a:gdLst/>
              <a:ahLst/>
              <a:cxnLst/>
              <a:rect l="l" t="t" r="r" b="b"/>
              <a:pathLst>
                <a:path w="2706" h="3838" extrusionOk="0">
                  <a:moveTo>
                    <a:pt x="96" y="0"/>
                  </a:moveTo>
                  <a:lnTo>
                    <a:pt x="0" y="4"/>
                  </a:lnTo>
                  <a:cubicBezTo>
                    <a:pt x="186" y="249"/>
                    <a:pt x="376" y="501"/>
                    <a:pt x="562" y="740"/>
                  </a:cubicBezTo>
                  <a:cubicBezTo>
                    <a:pt x="974" y="1264"/>
                    <a:pt x="1262" y="1784"/>
                    <a:pt x="1505" y="2285"/>
                  </a:cubicBezTo>
                  <a:cubicBezTo>
                    <a:pt x="1728" y="2748"/>
                    <a:pt x="2111" y="3273"/>
                    <a:pt x="2561" y="3838"/>
                  </a:cubicBezTo>
                  <a:lnTo>
                    <a:pt x="2706" y="3818"/>
                  </a:lnTo>
                  <a:cubicBezTo>
                    <a:pt x="2567" y="3638"/>
                    <a:pt x="2434" y="3464"/>
                    <a:pt x="2312" y="3300"/>
                  </a:cubicBezTo>
                  <a:cubicBezTo>
                    <a:pt x="1692" y="2451"/>
                    <a:pt x="1415" y="1872"/>
                    <a:pt x="955" y="1158"/>
                  </a:cubicBezTo>
                  <a:cubicBezTo>
                    <a:pt x="718" y="788"/>
                    <a:pt x="409" y="387"/>
                    <a:pt x="96"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46"/>
            <p:cNvSpPr/>
            <p:nvPr/>
          </p:nvSpPr>
          <p:spPr>
            <a:xfrm>
              <a:off x="-6788820" y="2351659"/>
              <a:ext cx="1562840" cy="2265517"/>
            </a:xfrm>
            <a:custGeom>
              <a:avLst/>
              <a:gdLst/>
              <a:ahLst/>
              <a:cxnLst/>
              <a:rect l="l" t="t" r="r" b="b"/>
              <a:pathLst>
                <a:path w="2640" h="3827" extrusionOk="0">
                  <a:moveTo>
                    <a:pt x="184" y="1"/>
                  </a:moveTo>
                  <a:lnTo>
                    <a:pt x="0" y="10"/>
                  </a:lnTo>
                  <a:cubicBezTo>
                    <a:pt x="489" y="658"/>
                    <a:pt x="990" y="1337"/>
                    <a:pt x="1426" y="1994"/>
                  </a:cubicBezTo>
                  <a:cubicBezTo>
                    <a:pt x="1810" y="2575"/>
                    <a:pt x="2076" y="3123"/>
                    <a:pt x="2514" y="3766"/>
                  </a:cubicBezTo>
                  <a:cubicBezTo>
                    <a:pt x="2528" y="3786"/>
                    <a:pt x="2543" y="3807"/>
                    <a:pt x="2555" y="3827"/>
                  </a:cubicBezTo>
                  <a:lnTo>
                    <a:pt x="2639" y="3815"/>
                  </a:lnTo>
                  <a:cubicBezTo>
                    <a:pt x="2586" y="3747"/>
                    <a:pt x="2537" y="3680"/>
                    <a:pt x="2494" y="3612"/>
                  </a:cubicBezTo>
                  <a:cubicBezTo>
                    <a:pt x="1939" y="2774"/>
                    <a:pt x="1618" y="2092"/>
                    <a:pt x="1078" y="1327"/>
                  </a:cubicBezTo>
                  <a:cubicBezTo>
                    <a:pt x="793" y="922"/>
                    <a:pt x="523" y="423"/>
                    <a:pt x="184"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46"/>
            <p:cNvSpPr/>
            <p:nvPr/>
          </p:nvSpPr>
          <p:spPr>
            <a:xfrm>
              <a:off x="-6620696" y="2345739"/>
              <a:ext cx="1553369" cy="2253085"/>
            </a:xfrm>
            <a:custGeom>
              <a:avLst/>
              <a:gdLst/>
              <a:ahLst/>
              <a:cxnLst/>
              <a:rect l="l" t="t" r="r" b="b"/>
              <a:pathLst>
                <a:path w="2624" h="3806" extrusionOk="0">
                  <a:moveTo>
                    <a:pt x="141" y="1"/>
                  </a:moveTo>
                  <a:lnTo>
                    <a:pt x="0" y="7"/>
                  </a:lnTo>
                  <a:cubicBezTo>
                    <a:pt x="315" y="406"/>
                    <a:pt x="626" y="813"/>
                    <a:pt x="890" y="1210"/>
                  </a:cubicBezTo>
                  <a:cubicBezTo>
                    <a:pt x="1095" y="1515"/>
                    <a:pt x="1303" y="1853"/>
                    <a:pt x="1526" y="2184"/>
                  </a:cubicBezTo>
                  <a:cubicBezTo>
                    <a:pt x="1735" y="2591"/>
                    <a:pt x="2113" y="3254"/>
                    <a:pt x="2394" y="3629"/>
                  </a:cubicBezTo>
                  <a:cubicBezTo>
                    <a:pt x="2437" y="3688"/>
                    <a:pt x="2484" y="3747"/>
                    <a:pt x="2527" y="3805"/>
                  </a:cubicBezTo>
                  <a:lnTo>
                    <a:pt x="2623" y="3792"/>
                  </a:lnTo>
                  <a:cubicBezTo>
                    <a:pt x="2561" y="3692"/>
                    <a:pt x="2496" y="3592"/>
                    <a:pt x="2433" y="3494"/>
                  </a:cubicBezTo>
                  <a:cubicBezTo>
                    <a:pt x="2283" y="3269"/>
                    <a:pt x="2142" y="3068"/>
                    <a:pt x="2005" y="2872"/>
                  </a:cubicBezTo>
                  <a:cubicBezTo>
                    <a:pt x="1940" y="2784"/>
                    <a:pt x="1784" y="2546"/>
                    <a:pt x="1651" y="2340"/>
                  </a:cubicBezTo>
                  <a:cubicBezTo>
                    <a:pt x="1489" y="2012"/>
                    <a:pt x="1320" y="1689"/>
                    <a:pt x="1068" y="1356"/>
                  </a:cubicBezTo>
                  <a:cubicBezTo>
                    <a:pt x="773" y="969"/>
                    <a:pt x="624" y="660"/>
                    <a:pt x="372" y="306"/>
                  </a:cubicBezTo>
                  <a:cubicBezTo>
                    <a:pt x="299" y="206"/>
                    <a:pt x="221" y="103"/>
                    <a:pt x="141"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46"/>
            <p:cNvSpPr/>
            <p:nvPr/>
          </p:nvSpPr>
          <p:spPr>
            <a:xfrm>
              <a:off x="-6464412" y="2340411"/>
              <a:ext cx="1523177" cy="2238878"/>
            </a:xfrm>
            <a:custGeom>
              <a:avLst/>
              <a:gdLst/>
              <a:ahLst/>
              <a:cxnLst/>
              <a:rect l="l" t="t" r="r" b="b"/>
              <a:pathLst>
                <a:path w="2573" h="3782" extrusionOk="0">
                  <a:moveTo>
                    <a:pt x="0" y="0"/>
                  </a:moveTo>
                  <a:cubicBezTo>
                    <a:pt x="262" y="335"/>
                    <a:pt x="509" y="669"/>
                    <a:pt x="706" y="998"/>
                  </a:cubicBezTo>
                  <a:cubicBezTo>
                    <a:pt x="1201" y="1811"/>
                    <a:pt x="1706" y="2696"/>
                    <a:pt x="2406" y="3674"/>
                  </a:cubicBezTo>
                  <a:cubicBezTo>
                    <a:pt x="2430" y="3711"/>
                    <a:pt x="2457" y="3746"/>
                    <a:pt x="2484" y="3781"/>
                  </a:cubicBezTo>
                  <a:lnTo>
                    <a:pt x="2572" y="3769"/>
                  </a:lnTo>
                  <a:cubicBezTo>
                    <a:pt x="2392" y="3544"/>
                    <a:pt x="2220" y="3321"/>
                    <a:pt x="2081" y="3114"/>
                  </a:cubicBezTo>
                  <a:cubicBezTo>
                    <a:pt x="1851" y="2776"/>
                    <a:pt x="1753" y="2486"/>
                    <a:pt x="1575" y="2175"/>
                  </a:cubicBezTo>
                  <a:cubicBezTo>
                    <a:pt x="1393" y="1862"/>
                    <a:pt x="1166" y="1541"/>
                    <a:pt x="1000" y="1246"/>
                  </a:cubicBezTo>
                  <a:cubicBezTo>
                    <a:pt x="859" y="994"/>
                    <a:pt x="704" y="741"/>
                    <a:pt x="520" y="481"/>
                  </a:cubicBezTo>
                  <a:lnTo>
                    <a:pt x="166" y="49"/>
                  </a:lnTo>
                  <a:lnTo>
                    <a:pt x="2"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46"/>
            <p:cNvSpPr/>
            <p:nvPr/>
          </p:nvSpPr>
          <p:spPr>
            <a:xfrm>
              <a:off x="-5871835" y="2976794"/>
              <a:ext cx="1092804" cy="1587105"/>
            </a:xfrm>
            <a:custGeom>
              <a:avLst/>
              <a:gdLst/>
              <a:ahLst/>
              <a:cxnLst/>
              <a:rect l="l" t="t" r="r" b="b"/>
              <a:pathLst>
                <a:path w="1846" h="2681" extrusionOk="0">
                  <a:moveTo>
                    <a:pt x="1" y="1"/>
                  </a:moveTo>
                  <a:lnTo>
                    <a:pt x="1" y="1"/>
                  </a:lnTo>
                  <a:cubicBezTo>
                    <a:pt x="122" y="202"/>
                    <a:pt x="233" y="406"/>
                    <a:pt x="370" y="623"/>
                  </a:cubicBezTo>
                  <a:cubicBezTo>
                    <a:pt x="763" y="1263"/>
                    <a:pt x="1164" y="1930"/>
                    <a:pt x="1710" y="2681"/>
                  </a:cubicBezTo>
                  <a:lnTo>
                    <a:pt x="1845" y="2663"/>
                  </a:lnTo>
                  <a:cubicBezTo>
                    <a:pt x="1738" y="2514"/>
                    <a:pt x="1630" y="2364"/>
                    <a:pt x="1524" y="2217"/>
                  </a:cubicBezTo>
                  <a:cubicBezTo>
                    <a:pt x="1178" y="1738"/>
                    <a:pt x="832" y="1276"/>
                    <a:pt x="546" y="854"/>
                  </a:cubicBezTo>
                  <a:cubicBezTo>
                    <a:pt x="370" y="594"/>
                    <a:pt x="243" y="369"/>
                    <a:pt x="122" y="148"/>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46"/>
            <p:cNvSpPr/>
            <p:nvPr/>
          </p:nvSpPr>
          <p:spPr>
            <a:xfrm>
              <a:off x="-6266689" y="2399018"/>
              <a:ext cx="1655190" cy="2137057"/>
            </a:xfrm>
            <a:custGeom>
              <a:avLst/>
              <a:gdLst/>
              <a:ahLst/>
              <a:cxnLst/>
              <a:rect l="l" t="t" r="r" b="b"/>
              <a:pathLst>
                <a:path w="2796" h="3610" extrusionOk="0">
                  <a:moveTo>
                    <a:pt x="1" y="1"/>
                  </a:moveTo>
                  <a:lnTo>
                    <a:pt x="1" y="1"/>
                  </a:lnTo>
                  <a:cubicBezTo>
                    <a:pt x="564" y="658"/>
                    <a:pt x="1192" y="1356"/>
                    <a:pt x="1689" y="2061"/>
                  </a:cubicBezTo>
                  <a:cubicBezTo>
                    <a:pt x="2041" y="2563"/>
                    <a:pt x="2313" y="3062"/>
                    <a:pt x="2720" y="3610"/>
                  </a:cubicBezTo>
                  <a:lnTo>
                    <a:pt x="2796" y="3600"/>
                  </a:lnTo>
                  <a:cubicBezTo>
                    <a:pt x="2766" y="3559"/>
                    <a:pt x="2737" y="3514"/>
                    <a:pt x="2708" y="3473"/>
                  </a:cubicBezTo>
                  <a:cubicBezTo>
                    <a:pt x="2197" y="2745"/>
                    <a:pt x="1865" y="2106"/>
                    <a:pt x="1368" y="1446"/>
                  </a:cubicBezTo>
                  <a:cubicBezTo>
                    <a:pt x="1074" y="1055"/>
                    <a:pt x="736" y="635"/>
                    <a:pt x="370" y="251"/>
                  </a:cubicBezTo>
                  <a:cubicBezTo>
                    <a:pt x="304" y="183"/>
                    <a:pt x="235" y="114"/>
                    <a:pt x="169" y="50"/>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46"/>
            <p:cNvSpPr/>
            <p:nvPr/>
          </p:nvSpPr>
          <p:spPr>
            <a:xfrm>
              <a:off x="-5153758" y="3858257"/>
              <a:ext cx="494899" cy="686108"/>
            </a:xfrm>
            <a:custGeom>
              <a:avLst/>
              <a:gdLst/>
              <a:ahLst/>
              <a:cxnLst/>
              <a:rect l="l" t="t" r="r" b="b"/>
              <a:pathLst>
                <a:path w="836" h="1159" extrusionOk="0">
                  <a:moveTo>
                    <a:pt x="0" y="0"/>
                  </a:moveTo>
                  <a:lnTo>
                    <a:pt x="0" y="0"/>
                  </a:lnTo>
                  <a:cubicBezTo>
                    <a:pt x="190" y="351"/>
                    <a:pt x="435" y="744"/>
                    <a:pt x="724" y="1158"/>
                  </a:cubicBezTo>
                  <a:lnTo>
                    <a:pt x="836" y="1145"/>
                  </a:lnTo>
                  <a:cubicBezTo>
                    <a:pt x="798" y="1096"/>
                    <a:pt x="763" y="1049"/>
                    <a:pt x="730" y="1000"/>
                  </a:cubicBezTo>
                  <a:cubicBezTo>
                    <a:pt x="575" y="785"/>
                    <a:pt x="440" y="585"/>
                    <a:pt x="321" y="392"/>
                  </a:cubicBezTo>
                  <a:lnTo>
                    <a:pt x="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46"/>
            <p:cNvSpPr/>
            <p:nvPr/>
          </p:nvSpPr>
          <p:spPr>
            <a:xfrm>
              <a:off x="-6057127" y="2458216"/>
              <a:ext cx="1542121" cy="2063059"/>
            </a:xfrm>
            <a:custGeom>
              <a:avLst/>
              <a:gdLst/>
              <a:ahLst/>
              <a:cxnLst/>
              <a:rect l="l" t="t" r="r" b="b"/>
              <a:pathLst>
                <a:path w="2605" h="3485" extrusionOk="0">
                  <a:moveTo>
                    <a:pt x="1" y="1"/>
                  </a:moveTo>
                  <a:lnTo>
                    <a:pt x="1" y="1"/>
                  </a:lnTo>
                  <a:cubicBezTo>
                    <a:pt x="366" y="423"/>
                    <a:pt x="734" y="859"/>
                    <a:pt x="1041" y="1292"/>
                  </a:cubicBezTo>
                  <a:cubicBezTo>
                    <a:pt x="1241" y="1575"/>
                    <a:pt x="1485" y="1874"/>
                    <a:pt x="1702" y="2172"/>
                  </a:cubicBezTo>
                  <a:cubicBezTo>
                    <a:pt x="1976" y="2547"/>
                    <a:pt x="2117" y="2905"/>
                    <a:pt x="2399" y="3306"/>
                  </a:cubicBezTo>
                  <a:cubicBezTo>
                    <a:pt x="2442" y="3365"/>
                    <a:pt x="2485" y="3424"/>
                    <a:pt x="2526" y="3484"/>
                  </a:cubicBezTo>
                  <a:lnTo>
                    <a:pt x="2604" y="3475"/>
                  </a:lnTo>
                  <a:cubicBezTo>
                    <a:pt x="2563" y="3426"/>
                    <a:pt x="2524" y="3375"/>
                    <a:pt x="2485" y="3326"/>
                  </a:cubicBezTo>
                  <a:cubicBezTo>
                    <a:pt x="1922" y="2628"/>
                    <a:pt x="1732" y="2058"/>
                    <a:pt x="1208" y="1411"/>
                  </a:cubicBezTo>
                  <a:cubicBezTo>
                    <a:pt x="936" y="1076"/>
                    <a:pt x="799" y="805"/>
                    <a:pt x="564" y="499"/>
                  </a:cubicBezTo>
                  <a:cubicBezTo>
                    <a:pt x="454" y="355"/>
                    <a:pt x="331" y="208"/>
                    <a:pt x="202" y="59"/>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46"/>
            <p:cNvSpPr/>
            <p:nvPr/>
          </p:nvSpPr>
          <p:spPr>
            <a:xfrm>
              <a:off x="-5839276" y="2522150"/>
              <a:ext cx="1438524" cy="1984917"/>
            </a:xfrm>
            <a:custGeom>
              <a:avLst/>
              <a:gdLst/>
              <a:ahLst/>
              <a:cxnLst/>
              <a:rect l="l" t="t" r="r" b="b"/>
              <a:pathLst>
                <a:path w="2430" h="3353" extrusionOk="0">
                  <a:moveTo>
                    <a:pt x="0" y="0"/>
                  </a:moveTo>
                  <a:lnTo>
                    <a:pt x="0" y="0"/>
                  </a:lnTo>
                  <a:cubicBezTo>
                    <a:pt x="276" y="323"/>
                    <a:pt x="540" y="652"/>
                    <a:pt x="746" y="970"/>
                  </a:cubicBezTo>
                  <a:cubicBezTo>
                    <a:pt x="1201" y="1680"/>
                    <a:pt x="1665" y="2457"/>
                    <a:pt x="2311" y="3304"/>
                  </a:cubicBezTo>
                  <a:cubicBezTo>
                    <a:pt x="2322" y="3318"/>
                    <a:pt x="2336" y="3335"/>
                    <a:pt x="2348" y="3353"/>
                  </a:cubicBezTo>
                  <a:lnTo>
                    <a:pt x="2430" y="3339"/>
                  </a:lnTo>
                  <a:cubicBezTo>
                    <a:pt x="2277" y="3159"/>
                    <a:pt x="2131" y="2981"/>
                    <a:pt x="2009" y="2815"/>
                  </a:cubicBezTo>
                  <a:cubicBezTo>
                    <a:pt x="1802" y="2523"/>
                    <a:pt x="1714" y="2261"/>
                    <a:pt x="1548" y="1988"/>
                  </a:cubicBezTo>
                  <a:cubicBezTo>
                    <a:pt x="1381" y="1712"/>
                    <a:pt x="1172" y="1436"/>
                    <a:pt x="1018" y="1178"/>
                  </a:cubicBezTo>
                  <a:cubicBezTo>
                    <a:pt x="845" y="888"/>
                    <a:pt x="656" y="597"/>
                    <a:pt x="403" y="294"/>
                  </a:cubicBezTo>
                  <a:cubicBezTo>
                    <a:pt x="341" y="215"/>
                    <a:pt x="274" y="139"/>
                    <a:pt x="208" y="61"/>
                  </a:cubicBezTo>
                  <a:lnTo>
                    <a:pt x="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46"/>
            <p:cNvSpPr/>
            <p:nvPr/>
          </p:nvSpPr>
          <p:spPr>
            <a:xfrm>
              <a:off x="-5600706" y="2621604"/>
              <a:ext cx="1365709" cy="1865929"/>
            </a:xfrm>
            <a:custGeom>
              <a:avLst/>
              <a:gdLst/>
              <a:ahLst/>
              <a:cxnLst/>
              <a:rect l="l" t="t" r="r" b="b"/>
              <a:pathLst>
                <a:path w="2307" h="3152" extrusionOk="0">
                  <a:moveTo>
                    <a:pt x="0" y="0"/>
                  </a:moveTo>
                  <a:cubicBezTo>
                    <a:pt x="47" y="55"/>
                    <a:pt x="90" y="112"/>
                    <a:pt x="137" y="165"/>
                  </a:cubicBezTo>
                  <a:cubicBezTo>
                    <a:pt x="495" y="595"/>
                    <a:pt x="677" y="965"/>
                    <a:pt x="959" y="1391"/>
                  </a:cubicBezTo>
                  <a:cubicBezTo>
                    <a:pt x="1317" y="1939"/>
                    <a:pt x="1681" y="2516"/>
                    <a:pt x="2172" y="3152"/>
                  </a:cubicBezTo>
                  <a:lnTo>
                    <a:pt x="2307" y="3136"/>
                  </a:lnTo>
                  <a:cubicBezTo>
                    <a:pt x="2211" y="3011"/>
                    <a:pt x="2115" y="2888"/>
                    <a:pt x="2023" y="2766"/>
                  </a:cubicBezTo>
                  <a:cubicBezTo>
                    <a:pt x="1704" y="2355"/>
                    <a:pt x="1387" y="1956"/>
                    <a:pt x="1123" y="1593"/>
                  </a:cubicBezTo>
                  <a:cubicBezTo>
                    <a:pt x="863" y="1231"/>
                    <a:pt x="722" y="941"/>
                    <a:pt x="519" y="617"/>
                  </a:cubicBezTo>
                  <a:cubicBezTo>
                    <a:pt x="427" y="470"/>
                    <a:pt x="323" y="321"/>
                    <a:pt x="212" y="169"/>
                  </a:cubicBezTo>
                  <a:lnTo>
                    <a:pt x="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46"/>
            <p:cNvSpPr/>
            <p:nvPr/>
          </p:nvSpPr>
          <p:spPr>
            <a:xfrm>
              <a:off x="-5457446" y="2739408"/>
              <a:ext cx="1319535" cy="1732141"/>
            </a:xfrm>
            <a:custGeom>
              <a:avLst/>
              <a:gdLst/>
              <a:ahLst/>
              <a:cxnLst/>
              <a:rect l="l" t="t" r="r" b="b"/>
              <a:pathLst>
                <a:path w="2229" h="2926" extrusionOk="0">
                  <a:moveTo>
                    <a:pt x="1" y="1"/>
                  </a:moveTo>
                  <a:lnTo>
                    <a:pt x="1" y="1"/>
                  </a:lnTo>
                  <a:cubicBezTo>
                    <a:pt x="312" y="359"/>
                    <a:pt x="615" y="725"/>
                    <a:pt x="879" y="1090"/>
                  </a:cubicBezTo>
                  <a:cubicBezTo>
                    <a:pt x="1255" y="1607"/>
                    <a:pt x="1546" y="2121"/>
                    <a:pt x="1978" y="2687"/>
                  </a:cubicBezTo>
                  <a:cubicBezTo>
                    <a:pt x="2037" y="2763"/>
                    <a:pt x="2096" y="2843"/>
                    <a:pt x="2156" y="2925"/>
                  </a:cubicBezTo>
                  <a:lnTo>
                    <a:pt x="2229" y="2915"/>
                  </a:lnTo>
                  <a:cubicBezTo>
                    <a:pt x="2137" y="2790"/>
                    <a:pt x="2049" y="2665"/>
                    <a:pt x="1961" y="2544"/>
                  </a:cubicBezTo>
                  <a:cubicBezTo>
                    <a:pt x="1419" y="1797"/>
                    <a:pt x="1069" y="1135"/>
                    <a:pt x="541" y="455"/>
                  </a:cubicBezTo>
                  <a:cubicBezTo>
                    <a:pt x="527" y="435"/>
                    <a:pt x="509" y="416"/>
                    <a:pt x="494" y="396"/>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46"/>
            <p:cNvSpPr/>
            <p:nvPr/>
          </p:nvSpPr>
          <p:spPr>
            <a:xfrm>
              <a:off x="-5061408" y="3054343"/>
              <a:ext cx="1046629" cy="1401815"/>
            </a:xfrm>
            <a:custGeom>
              <a:avLst/>
              <a:gdLst/>
              <a:ahLst/>
              <a:cxnLst/>
              <a:rect l="l" t="t" r="r" b="b"/>
              <a:pathLst>
                <a:path w="1768" h="2368" extrusionOk="0">
                  <a:moveTo>
                    <a:pt x="1" y="1"/>
                  </a:moveTo>
                  <a:lnTo>
                    <a:pt x="1" y="1"/>
                  </a:lnTo>
                  <a:cubicBezTo>
                    <a:pt x="193" y="249"/>
                    <a:pt x="408" y="511"/>
                    <a:pt x="603" y="774"/>
                  </a:cubicBezTo>
                  <a:cubicBezTo>
                    <a:pt x="897" y="1165"/>
                    <a:pt x="1043" y="1533"/>
                    <a:pt x="1345" y="1945"/>
                  </a:cubicBezTo>
                  <a:cubicBezTo>
                    <a:pt x="1446" y="2084"/>
                    <a:pt x="1552" y="2225"/>
                    <a:pt x="1664" y="2368"/>
                  </a:cubicBezTo>
                  <a:lnTo>
                    <a:pt x="1767" y="2352"/>
                  </a:lnTo>
                  <a:cubicBezTo>
                    <a:pt x="1652" y="2221"/>
                    <a:pt x="1542" y="2088"/>
                    <a:pt x="1435" y="1961"/>
                  </a:cubicBezTo>
                  <a:cubicBezTo>
                    <a:pt x="895" y="1313"/>
                    <a:pt x="680" y="776"/>
                    <a:pt x="240" y="193"/>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46"/>
            <p:cNvSpPr/>
            <p:nvPr/>
          </p:nvSpPr>
          <p:spPr>
            <a:xfrm>
              <a:off x="-4792647" y="3269825"/>
              <a:ext cx="906329" cy="1170349"/>
            </a:xfrm>
            <a:custGeom>
              <a:avLst/>
              <a:gdLst/>
              <a:ahLst/>
              <a:cxnLst/>
              <a:rect l="l" t="t" r="r" b="b"/>
              <a:pathLst>
                <a:path w="1531" h="1977" extrusionOk="0">
                  <a:moveTo>
                    <a:pt x="1" y="1"/>
                  </a:moveTo>
                  <a:lnTo>
                    <a:pt x="1" y="1"/>
                  </a:lnTo>
                  <a:cubicBezTo>
                    <a:pt x="347" y="529"/>
                    <a:pt x="724" y="1092"/>
                    <a:pt x="1190" y="1687"/>
                  </a:cubicBezTo>
                  <a:cubicBezTo>
                    <a:pt x="1264" y="1785"/>
                    <a:pt x="1343" y="1879"/>
                    <a:pt x="1421" y="1976"/>
                  </a:cubicBezTo>
                  <a:lnTo>
                    <a:pt x="1530" y="1963"/>
                  </a:lnTo>
                  <a:cubicBezTo>
                    <a:pt x="1294" y="1699"/>
                    <a:pt x="1053" y="1429"/>
                    <a:pt x="873" y="1182"/>
                  </a:cubicBezTo>
                  <a:cubicBezTo>
                    <a:pt x="648" y="881"/>
                    <a:pt x="554" y="611"/>
                    <a:pt x="378" y="329"/>
                  </a:cubicBezTo>
                  <a:cubicBezTo>
                    <a:pt x="368" y="314"/>
                    <a:pt x="359" y="298"/>
                    <a:pt x="349" y="282"/>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46"/>
            <p:cNvSpPr/>
            <p:nvPr/>
          </p:nvSpPr>
          <p:spPr>
            <a:xfrm>
              <a:off x="-4463503" y="3535034"/>
              <a:ext cx="739389" cy="885606"/>
            </a:xfrm>
            <a:custGeom>
              <a:avLst/>
              <a:gdLst/>
              <a:ahLst/>
              <a:cxnLst/>
              <a:rect l="l" t="t" r="r" b="b"/>
              <a:pathLst>
                <a:path w="1249" h="1496" extrusionOk="0">
                  <a:moveTo>
                    <a:pt x="0" y="1"/>
                  </a:moveTo>
                  <a:lnTo>
                    <a:pt x="0" y="1"/>
                  </a:lnTo>
                  <a:cubicBezTo>
                    <a:pt x="280" y="413"/>
                    <a:pt x="585" y="848"/>
                    <a:pt x="957" y="1311"/>
                  </a:cubicBezTo>
                  <a:cubicBezTo>
                    <a:pt x="1010" y="1376"/>
                    <a:pt x="1058" y="1436"/>
                    <a:pt x="1109" y="1495"/>
                  </a:cubicBezTo>
                  <a:lnTo>
                    <a:pt x="1248" y="1476"/>
                  </a:lnTo>
                  <a:cubicBezTo>
                    <a:pt x="1080" y="1264"/>
                    <a:pt x="916" y="1057"/>
                    <a:pt x="751" y="854"/>
                  </a:cubicBezTo>
                  <a:cubicBezTo>
                    <a:pt x="562" y="615"/>
                    <a:pt x="372" y="382"/>
                    <a:pt x="192" y="155"/>
                  </a:cubicBezTo>
                  <a:lnTo>
                    <a:pt x="0"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46"/>
            <p:cNvSpPr/>
            <p:nvPr/>
          </p:nvSpPr>
          <p:spPr>
            <a:xfrm>
              <a:off x="-4224934" y="3726245"/>
              <a:ext cx="611521" cy="679004"/>
            </a:xfrm>
            <a:custGeom>
              <a:avLst/>
              <a:gdLst/>
              <a:ahLst/>
              <a:cxnLst/>
              <a:rect l="l" t="t" r="r" b="b"/>
              <a:pathLst>
                <a:path w="1033" h="1147" extrusionOk="0">
                  <a:moveTo>
                    <a:pt x="0" y="0"/>
                  </a:moveTo>
                  <a:cubicBezTo>
                    <a:pt x="227" y="355"/>
                    <a:pt x="534" y="742"/>
                    <a:pt x="884" y="1147"/>
                  </a:cubicBezTo>
                  <a:lnTo>
                    <a:pt x="1033" y="1127"/>
                  </a:lnTo>
                  <a:cubicBezTo>
                    <a:pt x="916" y="988"/>
                    <a:pt x="804" y="853"/>
                    <a:pt x="698" y="722"/>
                  </a:cubicBezTo>
                  <a:cubicBezTo>
                    <a:pt x="581" y="576"/>
                    <a:pt x="475" y="439"/>
                    <a:pt x="378" y="306"/>
                  </a:cubicBezTo>
                  <a:lnTo>
                    <a:pt x="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46"/>
            <p:cNvSpPr/>
            <p:nvPr/>
          </p:nvSpPr>
          <p:spPr>
            <a:xfrm>
              <a:off x="-3771473" y="4092090"/>
              <a:ext cx="256921" cy="295991"/>
            </a:xfrm>
            <a:custGeom>
              <a:avLst/>
              <a:gdLst/>
              <a:ahLst/>
              <a:cxnLst/>
              <a:rect l="l" t="t" r="r" b="b"/>
              <a:pathLst>
                <a:path w="434" h="500" extrusionOk="0">
                  <a:moveTo>
                    <a:pt x="1" y="1"/>
                  </a:moveTo>
                  <a:lnTo>
                    <a:pt x="1" y="1"/>
                  </a:lnTo>
                  <a:cubicBezTo>
                    <a:pt x="109" y="163"/>
                    <a:pt x="224" y="329"/>
                    <a:pt x="351" y="499"/>
                  </a:cubicBezTo>
                  <a:lnTo>
                    <a:pt x="433" y="488"/>
                  </a:lnTo>
                  <a:cubicBezTo>
                    <a:pt x="408" y="450"/>
                    <a:pt x="378" y="417"/>
                    <a:pt x="351" y="380"/>
                  </a:cubicBezTo>
                  <a:cubicBezTo>
                    <a:pt x="292" y="302"/>
                    <a:pt x="238" y="224"/>
                    <a:pt x="185" y="147"/>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46"/>
            <p:cNvSpPr/>
            <p:nvPr/>
          </p:nvSpPr>
          <p:spPr>
            <a:xfrm>
              <a:off x="-9127752" y="2315548"/>
              <a:ext cx="5349176" cy="2313468"/>
            </a:xfrm>
            <a:custGeom>
              <a:avLst/>
              <a:gdLst/>
              <a:ahLst/>
              <a:cxnLst/>
              <a:rect l="l" t="t" r="r" b="b"/>
              <a:pathLst>
                <a:path w="9036" h="3908" extrusionOk="0">
                  <a:moveTo>
                    <a:pt x="5319" y="1"/>
                  </a:moveTo>
                  <a:lnTo>
                    <a:pt x="0" y="267"/>
                  </a:lnTo>
                  <a:lnTo>
                    <a:pt x="657" y="1415"/>
                  </a:lnTo>
                  <a:lnTo>
                    <a:pt x="4399" y="3907"/>
                  </a:lnTo>
                  <a:lnTo>
                    <a:pt x="9035" y="2990"/>
                  </a:lnTo>
                  <a:lnTo>
                    <a:pt x="5319" y="1"/>
                  </a:lnTo>
                  <a:close/>
                </a:path>
              </a:pathLst>
            </a:custGeom>
            <a:solidFill>
              <a:srgbClr val="443438">
                <a:alpha val="3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46"/>
            <p:cNvSpPr/>
            <p:nvPr/>
          </p:nvSpPr>
          <p:spPr>
            <a:xfrm>
              <a:off x="-6492236" y="3267457"/>
              <a:ext cx="3182511" cy="1294074"/>
            </a:xfrm>
            <a:custGeom>
              <a:avLst/>
              <a:gdLst/>
              <a:ahLst/>
              <a:cxnLst/>
              <a:rect l="l" t="t" r="r" b="b"/>
              <a:pathLst>
                <a:path w="5376" h="2186" extrusionOk="0">
                  <a:moveTo>
                    <a:pt x="5375" y="1"/>
                  </a:moveTo>
                  <a:lnTo>
                    <a:pt x="0" y="1124"/>
                  </a:lnTo>
                  <a:lnTo>
                    <a:pt x="0" y="2186"/>
                  </a:lnTo>
                  <a:lnTo>
                    <a:pt x="5375" y="1026"/>
                  </a:lnTo>
                  <a:lnTo>
                    <a:pt x="537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46"/>
            <p:cNvSpPr/>
            <p:nvPr/>
          </p:nvSpPr>
          <p:spPr>
            <a:xfrm>
              <a:off x="-9522606" y="1897608"/>
              <a:ext cx="6212883" cy="2035236"/>
            </a:xfrm>
            <a:custGeom>
              <a:avLst/>
              <a:gdLst/>
              <a:ahLst/>
              <a:cxnLst/>
              <a:rect l="l" t="t" r="r" b="b"/>
              <a:pathLst>
                <a:path w="10495" h="3438" extrusionOk="0">
                  <a:moveTo>
                    <a:pt x="3887" y="1"/>
                  </a:moveTo>
                  <a:lnTo>
                    <a:pt x="0" y="279"/>
                  </a:lnTo>
                  <a:lnTo>
                    <a:pt x="5119" y="3438"/>
                  </a:lnTo>
                  <a:lnTo>
                    <a:pt x="10494" y="2315"/>
                  </a:lnTo>
                  <a:lnTo>
                    <a:pt x="388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46"/>
            <p:cNvSpPr/>
            <p:nvPr/>
          </p:nvSpPr>
          <p:spPr>
            <a:xfrm>
              <a:off x="-9522014" y="2059811"/>
              <a:ext cx="3143440" cy="1857049"/>
            </a:xfrm>
            <a:custGeom>
              <a:avLst/>
              <a:gdLst/>
              <a:ahLst/>
              <a:cxnLst/>
              <a:rect l="l" t="t" r="r" b="b"/>
              <a:pathLst>
                <a:path w="5310" h="3137" extrusionOk="0">
                  <a:moveTo>
                    <a:pt x="40" y="1"/>
                  </a:moveTo>
                  <a:lnTo>
                    <a:pt x="1" y="5"/>
                  </a:lnTo>
                  <a:lnTo>
                    <a:pt x="314" y="196"/>
                  </a:lnTo>
                  <a:cubicBezTo>
                    <a:pt x="1081" y="597"/>
                    <a:pt x="1947" y="1016"/>
                    <a:pt x="2679" y="1481"/>
                  </a:cubicBezTo>
                  <a:cubicBezTo>
                    <a:pt x="3174" y="1798"/>
                    <a:pt x="3594" y="2139"/>
                    <a:pt x="4167" y="2481"/>
                  </a:cubicBezTo>
                  <a:cubicBezTo>
                    <a:pt x="4494" y="2679"/>
                    <a:pt x="4854" y="2905"/>
                    <a:pt x="5251" y="3136"/>
                  </a:cubicBezTo>
                  <a:lnTo>
                    <a:pt x="5310" y="3125"/>
                  </a:lnTo>
                  <a:cubicBezTo>
                    <a:pt x="5267" y="3101"/>
                    <a:pt x="5228" y="3080"/>
                    <a:pt x="5194" y="3058"/>
                  </a:cubicBezTo>
                  <a:cubicBezTo>
                    <a:pt x="4801" y="2821"/>
                    <a:pt x="4461" y="2592"/>
                    <a:pt x="4111" y="2371"/>
                  </a:cubicBezTo>
                  <a:cubicBezTo>
                    <a:pt x="3385" y="1908"/>
                    <a:pt x="2865" y="1472"/>
                    <a:pt x="2172" y="1061"/>
                  </a:cubicBezTo>
                  <a:cubicBezTo>
                    <a:pt x="1763" y="818"/>
                    <a:pt x="1306" y="564"/>
                    <a:pt x="834" y="349"/>
                  </a:cubicBezTo>
                  <a:cubicBezTo>
                    <a:pt x="562" y="226"/>
                    <a:pt x="292" y="116"/>
                    <a:pt x="40"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46"/>
            <p:cNvSpPr/>
            <p:nvPr/>
          </p:nvSpPr>
          <p:spPr>
            <a:xfrm>
              <a:off x="-9347970" y="2042644"/>
              <a:ext cx="3170080" cy="1846393"/>
            </a:xfrm>
            <a:custGeom>
              <a:avLst/>
              <a:gdLst/>
              <a:ahLst/>
              <a:cxnLst/>
              <a:rect l="l" t="t" r="r" b="b"/>
              <a:pathLst>
                <a:path w="5355" h="3119" extrusionOk="0">
                  <a:moveTo>
                    <a:pt x="151" y="0"/>
                  </a:moveTo>
                  <a:lnTo>
                    <a:pt x="0" y="10"/>
                  </a:lnTo>
                  <a:cubicBezTo>
                    <a:pt x="622" y="339"/>
                    <a:pt x="1311" y="673"/>
                    <a:pt x="1884" y="1037"/>
                  </a:cubicBezTo>
                  <a:cubicBezTo>
                    <a:pt x="2170" y="1219"/>
                    <a:pt x="2502" y="1399"/>
                    <a:pt x="2809" y="1587"/>
                  </a:cubicBezTo>
                  <a:cubicBezTo>
                    <a:pt x="3197" y="1825"/>
                    <a:pt x="3443" y="2082"/>
                    <a:pt x="3846" y="2336"/>
                  </a:cubicBezTo>
                  <a:cubicBezTo>
                    <a:pt x="4228" y="2576"/>
                    <a:pt x="4650" y="2821"/>
                    <a:pt x="5108" y="3075"/>
                  </a:cubicBezTo>
                  <a:cubicBezTo>
                    <a:pt x="5133" y="3087"/>
                    <a:pt x="5157" y="3101"/>
                    <a:pt x="5184" y="3118"/>
                  </a:cubicBezTo>
                  <a:lnTo>
                    <a:pt x="5354" y="3081"/>
                  </a:lnTo>
                  <a:cubicBezTo>
                    <a:pt x="4865" y="2823"/>
                    <a:pt x="4376" y="2571"/>
                    <a:pt x="3940" y="2332"/>
                  </a:cubicBezTo>
                  <a:cubicBezTo>
                    <a:pt x="3161" y="1904"/>
                    <a:pt x="2805" y="1485"/>
                    <a:pt x="2086" y="1094"/>
                  </a:cubicBezTo>
                  <a:cubicBezTo>
                    <a:pt x="1714" y="890"/>
                    <a:pt x="1497" y="703"/>
                    <a:pt x="1174" y="515"/>
                  </a:cubicBezTo>
                  <a:cubicBezTo>
                    <a:pt x="871" y="337"/>
                    <a:pt x="521" y="161"/>
                    <a:pt x="151"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46"/>
            <p:cNvSpPr/>
            <p:nvPr/>
          </p:nvSpPr>
          <p:spPr>
            <a:xfrm>
              <a:off x="-9132488" y="2024292"/>
              <a:ext cx="3103777" cy="1828634"/>
            </a:xfrm>
            <a:custGeom>
              <a:avLst/>
              <a:gdLst/>
              <a:ahLst/>
              <a:cxnLst/>
              <a:rect l="l" t="t" r="r" b="b"/>
              <a:pathLst>
                <a:path w="5243" h="3089" extrusionOk="0">
                  <a:moveTo>
                    <a:pt x="194" y="0"/>
                  </a:moveTo>
                  <a:lnTo>
                    <a:pt x="0" y="16"/>
                  </a:lnTo>
                  <a:cubicBezTo>
                    <a:pt x="534" y="286"/>
                    <a:pt x="1096" y="565"/>
                    <a:pt x="1534" y="870"/>
                  </a:cubicBezTo>
                  <a:cubicBezTo>
                    <a:pt x="2199" y="1338"/>
                    <a:pt x="2897" y="1854"/>
                    <a:pt x="3797" y="2383"/>
                  </a:cubicBezTo>
                  <a:cubicBezTo>
                    <a:pt x="4194" y="2613"/>
                    <a:pt x="4624" y="2852"/>
                    <a:pt x="5102" y="3089"/>
                  </a:cubicBezTo>
                  <a:lnTo>
                    <a:pt x="5243" y="3059"/>
                  </a:lnTo>
                  <a:cubicBezTo>
                    <a:pt x="4996" y="2926"/>
                    <a:pt x="4744" y="2797"/>
                    <a:pt x="4499" y="2670"/>
                  </a:cubicBezTo>
                  <a:cubicBezTo>
                    <a:pt x="4110" y="2467"/>
                    <a:pt x="3676" y="2257"/>
                    <a:pt x="3351" y="2056"/>
                  </a:cubicBezTo>
                  <a:cubicBezTo>
                    <a:pt x="3050" y="1870"/>
                    <a:pt x="2884" y="1678"/>
                    <a:pt x="2637" y="1496"/>
                  </a:cubicBezTo>
                  <a:cubicBezTo>
                    <a:pt x="2387" y="1313"/>
                    <a:pt x="2093" y="1142"/>
                    <a:pt x="1864" y="968"/>
                  </a:cubicBezTo>
                  <a:cubicBezTo>
                    <a:pt x="1604" y="775"/>
                    <a:pt x="1326" y="585"/>
                    <a:pt x="986" y="401"/>
                  </a:cubicBezTo>
                  <a:cubicBezTo>
                    <a:pt x="730" y="264"/>
                    <a:pt x="468" y="129"/>
                    <a:pt x="194"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46"/>
            <p:cNvSpPr/>
            <p:nvPr/>
          </p:nvSpPr>
          <p:spPr>
            <a:xfrm>
              <a:off x="-8924109" y="2012453"/>
              <a:ext cx="3045763" cy="1800219"/>
            </a:xfrm>
            <a:custGeom>
              <a:avLst/>
              <a:gdLst/>
              <a:ahLst/>
              <a:cxnLst/>
              <a:rect l="l" t="t" r="r" b="b"/>
              <a:pathLst>
                <a:path w="5145" h="3041" extrusionOk="0">
                  <a:moveTo>
                    <a:pt x="131" y="0"/>
                  </a:moveTo>
                  <a:lnTo>
                    <a:pt x="0" y="10"/>
                  </a:lnTo>
                  <a:cubicBezTo>
                    <a:pt x="259" y="145"/>
                    <a:pt x="519" y="278"/>
                    <a:pt x="773" y="415"/>
                  </a:cubicBezTo>
                  <a:cubicBezTo>
                    <a:pt x="1262" y="677"/>
                    <a:pt x="1557" y="935"/>
                    <a:pt x="1966" y="1213"/>
                  </a:cubicBezTo>
                  <a:cubicBezTo>
                    <a:pt x="2506" y="1583"/>
                    <a:pt x="3062" y="1976"/>
                    <a:pt x="3778" y="2385"/>
                  </a:cubicBezTo>
                  <a:cubicBezTo>
                    <a:pt x="4194" y="2622"/>
                    <a:pt x="4605" y="2817"/>
                    <a:pt x="5072" y="3040"/>
                  </a:cubicBezTo>
                  <a:lnTo>
                    <a:pt x="5145" y="3025"/>
                  </a:lnTo>
                  <a:cubicBezTo>
                    <a:pt x="5092" y="2995"/>
                    <a:pt x="5039" y="2968"/>
                    <a:pt x="4988" y="2939"/>
                  </a:cubicBezTo>
                  <a:cubicBezTo>
                    <a:pt x="4433" y="2639"/>
                    <a:pt x="3938" y="2348"/>
                    <a:pt x="3451" y="2068"/>
                  </a:cubicBezTo>
                  <a:cubicBezTo>
                    <a:pt x="3005" y="1812"/>
                    <a:pt x="2565" y="1567"/>
                    <a:pt x="2191" y="1333"/>
                  </a:cubicBezTo>
                  <a:cubicBezTo>
                    <a:pt x="1821" y="1104"/>
                    <a:pt x="1593" y="902"/>
                    <a:pt x="1291" y="687"/>
                  </a:cubicBezTo>
                  <a:cubicBezTo>
                    <a:pt x="959" y="450"/>
                    <a:pt x="556" y="220"/>
                    <a:pt x="131"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46"/>
            <p:cNvSpPr/>
            <p:nvPr/>
          </p:nvSpPr>
          <p:spPr>
            <a:xfrm>
              <a:off x="-8793281" y="2005349"/>
              <a:ext cx="3074770" cy="1785419"/>
            </a:xfrm>
            <a:custGeom>
              <a:avLst/>
              <a:gdLst/>
              <a:ahLst/>
              <a:cxnLst/>
              <a:rect l="l" t="t" r="r" b="b"/>
              <a:pathLst>
                <a:path w="5194" h="3016" extrusionOk="0">
                  <a:moveTo>
                    <a:pt x="114" y="1"/>
                  </a:moveTo>
                  <a:lnTo>
                    <a:pt x="0" y="9"/>
                  </a:lnTo>
                  <a:cubicBezTo>
                    <a:pt x="368" y="200"/>
                    <a:pt x="750" y="421"/>
                    <a:pt x="1125" y="619"/>
                  </a:cubicBezTo>
                  <a:cubicBezTo>
                    <a:pt x="1685" y="916"/>
                    <a:pt x="2133" y="1251"/>
                    <a:pt x="2526" y="1577"/>
                  </a:cubicBezTo>
                  <a:cubicBezTo>
                    <a:pt x="3007" y="1978"/>
                    <a:pt x="3791" y="2389"/>
                    <a:pt x="4660" y="2827"/>
                  </a:cubicBezTo>
                  <a:cubicBezTo>
                    <a:pt x="4783" y="2888"/>
                    <a:pt x="4906" y="2952"/>
                    <a:pt x="5037" y="3015"/>
                  </a:cubicBezTo>
                  <a:lnTo>
                    <a:pt x="5194" y="2984"/>
                  </a:lnTo>
                  <a:cubicBezTo>
                    <a:pt x="4621" y="2694"/>
                    <a:pt x="4073" y="2411"/>
                    <a:pt x="3623" y="2152"/>
                  </a:cubicBezTo>
                  <a:cubicBezTo>
                    <a:pt x="2758" y="1656"/>
                    <a:pt x="2301" y="1274"/>
                    <a:pt x="1630" y="840"/>
                  </a:cubicBezTo>
                  <a:cubicBezTo>
                    <a:pt x="1194" y="554"/>
                    <a:pt x="640" y="267"/>
                    <a:pt x="114"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46"/>
            <p:cNvSpPr/>
            <p:nvPr/>
          </p:nvSpPr>
          <p:spPr>
            <a:xfrm>
              <a:off x="-8616277" y="1985813"/>
              <a:ext cx="2996628" cy="1782459"/>
            </a:xfrm>
            <a:custGeom>
              <a:avLst/>
              <a:gdLst/>
              <a:ahLst/>
              <a:cxnLst/>
              <a:rect l="l" t="t" r="r" b="b"/>
              <a:pathLst>
                <a:path w="5062" h="3011" extrusionOk="0">
                  <a:moveTo>
                    <a:pt x="226" y="0"/>
                  </a:moveTo>
                  <a:lnTo>
                    <a:pt x="1" y="18"/>
                  </a:lnTo>
                  <a:cubicBezTo>
                    <a:pt x="750" y="431"/>
                    <a:pt x="1544" y="877"/>
                    <a:pt x="2254" y="1325"/>
                  </a:cubicBezTo>
                  <a:cubicBezTo>
                    <a:pt x="2812" y="1675"/>
                    <a:pt x="3246" y="2037"/>
                    <a:pt x="3874" y="2422"/>
                  </a:cubicBezTo>
                  <a:cubicBezTo>
                    <a:pt x="4181" y="2610"/>
                    <a:pt x="4533" y="2811"/>
                    <a:pt x="4910" y="3011"/>
                  </a:cubicBezTo>
                  <a:lnTo>
                    <a:pt x="5061" y="2980"/>
                  </a:lnTo>
                  <a:cubicBezTo>
                    <a:pt x="4637" y="2731"/>
                    <a:pt x="4183" y="2541"/>
                    <a:pt x="3805" y="2305"/>
                  </a:cubicBezTo>
                  <a:cubicBezTo>
                    <a:pt x="2999" y="1796"/>
                    <a:pt x="2469" y="1346"/>
                    <a:pt x="1701" y="892"/>
                  </a:cubicBezTo>
                  <a:cubicBezTo>
                    <a:pt x="1249" y="623"/>
                    <a:pt x="779" y="259"/>
                    <a:pt x="259" y="16"/>
                  </a:cubicBezTo>
                  <a:cubicBezTo>
                    <a:pt x="249" y="12"/>
                    <a:pt x="235" y="6"/>
                    <a:pt x="226"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46"/>
            <p:cNvSpPr/>
            <p:nvPr/>
          </p:nvSpPr>
          <p:spPr>
            <a:xfrm>
              <a:off x="-8392507" y="1971014"/>
              <a:ext cx="2948677" cy="1757004"/>
            </a:xfrm>
            <a:custGeom>
              <a:avLst/>
              <a:gdLst/>
              <a:ahLst/>
              <a:cxnLst/>
              <a:rect l="l" t="t" r="r" b="b"/>
              <a:pathLst>
                <a:path w="4981" h="2968" extrusionOk="0">
                  <a:moveTo>
                    <a:pt x="198" y="0"/>
                  </a:moveTo>
                  <a:lnTo>
                    <a:pt x="0" y="14"/>
                  </a:lnTo>
                  <a:cubicBezTo>
                    <a:pt x="472" y="260"/>
                    <a:pt x="947" y="515"/>
                    <a:pt x="1369" y="782"/>
                  </a:cubicBezTo>
                  <a:cubicBezTo>
                    <a:pt x="1667" y="972"/>
                    <a:pt x="1980" y="1182"/>
                    <a:pt x="2301" y="1379"/>
                  </a:cubicBezTo>
                  <a:cubicBezTo>
                    <a:pt x="2639" y="1645"/>
                    <a:pt x="3218" y="2066"/>
                    <a:pt x="3609" y="2283"/>
                  </a:cubicBezTo>
                  <a:cubicBezTo>
                    <a:pt x="3809" y="2392"/>
                    <a:pt x="4020" y="2504"/>
                    <a:pt x="4239" y="2611"/>
                  </a:cubicBezTo>
                  <a:cubicBezTo>
                    <a:pt x="4454" y="2739"/>
                    <a:pt x="4699" y="2881"/>
                    <a:pt x="4851" y="2967"/>
                  </a:cubicBezTo>
                  <a:lnTo>
                    <a:pt x="4980" y="2940"/>
                  </a:lnTo>
                  <a:cubicBezTo>
                    <a:pt x="4683" y="2789"/>
                    <a:pt x="4394" y="2643"/>
                    <a:pt x="4141" y="2518"/>
                  </a:cubicBezTo>
                  <a:cubicBezTo>
                    <a:pt x="3959" y="2396"/>
                    <a:pt x="3783" y="2275"/>
                    <a:pt x="3603" y="2163"/>
                  </a:cubicBezTo>
                  <a:cubicBezTo>
                    <a:pt x="3386" y="2027"/>
                    <a:pt x="3187" y="1907"/>
                    <a:pt x="2987" y="1790"/>
                  </a:cubicBezTo>
                  <a:cubicBezTo>
                    <a:pt x="2897" y="1735"/>
                    <a:pt x="2668" y="1588"/>
                    <a:pt x="2473" y="1463"/>
                  </a:cubicBezTo>
                  <a:cubicBezTo>
                    <a:pt x="2209" y="1248"/>
                    <a:pt x="1941" y="1039"/>
                    <a:pt x="1589" y="845"/>
                  </a:cubicBezTo>
                  <a:cubicBezTo>
                    <a:pt x="1178" y="620"/>
                    <a:pt x="933" y="417"/>
                    <a:pt x="575" y="207"/>
                  </a:cubicBezTo>
                  <a:cubicBezTo>
                    <a:pt x="454" y="137"/>
                    <a:pt x="331" y="69"/>
                    <a:pt x="198"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46"/>
            <p:cNvSpPr/>
            <p:nvPr/>
          </p:nvSpPr>
          <p:spPr>
            <a:xfrm>
              <a:off x="-8176432" y="1955622"/>
              <a:ext cx="2899543" cy="1741021"/>
            </a:xfrm>
            <a:custGeom>
              <a:avLst/>
              <a:gdLst/>
              <a:ahLst/>
              <a:cxnLst/>
              <a:rect l="l" t="t" r="r" b="b"/>
              <a:pathLst>
                <a:path w="4898" h="2941" extrusionOk="0">
                  <a:moveTo>
                    <a:pt x="173" y="1"/>
                  </a:moveTo>
                  <a:lnTo>
                    <a:pt x="1" y="14"/>
                  </a:lnTo>
                  <a:cubicBezTo>
                    <a:pt x="361" y="204"/>
                    <a:pt x="709" y="400"/>
                    <a:pt x="1008" y="605"/>
                  </a:cubicBezTo>
                  <a:cubicBezTo>
                    <a:pt x="1750" y="1120"/>
                    <a:pt x="2530" y="1681"/>
                    <a:pt x="3528" y="2266"/>
                  </a:cubicBezTo>
                  <a:cubicBezTo>
                    <a:pt x="3903" y="2485"/>
                    <a:pt x="4310" y="2714"/>
                    <a:pt x="4750" y="2941"/>
                  </a:cubicBezTo>
                  <a:lnTo>
                    <a:pt x="4897" y="2909"/>
                  </a:lnTo>
                  <a:cubicBezTo>
                    <a:pt x="4696" y="2804"/>
                    <a:pt x="4496" y="2698"/>
                    <a:pt x="4299" y="2596"/>
                  </a:cubicBezTo>
                  <a:cubicBezTo>
                    <a:pt x="3868" y="2371"/>
                    <a:pt x="3389" y="2133"/>
                    <a:pt x="3029" y="1912"/>
                  </a:cubicBezTo>
                  <a:cubicBezTo>
                    <a:pt x="2696" y="1706"/>
                    <a:pt x="2505" y="1501"/>
                    <a:pt x="2231" y="1301"/>
                  </a:cubicBezTo>
                  <a:cubicBezTo>
                    <a:pt x="1953" y="1102"/>
                    <a:pt x="1628" y="910"/>
                    <a:pt x="1370" y="722"/>
                  </a:cubicBezTo>
                  <a:cubicBezTo>
                    <a:pt x="1151" y="562"/>
                    <a:pt x="918" y="402"/>
                    <a:pt x="654" y="245"/>
                  </a:cubicBezTo>
                  <a:lnTo>
                    <a:pt x="173"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46"/>
            <p:cNvSpPr/>
            <p:nvPr/>
          </p:nvSpPr>
          <p:spPr>
            <a:xfrm>
              <a:off x="-7397972" y="2300748"/>
              <a:ext cx="2276182" cy="1356824"/>
            </a:xfrm>
            <a:custGeom>
              <a:avLst/>
              <a:gdLst/>
              <a:ahLst/>
              <a:cxnLst/>
              <a:rect l="l" t="t" r="r" b="b"/>
              <a:pathLst>
                <a:path w="3845" h="2292" extrusionOk="0">
                  <a:moveTo>
                    <a:pt x="0" y="1"/>
                  </a:moveTo>
                  <a:cubicBezTo>
                    <a:pt x="180" y="128"/>
                    <a:pt x="358" y="257"/>
                    <a:pt x="562" y="394"/>
                  </a:cubicBezTo>
                  <a:cubicBezTo>
                    <a:pt x="1164" y="797"/>
                    <a:pt x="1782" y="1227"/>
                    <a:pt x="2575" y="1681"/>
                  </a:cubicBezTo>
                  <a:cubicBezTo>
                    <a:pt x="2958" y="1900"/>
                    <a:pt x="3338" y="2088"/>
                    <a:pt x="3750" y="2291"/>
                  </a:cubicBezTo>
                  <a:lnTo>
                    <a:pt x="3844" y="2272"/>
                  </a:lnTo>
                  <a:cubicBezTo>
                    <a:pt x="3257" y="1949"/>
                    <a:pt x="2725" y="1642"/>
                    <a:pt x="2205" y="1340"/>
                  </a:cubicBezTo>
                  <a:cubicBezTo>
                    <a:pt x="1712" y="1059"/>
                    <a:pt x="1225" y="785"/>
                    <a:pt x="808" y="529"/>
                  </a:cubicBezTo>
                  <a:cubicBezTo>
                    <a:pt x="552" y="368"/>
                    <a:pt x="356" y="225"/>
                    <a:pt x="163" y="83"/>
                  </a:cubicBezTo>
                  <a:lnTo>
                    <a:pt x="0"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p46"/>
            <p:cNvSpPr/>
            <p:nvPr/>
          </p:nvSpPr>
          <p:spPr>
            <a:xfrm>
              <a:off x="-7973382" y="1943190"/>
              <a:ext cx="3044579" cy="1685374"/>
            </a:xfrm>
            <a:custGeom>
              <a:avLst/>
              <a:gdLst/>
              <a:ahLst/>
              <a:cxnLst/>
              <a:rect l="l" t="t" r="r" b="b"/>
              <a:pathLst>
                <a:path w="5143" h="2847" extrusionOk="0">
                  <a:moveTo>
                    <a:pt x="176" y="0"/>
                  </a:moveTo>
                  <a:lnTo>
                    <a:pt x="0" y="12"/>
                  </a:lnTo>
                  <a:cubicBezTo>
                    <a:pt x="759" y="376"/>
                    <a:pt x="1598" y="753"/>
                    <a:pt x="2314" y="1178"/>
                  </a:cubicBezTo>
                  <a:cubicBezTo>
                    <a:pt x="2825" y="1483"/>
                    <a:pt x="3257" y="1808"/>
                    <a:pt x="3840" y="2132"/>
                  </a:cubicBezTo>
                  <a:lnTo>
                    <a:pt x="4008" y="2228"/>
                  </a:lnTo>
                  <a:cubicBezTo>
                    <a:pt x="3897" y="2167"/>
                    <a:pt x="3789" y="2105"/>
                    <a:pt x="3684" y="2046"/>
                  </a:cubicBezTo>
                  <a:cubicBezTo>
                    <a:pt x="3461" y="1919"/>
                    <a:pt x="3263" y="1796"/>
                    <a:pt x="3081" y="1673"/>
                  </a:cubicBezTo>
                  <a:lnTo>
                    <a:pt x="2639" y="1448"/>
                  </a:lnTo>
                  <a:lnTo>
                    <a:pt x="2639" y="1448"/>
                  </a:lnTo>
                  <a:cubicBezTo>
                    <a:pt x="3177" y="1858"/>
                    <a:pt x="3952" y="2336"/>
                    <a:pt x="4836" y="2786"/>
                  </a:cubicBezTo>
                  <a:cubicBezTo>
                    <a:pt x="4875" y="2805"/>
                    <a:pt x="4916" y="2825"/>
                    <a:pt x="4955" y="2846"/>
                  </a:cubicBezTo>
                  <a:lnTo>
                    <a:pt x="5143" y="2807"/>
                  </a:lnTo>
                  <a:cubicBezTo>
                    <a:pt x="5047" y="2762"/>
                    <a:pt x="4957" y="2719"/>
                    <a:pt x="4881" y="2678"/>
                  </a:cubicBezTo>
                  <a:cubicBezTo>
                    <a:pt x="4480" y="2453"/>
                    <a:pt x="4134" y="2238"/>
                    <a:pt x="3776" y="2025"/>
                  </a:cubicBezTo>
                  <a:cubicBezTo>
                    <a:pt x="3036" y="1586"/>
                    <a:pt x="2502" y="1164"/>
                    <a:pt x="1796" y="775"/>
                  </a:cubicBezTo>
                  <a:cubicBezTo>
                    <a:pt x="1379" y="546"/>
                    <a:pt x="916" y="305"/>
                    <a:pt x="436" y="106"/>
                  </a:cubicBezTo>
                  <a:cubicBezTo>
                    <a:pt x="350" y="69"/>
                    <a:pt x="262" y="35"/>
                    <a:pt x="176"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46"/>
            <p:cNvSpPr/>
            <p:nvPr/>
          </p:nvSpPr>
          <p:spPr>
            <a:xfrm>
              <a:off x="-7754939" y="1926615"/>
              <a:ext cx="3033331" cy="1658735"/>
            </a:xfrm>
            <a:custGeom>
              <a:avLst/>
              <a:gdLst/>
              <a:ahLst/>
              <a:cxnLst/>
              <a:rect l="l" t="t" r="r" b="b"/>
              <a:pathLst>
                <a:path w="5124" h="2802" extrusionOk="0">
                  <a:moveTo>
                    <a:pt x="212" y="1"/>
                  </a:moveTo>
                  <a:lnTo>
                    <a:pt x="1" y="16"/>
                  </a:lnTo>
                  <a:cubicBezTo>
                    <a:pt x="492" y="251"/>
                    <a:pt x="997" y="494"/>
                    <a:pt x="1437" y="752"/>
                  </a:cubicBezTo>
                  <a:cubicBezTo>
                    <a:pt x="1728" y="924"/>
                    <a:pt x="2065" y="1092"/>
                    <a:pt x="2378" y="1272"/>
                  </a:cubicBezTo>
                  <a:cubicBezTo>
                    <a:pt x="2771" y="1497"/>
                    <a:pt x="3025" y="1748"/>
                    <a:pt x="3436" y="1990"/>
                  </a:cubicBezTo>
                  <a:cubicBezTo>
                    <a:pt x="3825" y="2219"/>
                    <a:pt x="4255" y="2446"/>
                    <a:pt x="4721" y="2686"/>
                  </a:cubicBezTo>
                  <a:cubicBezTo>
                    <a:pt x="4784" y="2718"/>
                    <a:pt x="4858" y="2757"/>
                    <a:pt x="4938" y="2802"/>
                  </a:cubicBezTo>
                  <a:lnTo>
                    <a:pt x="5124" y="2761"/>
                  </a:lnTo>
                  <a:cubicBezTo>
                    <a:pt x="4574" y="2491"/>
                    <a:pt x="4019" y="2229"/>
                    <a:pt x="3530" y="1978"/>
                  </a:cubicBezTo>
                  <a:cubicBezTo>
                    <a:pt x="2740" y="1575"/>
                    <a:pt x="2370" y="1170"/>
                    <a:pt x="1640" y="801"/>
                  </a:cubicBezTo>
                  <a:cubicBezTo>
                    <a:pt x="1263" y="609"/>
                    <a:pt x="1038" y="429"/>
                    <a:pt x="707" y="251"/>
                  </a:cubicBezTo>
                  <a:cubicBezTo>
                    <a:pt x="555" y="167"/>
                    <a:pt x="388" y="83"/>
                    <a:pt x="212"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46"/>
            <p:cNvSpPr/>
            <p:nvPr/>
          </p:nvSpPr>
          <p:spPr>
            <a:xfrm>
              <a:off x="-7522881" y="1909447"/>
              <a:ext cx="2956965" cy="1638016"/>
            </a:xfrm>
            <a:custGeom>
              <a:avLst/>
              <a:gdLst/>
              <a:ahLst/>
              <a:cxnLst/>
              <a:rect l="l" t="t" r="r" b="b"/>
              <a:pathLst>
                <a:path w="4995" h="2767" extrusionOk="0">
                  <a:moveTo>
                    <a:pt x="221" y="0"/>
                  </a:moveTo>
                  <a:lnTo>
                    <a:pt x="0" y="16"/>
                  </a:lnTo>
                  <a:cubicBezTo>
                    <a:pt x="374" y="196"/>
                    <a:pt x="742" y="382"/>
                    <a:pt x="1049" y="583"/>
                  </a:cubicBezTo>
                  <a:cubicBezTo>
                    <a:pt x="1729" y="1027"/>
                    <a:pt x="2445" y="1522"/>
                    <a:pt x="3363" y="2023"/>
                  </a:cubicBezTo>
                  <a:cubicBezTo>
                    <a:pt x="3793" y="2258"/>
                    <a:pt x="4261" y="2496"/>
                    <a:pt x="4783" y="2733"/>
                  </a:cubicBezTo>
                  <a:cubicBezTo>
                    <a:pt x="4808" y="2745"/>
                    <a:pt x="4832" y="2755"/>
                    <a:pt x="4859" y="2766"/>
                  </a:cubicBezTo>
                  <a:lnTo>
                    <a:pt x="4994" y="2737"/>
                  </a:lnTo>
                  <a:cubicBezTo>
                    <a:pt x="4691" y="2582"/>
                    <a:pt x="4374" y="2436"/>
                    <a:pt x="4071" y="2289"/>
                  </a:cubicBezTo>
                  <a:cubicBezTo>
                    <a:pt x="3676" y="2099"/>
                    <a:pt x="3236" y="1904"/>
                    <a:pt x="2905" y="1712"/>
                  </a:cubicBezTo>
                  <a:cubicBezTo>
                    <a:pt x="2600" y="1536"/>
                    <a:pt x="2426" y="1350"/>
                    <a:pt x="2173" y="1174"/>
                  </a:cubicBezTo>
                  <a:cubicBezTo>
                    <a:pt x="1919" y="998"/>
                    <a:pt x="1622" y="838"/>
                    <a:pt x="1385" y="671"/>
                  </a:cubicBezTo>
                  <a:cubicBezTo>
                    <a:pt x="1121" y="485"/>
                    <a:pt x="834" y="304"/>
                    <a:pt x="487" y="129"/>
                  </a:cubicBezTo>
                  <a:cubicBezTo>
                    <a:pt x="399" y="86"/>
                    <a:pt x="309" y="41"/>
                    <a:pt x="221"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46"/>
            <p:cNvSpPr/>
            <p:nvPr/>
          </p:nvSpPr>
          <p:spPr>
            <a:xfrm>
              <a:off x="-7309767" y="1903528"/>
              <a:ext cx="2901318" cy="1603089"/>
            </a:xfrm>
            <a:custGeom>
              <a:avLst/>
              <a:gdLst/>
              <a:ahLst/>
              <a:cxnLst/>
              <a:rect l="l" t="t" r="r" b="b"/>
              <a:pathLst>
                <a:path w="4901" h="2708" extrusionOk="0">
                  <a:moveTo>
                    <a:pt x="119" y="1"/>
                  </a:moveTo>
                  <a:lnTo>
                    <a:pt x="0" y="8"/>
                  </a:lnTo>
                  <a:cubicBezTo>
                    <a:pt x="88" y="53"/>
                    <a:pt x="178" y="96"/>
                    <a:pt x="266" y="138"/>
                  </a:cubicBezTo>
                  <a:cubicBezTo>
                    <a:pt x="765" y="378"/>
                    <a:pt x="1068" y="625"/>
                    <a:pt x="1487" y="891"/>
                  </a:cubicBezTo>
                  <a:cubicBezTo>
                    <a:pt x="2036" y="1243"/>
                    <a:pt x="2606" y="1620"/>
                    <a:pt x="3335" y="2006"/>
                  </a:cubicBezTo>
                  <a:cubicBezTo>
                    <a:pt x="3805" y="2256"/>
                    <a:pt x="4268" y="2454"/>
                    <a:pt x="4812" y="2696"/>
                  </a:cubicBezTo>
                  <a:cubicBezTo>
                    <a:pt x="4820" y="2700"/>
                    <a:pt x="4830" y="2704"/>
                    <a:pt x="4836" y="2708"/>
                  </a:cubicBezTo>
                  <a:lnTo>
                    <a:pt x="4900" y="2696"/>
                  </a:lnTo>
                  <a:cubicBezTo>
                    <a:pt x="4785" y="2639"/>
                    <a:pt x="4669" y="2583"/>
                    <a:pt x="4560" y="2528"/>
                  </a:cubicBezTo>
                  <a:cubicBezTo>
                    <a:pt x="3994" y="2244"/>
                    <a:pt x="3492" y="1970"/>
                    <a:pt x="2995" y="1706"/>
                  </a:cubicBezTo>
                  <a:cubicBezTo>
                    <a:pt x="2543" y="1464"/>
                    <a:pt x="2095" y="1231"/>
                    <a:pt x="1712" y="1012"/>
                  </a:cubicBezTo>
                  <a:cubicBezTo>
                    <a:pt x="1334" y="793"/>
                    <a:pt x="1099" y="597"/>
                    <a:pt x="792" y="396"/>
                  </a:cubicBezTo>
                  <a:cubicBezTo>
                    <a:pt x="589" y="261"/>
                    <a:pt x="362" y="128"/>
                    <a:pt x="119"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46"/>
            <p:cNvSpPr/>
            <p:nvPr/>
          </p:nvSpPr>
          <p:spPr>
            <a:xfrm>
              <a:off x="-7077117" y="1947334"/>
              <a:ext cx="2838568" cy="1533827"/>
            </a:xfrm>
            <a:custGeom>
              <a:avLst/>
              <a:gdLst/>
              <a:ahLst/>
              <a:cxnLst/>
              <a:rect l="l" t="t" r="r" b="b"/>
              <a:pathLst>
                <a:path w="4795" h="2591" extrusionOk="0">
                  <a:moveTo>
                    <a:pt x="0" y="1"/>
                  </a:moveTo>
                  <a:cubicBezTo>
                    <a:pt x="153" y="79"/>
                    <a:pt x="302" y="155"/>
                    <a:pt x="450" y="228"/>
                  </a:cubicBezTo>
                  <a:cubicBezTo>
                    <a:pt x="1019" y="511"/>
                    <a:pt x="1477" y="826"/>
                    <a:pt x="1884" y="1143"/>
                  </a:cubicBezTo>
                  <a:cubicBezTo>
                    <a:pt x="2377" y="1529"/>
                    <a:pt x="3177" y="1912"/>
                    <a:pt x="4057" y="2323"/>
                  </a:cubicBezTo>
                  <a:cubicBezTo>
                    <a:pt x="4241" y="2409"/>
                    <a:pt x="4437" y="2499"/>
                    <a:pt x="4634" y="2591"/>
                  </a:cubicBezTo>
                  <a:lnTo>
                    <a:pt x="4795" y="2556"/>
                  </a:lnTo>
                  <a:cubicBezTo>
                    <a:pt x="4139" y="2252"/>
                    <a:pt x="3510" y="1955"/>
                    <a:pt x="2999" y="1681"/>
                  </a:cubicBezTo>
                  <a:cubicBezTo>
                    <a:pt x="2115" y="1212"/>
                    <a:pt x="1649" y="844"/>
                    <a:pt x="965" y="431"/>
                  </a:cubicBezTo>
                  <a:cubicBezTo>
                    <a:pt x="830" y="351"/>
                    <a:pt x="685" y="269"/>
                    <a:pt x="536" y="189"/>
                  </a:cubicBezTo>
                  <a:lnTo>
                    <a:pt x="0"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46"/>
            <p:cNvSpPr/>
            <p:nvPr/>
          </p:nvSpPr>
          <p:spPr>
            <a:xfrm>
              <a:off x="-6491652" y="2160448"/>
              <a:ext cx="2329461" cy="1299994"/>
            </a:xfrm>
            <a:custGeom>
              <a:avLst/>
              <a:gdLst/>
              <a:ahLst/>
              <a:cxnLst/>
              <a:rect l="l" t="t" r="r" b="b"/>
              <a:pathLst>
                <a:path w="3935" h="2196" extrusionOk="0">
                  <a:moveTo>
                    <a:pt x="1" y="1"/>
                  </a:moveTo>
                  <a:lnTo>
                    <a:pt x="1" y="1"/>
                  </a:lnTo>
                  <a:cubicBezTo>
                    <a:pt x="304" y="163"/>
                    <a:pt x="601" y="329"/>
                    <a:pt x="885" y="496"/>
                  </a:cubicBezTo>
                  <a:cubicBezTo>
                    <a:pt x="1456" y="828"/>
                    <a:pt x="1900" y="1176"/>
                    <a:pt x="2541" y="1542"/>
                  </a:cubicBezTo>
                  <a:cubicBezTo>
                    <a:pt x="2903" y="1752"/>
                    <a:pt x="3334" y="1975"/>
                    <a:pt x="3791" y="2196"/>
                  </a:cubicBezTo>
                  <a:lnTo>
                    <a:pt x="3934" y="2166"/>
                  </a:lnTo>
                  <a:cubicBezTo>
                    <a:pt x="3881" y="2139"/>
                    <a:pt x="3829" y="2113"/>
                    <a:pt x="3784" y="2088"/>
                  </a:cubicBezTo>
                  <a:cubicBezTo>
                    <a:pt x="3340" y="1842"/>
                    <a:pt x="2864" y="1664"/>
                    <a:pt x="2467" y="1431"/>
                  </a:cubicBezTo>
                  <a:cubicBezTo>
                    <a:pt x="1694" y="979"/>
                    <a:pt x="1166" y="564"/>
                    <a:pt x="454" y="159"/>
                  </a:cubicBezTo>
                  <a:lnTo>
                    <a:pt x="1"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46"/>
            <p:cNvSpPr/>
            <p:nvPr/>
          </p:nvSpPr>
          <p:spPr>
            <a:xfrm>
              <a:off x="-5854676" y="2378298"/>
              <a:ext cx="1885472" cy="1041889"/>
            </a:xfrm>
            <a:custGeom>
              <a:avLst/>
              <a:gdLst/>
              <a:ahLst/>
              <a:cxnLst/>
              <a:rect l="l" t="t" r="r" b="b"/>
              <a:pathLst>
                <a:path w="3185" h="1760" extrusionOk="0">
                  <a:moveTo>
                    <a:pt x="0" y="1"/>
                  </a:moveTo>
                  <a:lnTo>
                    <a:pt x="0" y="1"/>
                  </a:lnTo>
                  <a:cubicBezTo>
                    <a:pt x="79" y="48"/>
                    <a:pt x="159" y="94"/>
                    <a:pt x="239" y="139"/>
                  </a:cubicBezTo>
                  <a:cubicBezTo>
                    <a:pt x="581" y="402"/>
                    <a:pt x="1174" y="803"/>
                    <a:pt x="1573" y="1008"/>
                  </a:cubicBezTo>
                  <a:cubicBezTo>
                    <a:pt x="1775" y="1114"/>
                    <a:pt x="1990" y="1213"/>
                    <a:pt x="2213" y="1317"/>
                  </a:cubicBezTo>
                  <a:cubicBezTo>
                    <a:pt x="2489" y="1468"/>
                    <a:pt x="2817" y="1644"/>
                    <a:pt x="2935" y="1708"/>
                  </a:cubicBezTo>
                  <a:cubicBezTo>
                    <a:pt x="2966" y="1726"/>
                    <a:pt x="2997" y="1742"/>
                    <a:pt x="3034" y="1759"/>
                  </a:cubicBezTo>
                  <a:lnTo>
                    <a:pt x="3185" y="1728"/>
                  </a:lnTo>
                  <a:cubicBezTo>
                    <a:pt x="2809" y="1546"/>
                    <a:pt x="2430" y="1370"/>
                    <a:pt x="2115" y="1227"/>
                  </a:cubicBezTo>
                  <a:cubicBezTo>
                    <a:pt x="1929" y="1110"/>
                    <a:pt x="1747" y="996"/>
                    <a:pt x="1567" y="889"/>
                  </a:cubicBezTo>
                  <a:cubicBezTo>
                    <a:pt x="1344" y="760"/>
                    <a:pt x="1139" y="644"/>
                    <a:pt x="939" y="535"/>
                  </a:cubicBezTo>
                  <a:cubicBezTo>
                    <a:pt x="847" y="482"/>
                    <a:pt x="613" y="343"/>
                    <a:pt x="413" y="226"/>
                  </a:cubicBezTo>
                  <a:cubicBezTo>
                    <a:pt x="349" y="177"/>
                    <a:pt x="286" y="128"/>
                    <a:pt x="219" y="79"/>
                  </a:cubicBezTo>
                  <a:lnTo>
                    <a:pt x="0"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p46"/>
            <p:cNvSpPr/>
            <p:nvPr/>
          </p:nvSpPr>
          <p:spPr>
            <a:xfrm>
              <a:off x="-5508365" y="2503207"/>
              <a:ext cx="1709653" cy="880870"/>
            </a:xfrm>
            <a:custGeom>
              <a:avLst/>
              <a:gdLst/>
              <a:ahLst/>
              <a:cxnLst/>
              <a:rect l="l" t="t" r="r" b="b"/>
              <a:pathLst>
                <a:path w="2888" h="1488" extrusionOk="0">
                  <a:moveTo>
                    <a:pt x="0" y="1"/>
                  </a:moveTo>
                  <a:lnTo>
                    <a:pt x="0" y="1"/>
                  </a:lnTo>
                  <a:cubicBezTo>
                    <a:pt x="388" y="243"/>
                    <a:pt x="806" y="492"/>
                    <a:pt x="1272" y="744"/>
                  </a:cubicBezTo>
                  <a:cubicBezTo>
                    <a:pt x="1718" y="989"/>
                    <a:pt x="2203" y="1237"/>
                    <a:pt x="2741" y="1487"/>
                  </a:cubicBezTo>
                  <a:lnTo>
                    <a:pt x="2887" y="1458"/>
                  </a:lnTo>
                  <a:cubicBezTo>
                    <a:pt x="2608" y="1319"/>
                    <a:pt x="2328" y="1184"/>
                    <a:pt x="2050" y="1049"/>
                  </a:cubicBezTo>
                  <a:cubicBezTo>
                    <a:pt x="1614" y="836"/>
                    <a:pt x="1127" y="615"/>
                    <a:pt x="759" y="406"/>
                  </a:cubicBezTo>
                  <a:cubicBezTo>
                    <a:pt x="593" y="312"/>
                    <a:pt x="462" y="216"/>
                    <a:pt x="337" y="118"/>
                  </a:cubicBezTo>
                  <a:lnTo>
                    <a:pt x="0" y="1"/>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p46"/>
            <p:cNvSpPr/>
            <p:nvPr/>
          </p:nvSpPr>
          <p:spPr>
            <a:xfrm>
              <a:off x="-5000442" y="2681986"/>
              <a:ext cx="1358014" cy="661244"/>
            </a:xfrm>
            <a:custGeom>
              <a:avLst/>
              <a:gdLst/>
              <a:ahLst/>
              <a:cxnLst/>
              <a:rect l="l" t="t" r="r" b="b"/>
              <a:pathLst>
                <a:path w="2294" h="1117" extrusionOk="0">
                  <a:moveTo>
                    <a:pt x="1" y="0"/>
                  </a:moveTo>
                  <a:lnTo>
                    <a:pt x="1" y="0"/>
                  </a:lnTo>
                  <a:cubicBezTo>
                    <a:pt x="242" y="141"/>
                    <a:pt x="496" y="284"/>
                    <a:pt x="770" y="427"/>
                  </a:cubicBezTo>
                  <a:cubicBezTo>
                    <a:pt x="1237" y="677"/>
                    <a:pt x="1697" y="882"/>
                    <a:pt x="2217" y="1117"/>
                  </a:cubicBezTo>
                  <a:lnTo>
                    <a:pt x="2294" y="1099"/>
                  </a:lnTo>
                  <a:cubicBezTo>
                    <a:pt x="2237" y="1070"/>
                    <a:pt x="2178" y="1043"/>
                    <a:pt x="2125" y="1013"/>
                  </a:cubicBezTo>
                  <a:cubicBezTo>
                    <a:pt x="1570" y="734"/>
                    <a:pt x="1063" y="462"/>
                    <a:pt x="572" y="198"/>
                  </a:cubicBezTo>
                  <a:lnTo>
                    <a:pt x="1"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46"/>
            <p:cNvSpPr/>
            <p:nvPr/>
          </p:nvSpPr>
          <p:spPr>
            <a:xfrm>
              <a:off x="-4387738" y="2895100"/>
              <a:ext cx="956056" cy="418532"/>
            </a:xfrm>
            <a:custGeom>
              <a:avLst/>
              <a:gdLst/>
              <a:ahLst/>
              <a:cxnLst/>
              <a:rect l="l" t="t" r="r" b="b"/>
              <a:pathLst>
                <a:path w="1615" h="707" extrusionOk="0">
                  <a:moveTo>
                    <a:pt x="1" y="0"/>
                  </a:moveTo>
                  <a:cubicBezTo>
                    <a:pt x="323" y="176"/>
                    <a:pt x="674" y="356"/>
                    <a:pt x="1041" y="530"/>
                  </a:cubicBezTo>
                  <a:cubicBezTo>
                    <a:pt x="1165" y="587"/>
                    <a:pt x="1296" y="647"/>
                    <a:pt x="1429" y="706"/>
                  </a:cubicBezTo>
                  <a:lnTo>
                    <a:pt x="1615" y="665"/>
                  </a:lnTo>
                  <a:cubicBezTo>
                    <a:pt x="1307" y="526"/>
                    <a:pt x="1008" y="389"/>
                    <a:pt x="721" y="252"/>
                  </a:cubicBezTo>
                  <a:lnTo>
                    <a:pt x="1"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46"/>
            <p:cNvSpPr/>
            <p:nvPr/>
          </p:nvSpPr>
          <p:spPr>
            <a:xfrm>
              <a:off x="-9522606" y="2062179"/>
              <a:ext cx="3030963" cy="2499350"/>
            </a:xfrm>
            <a:custGeom>
              <a:avLst/>
              <a:gdLst/>
              <a:ahLst/>
              <a:cxnLst/>
              <a:rect l="l" t="t" r="r" b="b"/>
              <a:pathLst>
                <a:path w="5120" h="4222" extrusionOk="0">
                  <a:moveTo>
                    <a:pt x="0" y="1"/>
                  </a:moveTo>
                  <a:lnTo>
                    <a:pt x="0" y="660"/>
                  </a:lnTo>
                  <a:lnTo>
                    <a:pt x="5119" y="4222"/>
                  </a:lnTo>
                  <a:lnTo>
                    <a:pt x="5119" y="3160"/>
                  </a:lnTo>
                  <a:lnTo>
                    <a:pt x="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46"/>
            <p:cNvSpPr/>
            <p:nvPr/>
          </p:nvSpPr>
          <p:spPr>
            <a:xfrm>
              <a:off x="-9524974" y="2306668"/>
              <a:ext cx="3033331" cy="2183231"/>
            </a:xfrm>
            <a:custGeom>
              <a:avLst/>
              <a:gdLst/>
              <a:ahLst/>
              <a:cxnLst/>
              <a:rect l="l" t="t" r="r" b="b"/>
              <a:pathLst>
                <a:path w="5124" h="3688" extrusionOk="0">
                  <a:moveTo>
                    <a:pt x="0" y="0"/>
                  </a:moveTo>
                  <a:lnTo>
                    <a:pt x="0" y="59"/>
                  </a:lnTo>
                  <a:cubicBezTo>
                    <a:pt x="215" y="227"/>
                    <a:pt x="421" y="413"/>
                    <a:pt x="620" y="607"/>
                  </a:cubicBezTo>
                  <a:cubicBezTo>
                    <a:pt x="738" y="720"/>
                    <a:pt x="880" y="843"/>
                    <a:pt x="1051" y="972"/>
                  </a:cubicBezTo>
                  <a:lnTo>
                    <a:pt x="2459" y="1952"/>
                  </a:lnTo>
                  <a:cubicBezTo>
                    <a:pt x="2559" y="2019"/>
                    <a:pt x="2660" y="2087"/>
                    <a:pt x="2768" y="2156"/>
                  </a:cubicBezTo>
                  <a:cubicBezTo>
                    <a:pt x="3251" y="2475"/>
                    <a:pt x="3848" y="2864"/>
                    <a:pt x="4507" y="3275"/>
                  </a:cubicBezTo>
                  <a:cubicBezTo>
                    <a:pt x="4611" y="3337"/>
                    <a:pt x="4918" y="3549"/>
                    <a:pt x="5123" y="3688"/>
                  </a:cubicBezTo>
                  <a:lnTo>
                    <a:pt x="5123" y="3549"/>
                  </a:lnTo>
                  <a:cubicBezTo>
                    <a:pt x="3605" y="2575"/>
                    <a:pt x="2361" y="1788"/>
                    <a:pt x="1592" y="1246"/>
                  </a:cubicBezTo>
                  <a:cubicBezTo>
                    <a:pt x="830" y="708"/>
                    <a:pt x="460" y="356"/>
                    <a:pt x="0"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46"/>
            <p:cNvSpPr/>
            <p:nvPr/>
          </p:nvSpPr>
          <p:spPr>
            <a:xfrm>
              <a:off x="-9522606" y="2207215"/>
              <a:ext cx="3030963" cy="2178496"/>
            </a:xfrm>
            <a:custGeom>
              <a:avLst/>
              <a:gdLst/>
              <a:ahLst/>
              <a:cxnLst/>
              <a:rect l="l" t="t" r="r" b="b"/>
              <a:pathLst>
                <a:path w="5120" h="3680" extrusionOk="0">
                  <a:moveTo>
                    <a:pt x="0" y="0"/>
                  </a:moveTo>
                  <a:lnTo>
                    <a:pt x="0" y="80"/>
                  </a:lnTo>
                  <a:cubicBezTo>
                    <a:pt x="202" y="219"/>
                    <a:pt x="413" y="368"/>
                    <a:pt x="626" y="524"/>
                  </a:cubicBezTo>
                  <a:cubicBezTo>
                    <a:pt x="1092" y="873"/>
                    <a:pt x="1502" y="1256"/>
                    <a:pt x="2163" y="1741"/>
                  </a:cubicBezTo>
                  <a:cubicBezTo>
                    <a:pt x="2838" y="2234"/>
                    <a:pt x="3848" y="2917"/>
                    <a:pt x="5119" y="3679"/>
                  </a:cubicBezTo>
                  <a:lnTo>
                    <a:pt x="5119" y="3572"/>
                  </a:lnTo>
                  <a:cubicBezTo>
                    <a:pt x="4583" y="3239"/>
                    <a:pt x="4069" y="2928"/>
                    <a:pt x="3738" y="2694"/>
                  </a:cubicBezTo>
                  <a:cubicBezTo>
                    <a:pt x="3116" y="2255"/>
                    <a:pt x="2529" y="1937"/>
                    <a:pt x="2079" y="1604"/>
                  </a:cubicBezTo>
                  <a:cubicBezTo>
                    <a:pt x="1266" y="1002"/>
                    <a:pt x="792" y="554"/>
                    <a:pt x="205" y="149"/>
                  </a:cubicBezTo>
                  <a:cubicBezTo>
                    <a:pt x="137" y="102"/>
                    <a:pt x="69" y="51"/>
                    <a:pt x="0"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46"/>
            <p:cNvSpPr/>
            <p:nvPr/>
          </p:nvSpPr>
          <p:spPr>
            <a:xfrm>
              <a:off x="-9526158" y="2105986"/>
              <a:ext cx="3033331" cy="2150080"/>
            </a:xfrm>
            <a:custGeom>
              <a:avLst/>
              <a:gdLst/>
              <a:ahLst/>
              <a:cxnLst/>
              <a:rect l="l" t="t" r="r" b="b"/>
              <a:pathLst>
                <a:path w="5124" h="3632" extrusionOk="0">
                  <a:moveTo>
                    <a:pt x="0" y="1"/>
                  </a:moveTo>
                  <a:lnTo>
                    <a:pt x="0" y="60"/>
                  </a:lnTo>
                  <a:cubicBezTo>
                    <a:pt x="78" y="110"/>
                    <a:pt x="155" y="165"/>
                    <a:pt x="233" y="218"/>
                  </a:cubicBezTo>
                  <a:cubicBezTo>
                    <a:pt x="456" y="371"/>
                    <a:pt x="697" y="554"/>
                    <a:pt x="965" y="742"/>
                  </a:cubicBezTo>
                  <a:cubicBezTo>
                    <a:pt x="1268" y="1006"/>
                    <a:pt x="1841" y="1474"/>
                    <a:pt x="2267" y="1752"/>
                  </a:cubicBezTo>
                  <a:cubicBezTo>
                    <a:pt x="2500" y="1904"/>
                    <a:pt x="2756" y="2063"/>
                    <a:pt x="3032" y="2235"/>
                  </a:cubicBezTo>
                  <a:cubicBezTo>
                    <a:pt x="3404" y="2487"/>
                    <a:pt x="3879" y="2808"/>
                    <a:pt x="4059" y="2927"/>
                  </a:cubicBezTo>
                  <a:cubicBezTo>
                    <a:pt x="4311" y="3093"/>
                    <a:pt x="4683" y="3348"/>
                    <a:pt x="5123" y="3631"/>
                  </a:cubicBezTo>
                  <a:lnTo>
                    <a:pt x="5123" y="3469"/>
                  </a:lnTo>
                  <a:cubicBezTo>
                    <a:pt x="4272" y="2935"/>
                    <a:pt x="3460" y="2442"/>
                    <a:pt x="2901" y="2108"/>
                  </a:cubicBezTo>
                  <a:cubicBezTo>
                    <a:pt x="2668" y="1934"/>
                    <a:pt x="2453" y="1771"/>
                    <a:pt x="2248" y="1626"/>
                  </a:cubicBezTo>
                  <a:cubicBezTo>
                    <a:pt x="2005" y="1456"/>
                    <a:pt x="1796" y="1311"/>
                    <a:pt x="1594" y="1178"/>
                  </a:cubicBezTo>
                  <a:cubicBezTo>
                    <a:pt x="1506" y="1120"/>
                    <a:pt x="1289" y="963"/>
                    <a:pt x="1111" y="832"/>
                  </a:cubicBezTo>
                  <a:cubicBezTo>
                    <a:pt x="880" y="627"/>
                    <a:pt x="657" y="437"/>
                    <a:pt x="389" y="271"/>
                  </a:cubicBezTo>
                  <a:cubicBezTo>
                    <a:pt x="233" y="175"/>
                    <a:pt x="114" y="85"/>
                    <a:pt x="0"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46"/>
            <p:cNvSpPr/>
            <p:nvPr/>
          </p:nvSpPr>
          <p:spPr>
            <a:xfrm>
              <a:off x="-9342051" y="2174656"/>
              <a:ext cx="2850408" cy="1905592"/>
            </a:xfrm>
            <a:custGeom>
              <a:avLst/>
              <a:gdLst/>
              <a:ahLst/>
              <a:cxnLst/>
              <a:rect l="l" t="t" r="r" b="b"/>
              <a:pathLst>
                <a:path w="4815" h="3219" extrusionOk="0">
                  <a:moveTo>
                    <a:pt x="0" y="0"/>
                  </a:moveTo>
                  <a:lnTo>
                    <a:pt x="0" y="0"/>
                  </a:lnTo>
                  <a:cubicBezTo>
                    <a:pt x="552" y="419"/>
                    <a:pt x="1236" y="951"/>
                    <a:pt x="2259" y="1630"/>
                  </a:cubicBezTo>
                  <a:cubicBezTo>
                    <a:pt x="2858" y="2023"/>
                    <a:pt x="3588" y="2488"/>
                    <a:pt x="4523" y="3044"/>
                  </a:cubicBezTo>
                  <a:cubicBezTo>
                    <a:pt x="4619" y="3101"/>
                    <a:pt x="4716" y="3159"/>
                    <a:pt x="4814" y="3218"/>
                  </a:cubicBezTo>
                  <a:lnTo>
                    <a:pt x="4814" y="3099"/>
                  </a:lnTo>
                  <a:cubicBezTo>
                    <a:pt x="4255" y="2751"/>
                    <a:pt x="3727" y="2438"/>
                    <a:pt x="3259" y="2158"/>
                  </a:cubicBezTo>
                  <a:cubicBezTo>
                    <a:pt x="2672" y="1802"/>
                    <a:pt x="2091" y="1465"/>
                    <a:pt x="1686" y="1192"/>
                  </a:cubicBezTo>
                  <a:cubicBezTo>
                    <a:pt x="1352" y="965"/>
                    <a:pt x="1162" y="759"/>
                    <a:pt x="914" y="566"/>
                  </a:cubicBezTo>
                  <a:lnTo>
                    <a:pt x="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46"/>
            <p:cNvSpPr/>
            <p:nvPr/>
          </p:nvSpPr>
          <p:spPr>
            <a:xfrm>
              <a:off x="-9450976" y="1897608"/>
              <a:ext cx="5709103" cy="1734509"/>
            </a:xfrm>
            <a:custGeom>
              <a:avLst/>
              <a:gdLst/>
              <a:ahLst/>
              <a:cxnLst/>
              <a:rect l="l" t="t" r="r" b="b"/>
              <a:pathLst>
                <a:path w="9644" h="2930" extrusionOk="0">
                  <a:moveTo>
                    <a:pt x="3766" y="1"/>
                  </a:moveTo>
                  <a:lnTo>
                    <a:pt x="0" y="353"/>
                  </a:lnTo>
                  <a:lnTo>
                    <a:pt x="1636" y="1364"/>
                  </a:lnTo>
                  <a:lnTo>
                    <a:pt x="6993" y="2929"/>
                  </a:lnTo>
                  <a:lnTo>
                    <a:pt x="9644" y="2059"/>
                  </a:lnTo>
                  <a:lnTo>
                    <a:pt x="3766" y="1"/>
                  </a:lnTo>
                  <a:close/>
                </a:path>
              </a:pathLst>
            </a:custGeom>
            <a:solidFill>
              <a:srgbClr val="443438">
                <a:alpha val="3882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46"/>
            <p:cNvSpPr/>
            <p:nvPr/>
          </p:nvSpPr>
          <p:spPr>
            <a:xfrm>
              <a:off x="-5311226" y="2314956"/>
              <a:ext cx="1677094" cy="1230140"/>
            </a:xfrm>
            <a:custGeom>
              <a:avLst/>
              <a:gdLst/>
              <a:ahLst/>
              <a:cxnLst/>
              <a:rect l="l" t="t" r="r" b="b"/>
              <a:pathLst>
                <a:path w="2833" h="2078" extrusionOk="0">
                  <a:moveTo>
                    <a:pt x="2833" y="0"/>
                  </a:moveTo>
                  <a:lnTo>
                    <a:pt x="0" y="1007"/>
                  </a:lnTo>
                  <a:lnTo>
                    <a:pt x="0" y="2077"/>
                  </a:lnTo>
                  <a:lnTo>
                    <a:pt x="2833" y="1041"/>
                  </a:lnTo>
                  <a:lnTo>
                    <a:pt x="2833"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46"/>
            <p:cNvSpPr/>
            <p:nvPr/>
          </p:nvSpPr>
          <p:spPr>
            <a:xfrm>
              <a:off x="-10302250" y="1531762"/>
              <a:ext cx="4991618" cy="1981957"/>
            </a:xfrm>
            <a:custGeom>
              <a:avLst/>
              <a:gdLst/>
              <a:ahLst/>
              <a:cxnLst/>
              <a:rect l="l" t="t" r="r" b="b"/>
              <a:pathLst>
                <a:path w="8432" h="3348" extrusionOk="0">
                  <a:moveTo>
                    <a:pt x="1" y="1"/>
                  </a:moveTo>
                  <a:lnTo>
                    <a:pt x="1" y="877"/>
                  </a:lnTo>
                  <a:lnTo>
                    <a:pt x="8431" y="3348"/>
                  </a:lnTo>
                  <a:lnTo>
                    <a:pt x="8431" y="2280"/>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46"/>
            <p:cNvSpPr/>
            <p:nvPr/>
          </p:nvSpPr>
          <p:spPr>
            <a:xfrm>
              <a:off x="-10302250" y="1608128"/>
              <a:ext cx="4992801" cy="1412470"/>
            </a:xfrm>
            <a:custGeom>
              <a:avLst/>
              <a:gdLst/>
              <a:ahLst/>
              <a:cxnLst/>
              <a:rect l="l" t="t" r="r" b="b"/>
              <a:pathLst>
                <a:path w="8434" h="2386" extrusionOk="0">
                  <a:moveTo>
                    <a:pt x="1" y="1"/>
                  </a:moveTo>
                  <a:lnTo>
                    <a:pt x="1" y="77"/>
                  </a:lnTo>
                  <a:cubicBezTo>
                    <a:pt x="374" y="157"/>
                    <a:pt x="795" y="228"/>
                    <a:pt x="1076" y="312"/>
                  </a:cubicBezTo>
                  <a:cubicBezTo>
                    <a:pt x="1564" y="457"/>
                    <a:pt x="1994" y="605"/>
                    <a:pt x="2432" y="748"/>
                  </a:cubicBezTo>
                  <a:cubicBezTo>
                    <a:pt x="3338" y="1041"/>
                    <a:pt x="4016" y="1360"/>
                    <a:pt x="4873" y="1611"/>
                  </a:cubicBezTo>
                  <a:cubicBezTo>
                    <a:pt x="5378" y="1757"/>
                    <a:pt x="5939" y="1906"/>
                    <a:pt x="6510" y="2010"/>
                  </a:cubicBezTo>
                  <a:cubicBezTo>
                    <a:pt x="6915" y="2082"/>
                    <a:pt x="7318" y="2131"/>
                    <a:pt x="7680" y="2215"/>
                  </a:cubicBezTo>
                  <a:cubicBezTo>
                    <a:pt x="7933" y="2270"/>
                    <a:pt x="8212" y="2321"/>
                    <a:pt x="8433" y="2385"/>
                  </a:cubicBezTo>
                  <a:lnTo>
                    <a:pt x="8433" y="2383"/>
                  </a:lnTo>
                  <a:cubicBezTo>
                    <a:pt x="8218" y="2321"/>
                    <a:pt x="7993" y="2260"/>
                    <a:pt x="7758" y="2197"/>
                  </a:cubicBezTo>
                  <a:cubicBezTo>
                    <a:pt x="6683" y="1914"/>
                    <a:pt x="5419" y="1577"/>
                    <a:pt x="4290" y="1212"/>
                  </a:cubicBezTo>
                  <a:cubicBezTo>
                    <a:pt x="3664" y="1008"/>
                    <a:pt x="3048" y="861"/>
                    <a:pt x="2338" y="648"/>
                  </a:cubicBezTo>
                  <a:cubicBezTo>
                    <a:pt x="1669" y="449"/>
                    <a:pt x="887" y="187"/>
                    <a:pt x="1"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46"/>
            <p:cNvSpPr/>
            <p:nvPr/>
          </p:nvSpPr>
          <p:spPr>
            <a:xfrm>
              <a:off x="-10302250" y="1697517"/>
              <a:ext cx="4991618" cy="1468709"/>
            </a:xfrm>
            <a:custGeom>
              <a:avLst/>
              <a:gdLst/>
              <a:ahLst/>
              <a:cxnLst/>
              <a:rect l="l" t="t" r="r" b="b"/>
              <a:pathLst>
                <a:path w="8432" h="2481" extrusionOk="0">
                  <a:moveTo>
                    <a:pt x="1" y="0"/>
                  </a:moveTo>
                  <a:lnTo>
                    <a:pt x="1" y="131"/>
                  </a:lnTo>
                  <a:cubicBezTo>
                    <a:pt x="789" y="333"/>
                    <a:pt x="1605" y="511"/>
                    <a:pt x="2315" y="697"/>
                  </a:cubicBezTo>
                  <a:cubicBezTo>
                    <a:pt x="3267" y="945"/>
                    <a:pt x="3762" y="1282"/>
                    <a:pt x="4644" y="1507"/>
                  </a:cubicBezTo>
                  <a:cubicBezTo>
                    <a:pt x="5098" y="1624"/>
                    <a:pt x="5382" y="1759"/>
                    <a:pt x="5783" y="1872"/>
                  </a:cubicBezTo>
                  <a:cubicBezTo>
                    <a:pt x="6184" y="1988"/>
                    <a:pt x="6640" y="2088"/>
                    <a:pt x="7113" y="2162"/>
                  </a:cubicBezTo>
                  <a:cubicBezTo>
                    <a:pt x="7647" y="2242"/>
                    <a:pt x="8042" y="2363"/>
                    <a:pt x="8431" y="2481"/>
                  </a:cubicBezTo>
                  <a:lnTo>
                    <a:pt x="8431" y="2418"/>
                  </a:lnTo>
                  <a:cubicBezTo>
                    <a:pt x="8173" y="2348"/>
                    <a:pt x="7899" y="2279"/>
                    <a:pt x="7622" y="2205"/>
                  </a:cubicBezTo>
                  <a:cubicBezTo>
                    <a:pt x="6751" y="1980"/>
                    <a:pt x="5732" y="1790"/>
                    <a:pt x="4873" y="1511"/>
                  </a:cubicBezTo>
                  <a:cubicBezTo>
                    <a:pt x="4521" y="1395"/>
                    <a:pt x="4114" y="1295"/>
                    <a:pt x="3729" y="1176"/>
                  </a:cubicBezTo>
                  <a:cubicBezTo>
                    <a:pt x="3248" y="1027"/>
                    <a:pt x="2915" y="826"/>
                    <a:pt x="2412" y="665"/>
                  </a:cubicBezTo>
                  <a:cubicBezTo>
                    <a:pt x="1937" y="513"/>
                    <a:pt x="1415" y="368"/>
                    <a:pt x="853" y="221"/>
                  </a:cubicBezTo>
                  <a:cubicBezTo>
                    <a:pt x="644" y="167"/>
                    <a:pt x="333" y="75"/>
                    <a:pt x="1"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46"/>
            <p:cNvSpPr/>
            <p:nvPr/>
          </p:nvSpPr>
          <p:spPr>
            <a:xfrm>
              <a:off x="-10302250" y="1834266"/>
              <a:ext cx="4991618" cy="1444437"/>
            </a:xfrm>
            <a:custGeom>
              <a:avLst/>
              <a:gdLst/>
              <a:ahLst/>
              <a:cxnLst/>
              <a:rect l="l" t="t" r="r" b="b"/>
              <a:pathLst>
                <a:path w="8432" h="2440" extrusionOk="0">
                  <a:moveTo>
                    <a:pt x="1" y="0"/>
                  </a:moveTo>
                  <a:lnTo>
                    <a:pt x="1" y="80"/>
                  </a:lnTo>
                  <a:cubicBezTo>
                    <a:pt x="404" y="186"/>
                    <a:pt x="828" y="284"/>
                    <a:pt x="1233" y="378"/>
                  </a:cubicBezTo>
                  <a:cubicBezTo>
                    <a:pt x="1708" y="485"/>
                    <a:pt x="2232" y="595"/>
                    <a:pt x="2637" y="722"/>
                  </a:cubicBezTo>
                  <a:cubicBezTo>
                    <a:pt x="3011" y="837"/>
                    <a:pt x="3240" y="994"/>
                    <a:pt x="3557" y="1119"/>
                  </a:cubicBezTo>
                  <a:cubicBezTo>
                    <a:pt x="3874" y="1242"/>
                    <a:pt x="4236" y="1348"/>
                    <a:pt x="4531" y="1467"/>
                  </a:cubicBezTo>
                  <a:cubicBezTo>
                    <a:pt x="4861" y="1602"/>
                    <a:pt x="5216" y="1729"/>
                    <a:pt x="5632" y="1833"/>
                  </a:cubicBezTo>
                  <a:cubicBezTo>
                    <a:pt x="6027" y="1931"/>
                    <a:pt x="6428" y="2021"/>
                    <a:pt x="6855" y="2097"/>
                  </a:cubicBezTo>
                  <a:cubicBezTo>
                    <a:pt x="7064" y="2132"/>
                    <a:pt x="7293" y="2156"/>
                    <a:pt x="7485" y="2197"/>
                  </a:cubicBezTo>
                  <a:cubicBezTo>
                    <a:pt x="7659" y="2236"/>
                    <a:pt x="7774" y="2283"/>
                    <a:pt x="7942" y="2318"/>
                  </a:cubicBezTo>
                  <a:cubicBezTo>
                    <a:pt x="8114" y="2355"/>
                    <a:pt x="8275" y="2396"/>
                    <a:pt x="8431" y="2439"/>
                  </a:cubicBezTo>
                  <a:lnTo>
                    <a:pt x="8431" y="2402"/>
                  </a:lnTo>
                  <a:cubicBezTo>
                    <a:pt x="8097" y="2318"/>
                    <a:pt x="7784" y="2224"/>
                    <a:pt x="7434" y="2138"/>
                  </a:cubicBezTo>
                  <a:cubicBezTo>
                    <a:pt x="6618" y="1933"/>
                    <a:pt x="5654" y="1765"/>
                    <a:pt x="4912" y="1491"/>
                  </a:cubicBezTo>
                  <a:cubicBezTo>
                    <a:pt x="4071" y="1180"/>
                    <a:pt x="3179" y="822"/>
                    <a:pt x="2066" y="505"/>
                  </a:cubicBezTo>
                  <a:cubicBezTo>
                    <a:pt x="1546" y="354"/>
                    <a:pt x="981" y="208"/>
                    <a:pt x="359" y="77"/>
                  </a:cubicBezTo>
                  <a:cubicBezTo>
                    <a:pt x="241" y="53"/>
                    <a:pt x="120" y="28"/>
                    <a:pt x="1"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46"/>
            <p:cNvSpPr/>
            <p:nvPr/>
          </p:nvSpPr>
          <p:spPr>
            <a:xfrm>
              <a:off x="-10302250" y="1961542"/>
              <a:ext cx="4991618" cy="1424902"/>
            </a:xfrm>
            <a:custGeom>
              <a:avLst/>
              <a:gdLst/>
              <a:ahLst/>
              <a:cxnLst/>
              <a:rect l="l" t="t" r="r" b="b"/>
              <a:pathLst>
                <a:path w="8432" h="2407" extrusionOk="0">
                  <a:moveTo>
                    <a:pt x="1" y="0"/>
                  </a:moveTo>
                  <a:lnTo>
                    <a:pt x="1" y="47"/>
                  </a:lnTo>
                  <a:cubicBezTo>
                    <a:pt x="87" y="69"/>
                    <a:pt x="173" y="90"/>
                    <a:pt x="255" y="110"/>
                  </a:cubicBezTo>
                  <a:cubicBezTo>
                    <a:pt x="936" y="282"/>
                    <a:pt x="1548" y="456"/>
                    <a:pt x="2148" y="624"/>
                  </a:cubicBezTo>
                  <a:cubicBezTo>
                    <a:pt x="2696" y="779"/>
                    <a:pt x="3236" y="920"/>
                    <a:pt x="3703" y="1066"/>
                  </a:cubicBezTo>
                  <a:cubicBezTo>
                    <a:pt x="4163" y="1211"/>
                    <a:pt x="4462" y="1360"/>
                    <a:pt x="4844" y="1505"/>
                  </a:cubicBezTo>
                  <a:cubicBezTo>
                    <a:pt x="5573" y="1780"/>
                    <a:pt x="6532" y="1984"/>
                    <a:pt x="7414" y="2174"/>
                  </a:cubicBezTo>
                  <a:cubicBezTo>
                    <a:pt x="7659" y="2228"/>
                    <a:pt x="8077" y="2326"/>
                    <a:pt x="8431" y="2406"/>
                  </a:cubicBezTo>
                  <a:lnTo>
                    <a:pt x="8431" y="2373"/>
                  </a:lnTo>
                  <a:cubicBezTo>
                    <a:pt x="8371" y="2354"/>
                    <a:pt x="8320" y="2336"/>
                    <a:pt x="8292" y="2328"/>
                  </a:cubicBezTo>
                  <a:cubicBezTo>
                    <a:pt x="7909" y="2219"/>
                    <a:pt x="7465" y="2115"/>
                    <a:pt x="7009" y="2013"/>
                  </a:cubicBezTo>
                  <a:cubicBezTo>
                    <a:pt x="6503" y="1900"/>
                    <a:pt x="5986" y="1778"/>
                    <a:pt x="5478" y="1653"/>
                  </a:cubicBezTo>
                  <a:cubicBezTo>
                    <a:pt x="4881" y="1507"/>
                    <a:pt x="4496" y="1319"/>
                    <a:pt x="3979" y="1133"/>
                  </a:cubicBezTo>
                  <a:cubicBezTo>
                    <a:pt x="3297" y="888"/>
                    <a:pt x="2594" y="624"/>
                    <a:pt x="1712" y="382"/>
                  </a:cubicBezTo>
                  <a:cubicBezTo>
                    <a:pt x="1161" y="231"/>
                    <a:pt x="625" y="128"/>
                    <a:pt x="1"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46"/>
            <p:cNvSpPr/>
            <p:nvPr/>
          </p:nvSpPr>
          <p:spPr>
            <a:xfrm>
              <a:off x="-10302250" y="1244650"/>
              <a:ext cx="6668119" cy="1667023"/>
            </a:xfrm>
            <a:custGeom>
              <a:avLst/>
              <a:gdLst/>
              <a:ahLst/>
              <a:cxnLst/>
              <a:rect l="l" t="t" r="r" b="b"/>
              <a:pathLst>
                <a:path w="11264" h="2816" extrusionOk="0">
                  <a:moveTo>
                    <a:pt x="2825" y="1"/>
                  </a:moveTo>
                  <a:lnTo>
                    <a:pt x="1" y="537"/>
                  </a:lnTo>
                  <a:lnTo>
                    <a:pt x="8431" y="2815"/>
                  </a:lnTo>
                  <a:lnTo>
                    <a:pt x="11264" y="1808"/>
                  </a:lnTo>
                  <a:lnTo>
                    <a:pt x="2825"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46"/>
            <p:cNvSpPr/>
            <p:nvPr/>
          </p:nvSpPr>
          <p:spPr>
            <a:xfrm>
              <a:off x="-10161950" y="1525842"/>
              <a:ext cx="5011153" cy="1353272"/>
            </a:xfrm>
            <a:custGeom>
              <a:avLst/>
              <a:gdLst/>
              <a:ahLst/>
              <a:cxnLst/>
              <a:rect l="l" t="t" r="r" b="b"/>
              <a:pathLst>
                <a:path w="8465" h="2286" extrusionOk="0">
                  <a:moveTo>
                    <a:pt x="79" y="1"/>
                  </a:moveTo>
                  <a:lnTo>
                    <a:pt x="0" y="17"/>
                  </a:lnTo>
                  <a:cubicBezTo>
                    <a:pt x="229" y="85"/>
                    <a:pt x="517" y="148"/>
                    <a:pt x="744" y="214"/>
                  </a:cubicBezTo>
                  <a:cubicBezTo>
                    <a:pt x="1066" y="306"/>
                    <a:pt x="1407" y="402"/>
                    <a:pt x="1774" y="496"/>
                  </a:cubicBezTo>
                  <a:cubicBezTo>
                    <a:pt x="2680" y="725"/>
                    <a:pt x="3803" y="918"/>
                    <a:pt x="4757" y="1216"/>
                  </a:cubicBezTo>
                  <a:cubicBezTo>
                    <a:pt x="5282" y="1380"/>
                    <a:pt x="5741" y="1578"/>
                    <a:pt x="6338" y="1750"/>
                  </a:cubicBezTo>
                  <a:cubicBezTo>
                    <a:pt x="6915" y="1916"/>
                    <a:pt x="7590" y="2135"/>
                    <a:pt x="8355" y="2286"/>
                  </a:cubicBezTo>
                  <a:lnTo>
                    <a:pt x="8464" y="2247"/>
                  </a:lnTo>
                  <a:cubicBezTo>
                    <a:pt x="8116" y="2168"/>
                    <a:pt x="7676" y="2102"/>
                    <a:pt x="7400" y="2024"/>
                  </a:cubicBezTo>
                  <a:cubicBezTo>
                    <a:pt x="6989" y="1906"/>
                    <a:pt x="6628" y="1783"/>
                    <a:pt x="6260" y="1669"/>
                  </a:cubicBezTo>
                  <a:cubicBezTo>
                    <a:pt x="5497" y="1431"/>
                    <a:pt x="4926" y="1167"/>
                    <a:pt x="4204" y="965"/>
                  </a:cubicBezTo>
                  <a:cubicBezTo>
                    <a:pt x="3779" y="844"/>
                    <a:pt x="3306" y="725"/>
                    <a:pt x="2827" y="644"/>
                  </a:cubicBezTo>
                  <a:cubicBezTo>
                    <a:pt x="2488" y="586"/>
                    <a:pt x="2148" y="547"/>
                    <a:pt x="1843" y="480"/>
                  </a:cubicBezTo>
                  <a:cubicBezTo>
                    <a:pt x="1561" y="420"/>
                    <a:pt x="1238" y="367"/>
                    <a:pt x="1041" y="287"/>
                  </a:cubicBezTo>
                  <a:cubicBezTo>
                    <a:pt x="851" y="208"/>
                    <a:pt x="628" y="136"/>
                    <a:pt x="384" y="75"/>
                  </a:cubicBezTo>
                  <a:cubicBezTo>
                    <a:pt x="282" y="50"/>
                    <a:pt x="178" y="26"/>
                    <a:pt x="79"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46"/>
            <p:cNvSpPr/>
            <p:nvPr/>
          </p:nvSpPr>
          <p:spPr>
            <a:xfrm>
              <a:off x="-9970147" y="1491507"/>
              <a:ext cx="4981554" cy="1336696"/>
            </a:xfrm>
            <a:custGeom>
              <a:avLst/>
              <a:gdLst/>
              <a:ahLst/>
              <a:cxnLst/>
              <a:rect l="l" t="t" r="r" b="b"/>
              <a:pathLst>
                <a:path w="8415" h="2258" extrusionOk="0">
                  <a:moveTo>
                    <a:pt x="58" y="0"/>
                  </a:moveTo>
                  <a:lnTo>
                    <a:pt x="1" y="10"/>
                  </a:lnTo>
                  <a:cubicBezTo>
                    <a:pt x="191" y="65"/>
                    <a:pt x="406" y="114"/>
                    <a:pt x="592" y="165"/>
                  </a:cubicBezTo>
                  <a:cubicBezTo>
                    <a:pt x="895" y="251"/>
                    <a:pt x="1224" y="331"/>
                    <a:pt x="1562" y="413"/>
                  </a:cubicBezTo>
                  <a:cubicBezTo>
                    <a:pt x="2294" y="595"/>
                    <a:pt x="3150" y="749"/>
                    <a:pt x="3874" y="976"/>
                  </a:cubicBezTo>
                  <a:cubicBezTo>
                    <a:pt x="4173" y="1068"/>
                    <a:pt x="4516" y="1152"/>
                    <a:pt x="4838" y="1248"/>
                  </a:cubicBezTo>
                  <a:cubicBezTo>
                    <a:pt x="5243" y="1368"/>
                    <a:pt x="5523" y="1534"/>
                    <a:pt x="5948" y="1663"/>
                  </a:cubicBezTo>
                  <a:cubicBezTo>
                    <a:pt x="6349" y="1788"/>
                    <a:pt x="6789" y="1904"/>
                    <a:pt x="7262" y="2023"/>
                  </a:cubicBezTo>
                  <a:cubicBezTo>
                    <a:pt x="7497" y="2082"/>
                    <a:pt x="7878" y="2191"/>
                    <a:pt x="8256" y="2258"/>
                  </a:cubicBezTo>
                  <a:lnTo>
                    <a:pt x="8414" y="2207"/>
                  </a:lnTo>
                  <a:cubicBezTo>
                    <a:pt x="7624" y="1997"/>
                    <a:pt x="6763" y="1825"/>
                    <a:pt x="6034" y="1641"/>
                  </a:cubicBezTo>
                  <a:cubicBezTo>
                    <a:pt x="5232" y="1440"/>
                    <a:pt x="4815" y="1164"/>
                    <a:pt x="4074" y="980"/>
                  </a:cubicBezTo>
                  <a:cubicBezTo>
                    <a:pt x="3692" y="888"/>
                    <a:pt x="3450" y="773"/>
                    <a:pt x="3113" y="683"/>
                  </a:cubicBezTo>
                  <a:cubicBezTo>
                    <a:pt x="2775" y="589"/>
                    <a:pt x="2391" y="509"/>
                    <a:pt x="1992" y="450"/>
                  </a:cubicBezTo>
                  <a:cubicBezTo>
                    <a:pt x="1347" y="358"/>
                    <a:pt x="940" y="194"/>
                    <a:pt x="441" y="71"/>
                  </a:cubicBezTo>
                  <a:cubicBezTo>
                    <a:pt x="347" y="47"/>
                    <a:pt x="197" y="26"/>
                    <a:pt x="58"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46"/>
            <p:cNvSpPr/>
            <p:nvPr/>
          </p:nvSpPr>
          <p:spPr>
            <a:xfrm>
              <a:off x="-9785447" y="1449476"/>
              <a:ext cx="4925315" cy="1309465"/>
            </a:xfrm>
            <a:custGeom>
              <a:avLst/>
              <a:gdLst/>
              <a:ahLst/>
              <a:cxnLst/>
              <a:rect l="l" t="t" r="r" b="b"/>
              <a:pathLst>
                <a:path w="8320" h="2212" extrusionOk="0">
                  <a:moveTo>
                    <a:pt x="127" y="1"/>
                  </a:moveTo>
                  <a:lnTo>
                    <a:pt x="0" y="24"/>
                  </a:lnTo>
                  <a:cubicBezTo>
                    <a:pt x="131" y="50"/>
                    <a:pt x="264" y="73"/>
                    <a:pt x="395" y="101"/>
                  </a:cubicBezTo>
                  <a:cubicBezTo>
                    <a:pt x="747" y="175"/>
                    <a:pt x="1056" y="269"/>
                    <a:pt x="1412" y="355"/>
                  </a:cubicBezTo>
                  <a:cubicBezTo>
                    <a:pt x="2099" y="521"/>
                    <a:pt x="2911" y="656"/>
                    <a:pt x="3535" y="877"/>
                  </a:cubicBezTo>
                  <a:cubicBezTo>
                    <a:pt x="4243" y="1131"/>
                    <a:pt x="4996" y="1423"/>
                    <a:pt x="5933" y="1681"/>
                  </a:cubicBezTo>
                  <a:cubicBezTo>
                    <a:pt x="6373" y="1800"/>
                    <a:pt x="6846" y="1920"/>
                    <a:pt x="7373" y="2025"/>
                  </a:cubicBezTo>
                  <a:cubicBezTo>
                    <a:pt x="7672" y="2084"/>
                    <a:pt x="7981" y="2145"/>
                    <a:pt x="8282" y="2211"/>
                  </a:cubicBezTo>
                  <a:lnTo>
                    <a:pt x="8319" y="2201"/>
                  </a:lnTo>
                  <a:cubicBezTo>
                    <a:pt x="8173" y="2164"/>
                    <a:pt x="8043" y="2121"/>
                    <a:pt x="7907" y="2084"/>
                  </a:cubicBezTo>
                  <a:cubicBezTo>
                    <a:pt x="7498" y="1971"/>
                    <a:pt x="7056" y="1877"/>
                    <a:pt x="6631" y="1783"/>
                  </a:cubicBezTo>
                  <a:cubicBezTo>
                    <a:pt x="6230" y="1695"/>
                    <a:pt x="5790" y="1607"/>
                    <a:pt x="5452" y="1505"/>
                  </a:cubicBezTo>
                  <a:cubicBezTo>
                    <a:pt x="5135" y="1409"/>
                    <a:pt x="4943" y="1282"/>
                    <a:pt x="4675" y="1182"/>
                  </a:cubicBezTo>
                  <a:cubicBezTo>
                    <a:pt x="4407" y="1079"/>
                    <a:pt x="4104" y="993"/>
                    <a:pt x="3854" y="895"/>
                  </a:cubicBezTo>
                  <a:cubicBezTo>
                    <a:pt x="3576" y="785"/>
                    <a:pt x="3276" y="683"/>
                    <a:pt x="2928" y="599"/>
                  </a:cubicBezTo>
                  <a:cubicBezTo>
                    <a:pt x="2596" y="521"/>
                    <a:pt x="2257" y="449"/>
                    <a:pt x="1897" y="386"/>
                  </a:cubicBezTo>
                  <a:cubicBezTo>
                    <a:pt x="1721" y="357"/>
                    <a:pt x="1530" y="341"/>
                    <a:pt x="1367" y="306"/>
                  </a:cubicBezTo>
                  <a:cubicBezTo>
                    <a:pt x="1221" y="277"/>
                    <a:pt x="1125" y="236"/>
                    <a:pt x="982" y="206"/>
                  </a:cubicBezTo>
                  <a:cubicBezTo>
                    <a:pt x="691" y="144"/>
                    <a:pt x="438" y="73"/>
                    <a:pt x="180" y="13"/>
                  </a:cubicBezTo>
                  <a:cubicBezTo>
                    <a:pt x="162" y="9"/>
                    <a:pt x="145" y="5"/>
                    <a:pt x="127"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46"/>
            <p:cNvSpPr/>
            <p:nvPr/>
          </p:nvSpPr>
          <p:spPr>
            <a:xfrm>
              <a:off x="-9533262" y="1412773"/>
              <a:ext cx="4892756" cy="1277498"/>
            </a:xfrm>
            <a:custGeom>
              <a:avLst/>
              <a:gdLst/>
              <a:ahLst/>
              <a:cxnLst/>
              <a:rect l="l" t="t" r="r" b="b"/>
              <a:pathLst>
                <a:path w="8265" h="2158" extrusionOk="0">
                  <a:moveTo>
                    <a:pt x="40" y="0"/>
                  </a:moveTo>
                  <a:lnTo>
                    <a:pt x="0" y="8"/>
                  </a:lnTo>
                  <a:cubicBezTo>
                    <a:pt x="100" y="39"/>
                    <a:pt x="216" y="75"/>
                    <a:pt x="255" y="86"/>
                  </a:cubicBezTo>
                  <a:cubicBezTo>
                    <a:pt x="579" y="176"/>
                    <a:pt x="949" y="260"/>
                    <a:pt x="1334" y="341"/>
                  </a:cubicBezTo>
                  <a:cubicBezTo>
                    <a:pt x="1761" y="431"/>
                    <a:pt x="2195" y="528"/>
                    <a:pt x="2624" y="630"/>
                  </a:cubicBezTo>
                  <a:cubicBezTo>
                    <a:pt x="3124" y="747"/>
                    <a:pt x="3451" y="900"/>
                    <a:pt x="3887" y="1053"/>
                  </a:cubicBezTo>
                  <a:cubicBezTo>
                    <a:pt x="4462" y="1252"/>
                    <a:pt x="5055" y="1467"/>
                    <a:pt x="5798" y="1663"/>
                  </a:cubicBezTo>
                  <a:cubicBezTo>
                    <a:pt x="6278" y="1790"/>
                    <a:pt x="6741" y="1874"/>
                    <a:pt x="7285" y="1980"/>
                  </a:cubicBezTo>
                  <a:cubicBezTo>
                    <a:pt x="7574" y="2035"/>
                    <a:pt x="7866" y="2103"/>
                    <a:pt x="8181" y="2158"/>
                  </a:cubicBezTo>
                  <a:lnTo>
                    <a:pt x="8265" y="2128"/>
                  </a:lnTo>
                  <a:cubicBezTo>
                    <a:pt x="8116" y="2107"/>
                    <a:pt x="7964" y="2085"/>
                    <a:pt x="7829" y="2060"/>
                  </a:cubicBezTo>
                  <a:cubicBezTo>
                    <a:pt x="7559" y="2009"/>
                    <a:pt x="7281" y="1941"/>
                    <a:pt x="7025" y="1880"/>
                  </a:cubicBezTo>
                  <a:cubicBezTo>
                    <a:pt x="6454" y="1743"/>
                    <a:pt x="5937" y="1600"/>
                    <a:pt x="5431" y="1463"/>
                  </a:cubicBezTo>
                  <a:cubicBezTo>
                    <a:pt x="4969" y="1338"/>
                    <a:pt x="4513" y="1225"/>
                    <a:pt x="4120" y="1107"/>
                  </a:cubicBezTo>
                  <a:cubicBezTo>
                    <a:pt x="3735" y="988"/>
                    <a:pt x="3480" y="867"/>
                    <a:pt x="3158" y="749"/>
                  </a:cubicBezTo>
                  <a:cubicBezTo>
                    <a:pt x="2543" y="522"/>
                    <a:pt x="1735" y="360"/>
                    <a:pt x="992" y="210"/>
                  </a:cubicBezTo>
                  <a:cubicBezTo>
                    <a:pt x="763" y="163"/>
                    <a:pt x="353" y="69"/>
                    <a:pt x="40"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46"/>
            <p:cNvSpPr/>
            <p:nvPr/>
          </p:nvSpPr>
          <p:spPr>
            <a:xfrm>
              <a:off x="-9360994" y="1373110"/>
              <a:ext cx="4864341" cy="1276906"/>
            </a:xfrm>
            <a:custGeom>
              <a:avLst/>
              <a:gdLst/>
              <a:ahLst/>
              <a:cxnLst/>
              <a:rect l="l" t="t" r="r" b="b"/>
              <a:pathLst>
                <a:path w="8217" h="2157" extrusionOk="0">
                  <a:moveTo>
                    <a:pt x="89" y="1"/>
                  </a:moveTo>
                  <a:lnTo>
                    <a:pt x="1" y="16"/>
                  </a:lnTo>
                  <a:cubicBezTo>
                    <a:pt x="431" y="149"/>
                    <a:pt x="905" y="278"/>
                    <a:pt x="1484" y="396"/>
                  </a:cubicBezTo>
                  <a:cubicBezTo>
                    <a:pt x="1937" y="490"/>
                    <a:pt x="2426" y="623"/>
                    <a:pt x="2898" y="734"/>
                  </a:cubicBezTo>
                  <a:cubicBezTo>
                    <a:pt x="3475" y="867"/>
                    <a:pt x="3956" y="1053"/>
                    <a:pt x="4386" y="1249"/>
                  </a:cubicBezTo>
                  <a:cubicBezTo>
                    <a:pt x="4915" y="1487"/>
                    <a:pt x="5722" y="1669"/>
                    <a:pt x="6609" y="1859"/>
                  </a:cubicBezTo>
                  <a:cubicBezTo>
                    <a:pt x="6986" y="1939"/>
                    <a:pt x="7405" y="2027"/>
                    <a:pt x="7821" y="2104"/>
                  </a:cubicBezTo>
                  <a:cubicBezTo>
                    <a:pt x="7900" y="2117"/>
                    <a:pt x="7988" y="2137"/>
                    <a:pt x="8082" y="2156"/>
                  </a:cubicBezTo>
                  <a:lnTo>
                    <a:pt x="8216" y="2107"/>
                  </a:lnTo>
                  <a:cubicBezTo>
                    <a:pt x="7264" y="1910"/>
                    <a:pt x="6266" y="1706"/>
                    <a:pt x="5513" y="1507"/>
                  </a:cubicBezTo>
                  <a:cubicBezTo>
                    <a:pt x="4613" y="1266"/>
                    <a:pt x="4115" y="1041"/>
                    <a:pt x="3406" y="812"/>
                  </a:cubicBezTo>
                  <a:cubicBezTo>
                    <a:pt x="2732" y="593"/>
                    <a:pt x="1830" y="423"/>
                    <a:pt x="1122" y="267"/>
                  </a:cubicBezTo>
                  <a:cubicBezTo>
                    <a:pt x="734" y="181"/>
                    <a:pt x="404" y="91"/>
                    <a:pt x="89"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46"/>
            <p:cNvSpPr/>
            <p:nvPr/>
          </p:nvSpPr>
          <p:spPr>
            <a:xfrm>
              <a:off x="-9144328" y="1339367"/>
              <a:ext cx="4740024" cy="1270986"/>
            </a:xfrm>
            <a:custGeom>
              <a:avLst/>
              <a:gdLst/>
              <a:ahLst/>
              <a:cxnLst/>
              <a:rect l="l" t="t" r="r" b="b"/>
              <a:pathLst>
                <a:path w="8007" h="2147" extrusionOk="0">
                  <a:moveTo>
                    <a:pt x="10" y="1"/>
                  </a:moveTo>
                  <a:lnTo>
                    <a:pt x="1" y="3"/>
                  </a:lnTo>
                  <a:cubicBezTo>
                    <a:pt x="228" y="67"/>
                    <a:pt x="466" y="128"/>
                    <a:pt x="713" y="191"/>
                  </a:cubicBezTo>
                  <a:cubicBezTo>
                    <a:pt x="1718" y="449"/>
                    <a:pt x="2927" y="733"/>
                    <a:pt x="3983" y="1057"/>
                  </a:cubicBezTo>
                  <a:cubicBezTo>
                    <a:pt x="4568" y="1237"/>
                    <a:pt x="5043" y="1450"/>
                    <a:pt x="5703" y="1646"/>
                  </a:cubicBezTo>
                  <a:cubicBezTo>
                    <a:pt x="6315" y="1826"/>
                    <a:pt x="7097" y="2018"/>
                    <a:pt x="7899" y="2147"/>
                  </a:cubicBezTo>
                  <a:lnTo>
                    <a:pt x="8007" y="2112"/>
                  </a:lnTo>
                  <a:cubicBezTo>
                    <a:pt x="7645" y="2033"/>
                    <a:pt x="7225" y="1961"/>
                    <a:pt x="6947" y="1883"/>
                  </a:cubicBezTo>
                  <a:cubicBezTo>
                    <a:pt x="6493" y="1754"/>
                    <a:pt x="6023" y="1691"/>
                    <a:pt x="5615" y="1562"/>
                  </a:cubicBezTo>
                  <a:cubicBezTo>
                    <a:pt x="4770" y="1302"/>
                    <a:pt x="4185" y="1032"/>
                    <a:pt x="3385" y="807"/>
                  </a:cubicBezTo>
                  <a:cubicBezTo>
                    <a:pt x="2913" y="676"/>
                    <a:pt x="2407" y="465"/>
                    <a:pt x="1877" y="371"/>
                  </a:cubicBezTo>
                  <a:cubicBezTo>
                    <a:pt x="1499" y="302"/>
                    <a:pt x="1125" y="253"/>
                    <a:pt x="789" y="179"/>
                  </a:cubicBezTo>
                  <a:cubicBezTo>
                    <a:pt x="527" y="120"/>
                    <a:pt x="228" y="69"/>
                    <a:pt x="10"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46"/>
            <p:cNvSpPr/>
            <p:nvPr/>
          </p:nvSpPr>
          <p:spPr>
            <a:xfrm>
              <a:off x="-8940685" y="1290825"/>
              <a:ext cx="4696217" cy="1276906"/>
            </a:xfrm>
            <a:custGeom>
              <a:avLst/>
              <a:gdLst/>
              <a:ahLst/>
              <a:cxnLst/>
              <a:rect l="l" t="t" r="r" b="b"/>
              <a:pathLst>
                <a:path w="7933" h="2157" extrusionOk="0">
                  <a:moveTo>
                    <a:pt x="99" y="1"/>
                  </a:moveTo>
                  <a:lnTo>
                    <a:pt x="1" y="20"/>
                  </a:lnTo>
                  <a:cubicBezTo>
                    <a:pt x="161" y="61"/>
                    <a:pt x="324" y="103"/>
                    <a:pt x="488" y="144"/>
                  </a:cubicBezTo>
                  <a:cubicBezTo>
                    <a:pt x="1300" y="347"/>
                    <a:pt x="2249" y="525"/>
                    <a:pt x="3051" y="772"/>
                  </a:cubicBezTo>
                  <a:cubicBezTo>
                    <a:pt x="3362" y="867"/>
                    <a:pt x="3692" y="979"/>
                    <a:pt x="4029" y="1081"/>
                  </a:cubicBezTo>
                  <a:cubicBezTo>
                    <a:pt x="4396" y="1235"/>
                    <a:pt x="5016" y="1468"/>
                    <a:pt x="5423" y="1572"/>
                  </a:cubicBezTo>
                  <a:cubicBezTo>
                    <a:pt x="5629" y="1622"/>
                    <a:pt x="5846" y="1671"/>
                    <a:pt x="6069" y="1718"/>
                  </a:cubicBezTo>
                  <a:cubicBezTo>
                    <a:pt x="6352" y="1797"/>
                    <a:pt x="6685" y="1890"/>
                    <a:pt x="6804" y="1920"/>
                  </a:cubicBezTo>
                  <a:cubicBezTo>
                    <a:pt x="7037" y="1976"/>
                    <a:pt x="7399" y="2080"/>
                    <a:pt x="7771" y="2156"/>
                  </a:cubicBezTo>
                  <a:lnTo>
                    <a:pt x="7933" y="2098"/>
                  </a:lnTo>
                  <a:cubicBezTo>
                    <a:pt x="7325" y="1945"/>
                    <a:pt x="6538" y="1777"/>
                    <a:pt x="5961" y="1658"/>
                  </a:cubicBezTo>
                  <a:cubicBezTo>
                    <a:pt x="5768" y="1591"/>
                    <a:pt x="5580" y="1529"/>
                    <a:pt x="5394" y="1472"/>
                  </a:cubicBezTo>
                  <a:cubicBezTo>
                    <a:pt x="5163" y="1401"/>
                    <a:pt x="4956" y="1341"/>
                    <a:pt x="4748" y="1284"/>
                  </a:cubicBezTo>
                  <a:cubicBezTo>
                    <a:pt x="4654" y="1257"/>
                    <a:pt x="4412" y="1180"/>
                    <a:pt x="4205" y="1118"/>
                  </a:cubicBezTo>
                  <a:cubicBezTo>
                    <a:pt x="3917" y="991"/>
                    <a:pt x="3628" y="869"/>
                    <a:pt x="3264" y="779"/>
                  </a:cubicBezTo>
                  <a:cubicBezTo>
                    <a:pt x="2841" y="674"/>
                    <a:pt x="2571" y="554"/>
                    <a:pt x="2200" y="453"/>
                  </a:cubicBezTo>
                  <a:cubicBezTo>
                    <a:pt x="1826" y="349"/>
                    <a:pt x="1400" y="257"/>
                    <a:pt x="959" y="189"/>
                  </a:cubicBezTo>
                  <a:cubicBezTo>
                    <a:pt x="631" y="136"/>
                    <a:pt x="353" y="69"/>
                    <a:pt x="99" y="1"/>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46"/>
            <p:cNvSpPr/>
            <p:nvPr/>
          </p:nvSpPr>
          <p:spPr>
            <a:xfrm>
              <a:off x="-8706259" y="1250570"/>
              <a:ext cx="4598539" cy="1245531"/>
            </a:xfrm>
            <a:custGeom>
              <a:avLst/>
              <a:gdLst/>
              <a:ahLst/>
              <a:cxnLst/>
              <a:rect l="l" t="t" r="r" b="b"/>
              <a:pathLst>
                <a:path w="7768" h="2104" extrusionOk="0">
                  <a:moveTo>
                    <a:pt x="84" y="0"/>
                  </a:moveTo>
                  <a:lnTo>
                    <a:pt x="0" y="18"/>
                  </a:lnTo>
                  <a:cubicBezTo>
                    <a:pt x="84" y="39"/>
                    <a:pt x="172" y="63"/>
                    <a:pt x="264" y="84"/>
                  </a:cubicBezTo>
                  <a:cubicBezTo>
                    <a:pt x="1023" y="270"/>
                    <a:pt x="1921" y="429"/>
                    <a:pt x="2613" y="669"/>
                  </a:cubicBezTo>
                  <a:cubicBezTo>
                    <a:pt x="3400" y="943"/>
                    <a:pt x="4237" y="1256"/>
                    <a:pt x="5276" y="1542"/>
                  </a:cubicBezTo>
                  <a:cubicBezTo>
                    <a:pt x="5763" y="1677"/>
                    <a:pt x="6289" y="1808"/>
                    <a:pt x="6870" y="1927"/>
                  </a:cubicBezTo>
                  <a:cubicBezTo>
                    <a:pt x="7146" y="1984"/>
                    <a:pt x="7433" y="2043"/>
                    <a:pt x="7713" y="2103"/>
                  </a:cubicBezTo>
                  <a:lnTo>
                    <a:pt x="7768" y="2084"/>
                  </a:lnTo>
                  <a:cubicBezTo>
                    <a:pt x="7662" y="2056"/>
                    <a:pt x="7562" y="2023"/>
                    <a:pt x="7463" y="1996"/>
                  </a:cubicBezTo>
                  <a:cubicBezTo>
                    <a:pt x="7007" y="1872"/>
                    <a:pt x="6518" y="1765"/>
                    <a:pt x="6050" y="1659"/>
                  </a:cubicBezTo>
                  <a:cubicBezTo>
                    <a:pt x="5608" y="1559"/>
                    <a:pt x="5121" y="1458"/>
                    <a:pt x="4744" y="1346"/>
                  </a:cubicBezTo>
                  <a:cubicBezTo>
                    <a:pt x="4393" y="1242"/>
                    <a:pt x="4176" y="1109"/>
                    <a:pt x="3883" y="998"/>
                  </a:cubicBezTo>
                  <a:cubicBezTo>
                    <a:pt x="3584" y="888"/>
                    <a:pt x="3247" y="796"/>
                    <a:pt x="2969" y="691"/>
                  </a:cubicBezTo>
                  <a:cubicBezTo>
                    <a:pt x="2735" y="601"/>
                    <a:pt x="2488" y="515"/>
                    <a:pt x="2212" y="439"/>
                  </a:cubicBezTo>
                  <a:lnTo>
                    <a:pt x="642" y="102"/>
                  </a:lnTo>
                  <a:cubicBezTo>
                    <a:pt x="495" y="79"/>
                    <a:pt x="348" y="59"/>
                    <a:pt x="217" y="34"/>
                  </a:cubicBezTo>
                  <a:cubicBezTo>
                    <a:pt x="168" y="24"/>
                    <a:pt x="127" y="10"/>
                    <a:pt x="84" y="0"/>
                  </a:cubicBez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46"/>
            <p:cNvSpPr/>
            <p:nvPr/>
          </p:nvSpPr>
          <p:spPr>
            <a:xfrm>
              <a:off x="-7000751" y="1594512"/>
              <a:ext cx="3090162" cy="834103"/>
            </a:xfrm>
            <a:custGeom>
              <a:avLst/>
              <a:gdLst/>
              <a:ahLst/>
              <a:cxnLst/>
              <a:rect l="l" t="t" r="r" b="b"/>
              <a:pathLst>
                <a:path w="5220" h="1409" extrusionOk="0">
                  <a:moveTo>
                    <a:pt x="0" y="0"/>
                  </a:moveTo>
                  <a:lnTo>
                    <a:pt x="0" y="0"/>
                  </a:lnTo>
                  <a:cubicBezTo>
                    <a:pt x="194" y="71"/>
                    <a:pt x="386" y="141"/>
                    <a:pt x="601" y="215"/>
                  </a:cubicBezTo>
                  <a:cubicBezTo>
                    <a:pt x="1239" y="431"/>
                    <a:pt x="1896" y="665"/>
                    <a:pt x="2717" y="883"/>
                  </a:cubicBezTo>
                  <a:cubicBezTo>
                    <a:pt x="3248" y="1021"/>
                    <a:pt x="3762" y="1119"/>
                    <a:pt x="4362" y="1242"/>
                  </a:cubicBezTo>
                  <a:cubicBezTo>
                    <a:pt x="4623" y="1293"/>
                    <a:pt x="4879" y="1354"/>
                    <a:pt x="5151" y="1409"/>
                  </a:cubicBezTo>
                  <a:lnTo>
                    <a:pt x="5219" y="1383"/>
                  </a:lnTo>
                  <a:cubicBezTo>
                    <a:pt x="5131" y="1370"/>
                    <a:pt x="5045" y="1354"/>
                    <a:pt x="4965" y="1338"/>
                  </a:cubicBezTo>
                  <a:cubicBezTo>
                    <a:pt x="4664" y="1280"/>
                    <a:pt x="4361" y="1203"/>
                    <a:pt x="4075" y="1135"/>
                  </a:cubicBezTo>
                  <a:cubicBezTo>
                    <a:pt x="3441" y="980"/>
                    <a:pt x="2868" y="824"/>
                    <a:pt x="2309" y="675"/>
                  </a:cubicBezTo>
                  <a:cubicBezTo>
                    <a:pt x="1798" y="538"/>
                    <a:pt x="1295" y="409"/>
                    <a:pt x="857" y="278"/>
                  </a:cubicBezTo>
                  <a:cubicBezTo>
                    <a:pt x="587" y="198"/>
                    <a:pt x="378" y="118"/>
                    <a:pt x="171" y="37"/>
                  </a:cubicBezTo>
                  <a:lnTo>
                    <a:pt x="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46"/>
            <p:cNvSpPr/>
            <p:nvPr/>
          </p:nvSpPr>
          <p:spPr>
            <a:xfrm>
              <a:off x="-5989640" y="1809994"/>
              <a:ext cx="2293350" cy="555280"/>
            </a:xfrm>
            <a:custGeom>
              <a:avLst/>
              <a:gdLst/>
              <a:ahLst/>
              <a:cxnLst/>
              <a:rect l="l" t="t" r="r" b="b"/>
              <a:pathLst>
                <a:path w="3874" h="938" extrusionOk="0">
                  <a:moveTo>
                    <a:pt x="0" y="0"/>
                  </a:moveTo>
                  <a:lnTo>
                    <a:pt x="0" y="0"/>
                  </a:lnTo>
                  <a:cubicBezTo>
                    <a:pt x="581" y="235"/>
                    <a:pt x="1393" y="474"/>
                    <a:pt x="2297" y="673"/>
                  </a:cubicBezTo>
                  <a:cubicBezTo>
                    <a:pt x="2711" y="763"/>
                    <a:pt x="3192" y="833"/>
                    <a:pt x="3654" y="921"/>
                  </a:cubicBezTo>
                  <a:cubicBezTo>
                    <a:pt x="3681" y="927"/>
                    <a:pt x="3711" y="931"/>
                    <a:pt x="3740" y="937"/>
                  </a:cubicBezTo>
                  <a:lnTo>
                    <a:pt x="3873" y="890"/>
                  </a:lnTo>
                  <a:cubicBezTo>
                    <a:pt x="2879" y="685"/>
                    <a:pt x="1888" y="505"/>
                    <a:pt x="1084" y="290"/>
                  </a:cubicBezTo>
                  <a:cubicBezTo>
                    <a:pt x="851" y="227"/>
                    <a:pt x="646" y="164"/>
                    <a:pt x="452" y="98"/>
                  </a:cubicBezTo>
                  <a:lnTo>
                    <a:pt x="0" y="0"/>
                  </a:lnTo>
                  <a:close/>
                </a:path>
              </a:pathLst>
            </a:custGeom>
            <a:solidFill>
              <a:srgbClr val="CC5E33">
                <a:alpha val="4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56" name="Google Shape;1256;p46"/>
          <p:cNvSpPr txBox="1"/>
          <p:nvPr/>
        </p:nvSpPr>
        <p:spPr>
          <a:xfrm>
            <a:off x="246758" y="538309"/>
            <a:ext cx="6836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4000" b="1" i="0" u="none" strike="noStrike" cap="none">
                <a:solidFill>
                  <a:srgbClr val="000000"/>
                </a:solidFill>
                <a:latin typeface="Arial"/>
                <a:ea typeface="Arial"/>
                <a:cs typeface="Arial"/>
                <a:sym typeface="Arial"/>
              </a:rPr>
              <a:t>VẬN DỤNG </a:t>
            </a:r>
            <a:endParaRPr/>
          </a:p>
        </p:txBody>
      </p:sp>
      <p:grpSp>
        <p:nvGrpSpPr>
          <p:cNvPr id="1257" name="Google Shape;1257;p46"/>
          <p:cNvGrpSpPr/>
          <p:nvPr/>
        </p:nvGrpSpPr>
        <p:grpSpPr>
          <a:xfrm>
            <a:off x="609614" y="1582676"/>
            <a:ext cx="6110515" cy="2126343"/>
            <a:chOff x="609614" y="1508577"/>
            <a:chExt cx="6110515" cy="2126343"/>
          </a:xfrm>
        </p:grpSpPr>
        <p:sp>
          <p:nvSpPr>
            <p:cNvPr id="1258" name="Google Shape;1258;p46"/>
            <p:cNvSpPr/>
            <p:nvPr/>
          </p:nvSpPr>
          <p:spPr>
            <a:xfrm>
              <a:off x="609614" y="1508577"/>
              <a:ext cx="6110515" cy="2126343"/>
            </a:xfrm>
            <a:prstGeom prst="roundRect">
              <a:avLst>
                <a:gd name="adj" fmla="val 9158"/>
              </a:avLst>
            </a:prstGeom>
            <a:solidFill>
              <a:srgbClr val="FFFFFF"/>
            </a:solidFill>
            <a:ln w="25400" cap="flat" cmpd="sng">
              <a:solidFill>
                <a:srgbClr val="5627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9" name="Google Shape;1259;p46"/>
            <p:cNvSpPr txBox="1"/>
            <p:nvPr/>
          </p:nvSpPr>
          <p:spPr>
            <a:xfrm>
              <a:off x="657598" y="1586029"/>
              <a:ext cx="6014545" cy="197143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100" b="1" i="1" u="none" strike="noStrike" cap="none">
                  <a:solidFill>
                    <a:srgbClr val="C00000"/>
                  </a:solidFill>
                  <a:latin typeface="Arial"/>
                  <a:ea typeface="Arial"/>
                  <a:cs typeface="Arial"/>
                  <a:sym typeface="Arial"/>
                </a:rPr>
                <a:t>Nhiệm vụ: </a:t>
              </a:r>
              <a:r>
                <a:rPr lang="vi-VN" sz="2100" b="0" i="0" u="none" strike="noStrike" cap="none">
                  <a:solidFill>
                    <a:srgbClr val="000000"/>
                  </a:solidFill>
                  <a:latin typeface="Arial"/>
                  <a:ea typeface="Arial"/>
                  <a:cs typeface="Arial"/>
                  <a:sym typeface="Arial"/>
                </a:rPr>
                <a:t>Đề xuất biện pháp nâng cao ý thức bảo vệ tài nguyên rừng phù hợp với thực tiễn của địa phương em hoặc một số địa phương khác mà em biết.</a:t>
              </a:r>
              <a:endParaRPr sz="21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6"/>
                                        </p:tgtEl>
                                        <p:attrNameLst>
                                          <p:attrName>style.visibility</p:attrName>
                                        </p:attrNameLst>
                                      </p:cBhvr>
                                      <p:to>
                                        <p:strVal val="visible"/>
                                      </p:to>
                                    </p:set>
                                    <p:animEffect transition="in" filter="fade">
                                      <p:cBhvr>
                                        <p:cTn id="7" dur="500"/>
                                        <p:tgtEl>
                                          <p:spTgt spid="12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7"/>
                                        </p:tgtEl>
                                        <p:attrNameLst>
                                          <p:attrName>style.visibility</p:attrName>
                                        </p:attrNameLst>
                                      </p:cBhvr>
                                      <p:to>
                                        <p:strVal val="visible"/>
                                      </p:to>
                                    </p:set>
                                    <p:animEffect transition="in" filter="fade">
                                      <p:cBhvr>
                                        <p:cTn id="12" dur="500"/>
                                        <p:tgtEl>
                                          <p:spTgt spid="1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47"/>
          <p:cNvSpPr txBox="1">
            <a:spLocks noGrp="1"/>
          </p:cNvSpPr>
          <p:nvPr>
            <p:ph type="title"/>
          </p:nvPr>
        </p:nvSpPr>
        <p:spPr>
          <a:xfrm>
            <a:off x="436970" y="264382"/>
            <a:ext cx="6094457" cy="625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500"/>
              <a:buNone/>
            </a:pPr>
            <a:r>
              <a:rPr lang="vi-VN" sz="3500">
                <a:latin typeface="Arial"/>
                <a:ea typeface="Arial"/>
                <a:cs typeface="Arial"/>
                <a:sym typeface="Arial"/>
              </a:rPr>
              <a:t>HƯỚNG DẪN VỀ NHÀ </a:t>
            </a:r>
            <a:endParaRPr/>
          </a:p>
        </p:txBody>
      </p:sp>
      <p:sp>
        <p:nvSpPr>
          <p:cNvPr id="1265" name="Google Shape;1265;p47"/>
          <p:cNvSpPr txBox="1">
            <a:spLocks noGrp="1"/>
          </p:cNvSpPr>
          <p:nvPr>
            <p:ph type="subTitle" idx="1"/>
          </p:nvPr>
        </p:nvSpPr>
        <p:spPr>
          <a:xfrm>
            <a:off x="319314" y="869925"/>
            <a:ext cx="6487885" cy="3390018"/>
          </a:xfrm>
          <a:prstGeom prst="rect">
            <a:avLst/>
          </a:prstGeom>
          <a:noFill/>
          <a:ln>
            <a:noFill/>
          </a:ln>
        </p:spPr>
        <p:txBody>
          <a:bodyPr spcFirstLastPara="1" wrap="square" lIns="91425" tIns="91425" rIns="91425" bIns="91425" anchor="t" anchorCtr="0">
            <a:noAutofit/>
          </a:bodyPr>
          <a:lstStyle/>
          <a:p>
            <a:pPr marL="342900" lvl="0" indent="-342900" algn="just" rtl="0">
              <a:lnSpc>
                <a:spcPct val="150000"/>
              </a:lnSpc>
              <a:spcBef>
                <a:spcPts val="0"/>
              </a:spcBef>
              <a:spcAft>
                <a:spcPts val="0"/>
              </a:spcAft>
              <a:buSzPts val="1400"/>
              <a:buFont typeface="Arial"/>
              <a:buChar char="•"/>
            </a:pPr>
            <a:r>
              <a:rPr lang="vi-VN" sz="2000">
                <a:solidFill>
                  <a:srgbClr val="000000"/>
                </a:solidFill>
                <a:latin typeface="Arial"/>
                <a:ea typeface="Arial"/>
                <a:cs typeface="Arial"/>
                <a:sym typeface="Arial"/>
              </a:rPr>
              <a:t>Ôn tập lại nội dung chính của bài học ngày hôm nay. </a:t>
            </a:r>
            <a:endParaRPr/>
          </a:p>
          <a:p>
            <a:pPr marL="25400" marR="0" lvl="0" indent="-25400" algn="just" rtl="0">
              <a:lnSpc>
                <a:spcPct val="150000"/>
              </a:lnSpc>
              <a:spcBef>
                <a:spcPts val="0"/>
              </a:spcBef>
              <a:spcAft>
                <a:spcPts val="0"/>
              </a:spcAft>
              <a:buSzPts val="1400"/>
              <a:buFont typeface="Arial"/>
              <a:buChar char="•"/>
            </a:pPr>
            <a:r>
              <a:rPr lang="vi-VN" sz="2000">
                <a:solidFill>
                  <a:srgbClr val="000000"/>
                </a:solidFill>
                <a:latin typeface="Arial"/>
                <a:ea typeface="Arial"/>
                <a:cs typeface="Arial"/>
                <a:sym typeface="Arial"/>
              </a:rPr>
              <a:t>Hoàn thành bài tập 1 phần Luyện tập, phần Vận dụng SGK tr.35.</a:t>
            </a:r>
            <a:endParaRPr sz="2000">
              <a:solidFill>
                <a:srgbClr val="000000"/>
              </a:solidFill>
              <a:latin typeface="Arial"/>
              <a:ea typeface="Arial"/>
              <a:cs typeface="Arial"/>
              <a:sym typeface="Arial"/>
            </a:endParaRPr>
          </a:p>
          <a:p>
            <a:pPr marL="25400" marR="0" lvl="0" indent="-25400" algn="just" rtl="0">
              <a:lnSpc>
                <a:spcPct val="150000"/>
              </a:lnSpc>
              <a:spcBef>
                <a:spcPts val="0"/>
              </a:spcBef>
              <a:spcAft>
                <a:spcPts val="0"/>
              </a:spcAft>
              <a:buSzPts val="1400"/>
              <a:buFont typeface="Arial"/>
              <a:buChar char="•"/>
            </a:pPr>
            <a:r>
              <a:rPr lang="vi-VN" sz="2000">
                <a:solidFill>
                  <a:srgbClr val="000000"/>
                </a:solidFill>
                <a:latin typeface="Arial"/>
                <a:ea typeface="Arial"/>
                <a:cs typeface="Arial"/>
                <a:sym typeface="Arial"/>
              </a:rPr>
              <a:t>Làm bài tập Bài 6 – SBT </a:t>
            </a:r>
            <a:r>
              <a:rPr lang="vi-VN" sz="2000" i="1">
                <a:solidFill>
                  <a:srgbClr val="000000"/>
                </a:solidFill>
                <a:latin typeface="Arial"/>
                <a:ea typeface="Arial"/>
                <a:cs typeface="Arial"/>
                <a:sym typeface="Arial"/>
              </a:rPr>
              <a:t>Công nghệ Lâm nghiệp – Thủy sản 12.</a:t>
            </a:r>
            <a:endParaRPr sz="2000">
              <a:solidFill>
                <a:srgbClr val="000000"/>
              </a:solidFill>
              <a:latin typeface="Arial"/>
              <a:ea typeface="Arial"/>
              <a:cs typeface="Arial"/>
              <a:sym typeface="Arial"/>
            </a:endParaRPr>
          </a:p>
          <a:p>
            <a:pPr marL="25400" marR="0" lvl="0" indent="-25400" algn="just" rtl="0">
              <a:lnSpc>
                <a:spcPct val="150000"/>
              </a:lnSpc>
              <a:spcBef>
                <a:spcPts val="0"/>
              </a:spcBef>
              <a:spcAft>
                <a:spcPts val="0"/>
              </a:spcAft>
              <a:buSzPts val="1400"/>
              <a:buFont typeface="Arial"/>
              <a:buChar char="•"/>
            </a:pPr>
            <a:r>
              <a:rPr lang="vi-VN" sz="2000">
                <a:solidFill>
                  <a:srgbClr val="000000"/>
                </a:solidFill>
                <a:latin typeface="Arial"/>
                <a:ea typeface="Arial"/>
                <a:cs typeface="Arial"/>
                <a:sym typeface="Arial"/>
              </a:rPr>
              <a:t>Đọc và tìm hiểu trước nội dung </a:t>
            </a:r>
            <a:r>
              <a:rPr lang="vi-VN" sz="2000" b="1" i="1">
                <a:solidFill>
                  <a:srgbClr val="000000"/>
                </a:solidFill>
                <a:latin typeface="Arial"/>
                <a:ea typeface="Arial"/>
                <a:cs typeface="Arial"/>
                <a:sym typeface="Arial"/>
              </a:rPr>
              <a:t>Bài 7 – Biện pháp bảo vệ và khai thác tài nguyên rừng.</a:t>
            </a:r>
            <a:endParaRPr sz="2000" b="1" i="1">
              <a:solidFill>
                <a:srgbClr val="000000"/>
              </a:solidFill>
              <a:latin typeface="Arial"/>
              <a:ea typeface="Arial"/>
              <a:cs typeface="Arial"/>
              <a:sym typeface="Arial"/>
            </a:endParaRPr>
          </a:p>
          <a:p>
            <a:pPr marL="0" lvl="0" indent="0" algn="just" rtl="0">
              <a:lnSpc>
                <a:spcPct val="150000"/>
              </a:lnSpc>
              <a:spcBef>
                <a:spcPts val="0"/>
              </a:spcBef>
              <a:spcAft>
                <a:spcPts val="0"/>
              </a:spcAft>
              <a:buSzPts val="1400"/>
              <a:buNone/>
            </a:pPr>
            <a:endParaRPr sz="20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5">
                                            <p:txEl>
                                              <p:pRg st="0" end="0"/>
                                            </p:txEl>
                                          </p:spTgt>
                                        </p:tgtEl>
                                        <p:attrNameLst>
                                          <p:attrName>style.visibility</p:attrName>
                                        </p:attrNameLst>
                                      </p:cBhvr>
                                      <p:to>
                                        <p:strVal val="visible"/>
                                      </p:to>
                                    </p:set>
                                    <p:animEffect transition="in" filter="fade">
                                      <p:cBhvr>
                                        <p:cTn id="7" dur="500"/>
                                        <p:tgtEl>
                                          <p:spTgt spid="126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65">
                                            <p:txEl>
                                              <p:pRg st="1" end="1"/>
                                            </p:txEl>
                                          </p:spTgt>
                                        </p:tgtEl>
                                        <p:attrNameLst>
                                          <p:attrName>style.visibility</p:attrName>
                                        </p:attrNameLst>
                                      </p:cBhvr>
                                      <p:to>
                                        <p:strVal val="visible"/>
                                      </p:to>
                                    </p:set>
                                    <p:animEffect transition="in" filter="fade">
                                      <p:cBhvr>
                                        <p:cTn id="10" dur="500"/>
                                        <p:tgtEl>
                                          <p:spTgt spid="126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65">
                                            <p:txEl>
                                              <p:pRg st="2" end="2"/>
                                            </p:txEl>
                                          </p:spTgt>
                                        </p:tgtEl>
                                        <p:attrNameLst>
                                          <p:attrName>style.visibility</p:attrName>
                                        </p:attrNameLst>
                                      </p:cBhvr>
                                      <p:to>
                                        <p:strVal val="visible"/>
                                      </p:to>
                                    </p:set>
                                    <p:animEffect transition="in" filter="fade">
                                      <p:cBhvr>
                                        <p:cTn id="13" dur="500"/>
                                        <p:tgtEl>
                                          <p:spTgt spid="126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65">
                                            <p:txEl>
                                              <p:pRg st="3" end="3"/>
                                            </p:txEl>
                                          </p:spTgt>
                                        </p:tgtEl>
                                        <p:attrNameLst>
                                          <p:attrName>style.visibility</p:attrName>
                                        </p:attrNameLst>
                                      </p:cBhvr>
                                      <p:to>
                                        <p:strVal val="visible"/>
                                      </p:to>
                                    </p:set>
                                    <p:animEffect transition="in" filter="fade">
                                      <p:cBhvr>
                                        <p:cTn id="16" dur="500"/>
                                        <p:tgtEl>
                                          <p:spTgt spid="126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65">
                                            <p:txEl>
                                              <p:pRg st="4" end="4"/>
                                            </p:txEl>
                                          </p:spTgt>
                                        </p:tgtEl>
                                        <p:attrNameLst>
                                          <p:attrName>style.visibility</p:attrName>
                                        </p:attrNameLst>
                                      </p:cBhvr>
                                      <p:to>
                                        <p:strVal val="visible"/>
                                      </p:to>
                                    </p:set>
                                    <p:animEffect transition="in" filter="fade">
                                      <p:cBhvr>
                                        <p:cTn id="19" dur="500"/>
                                        <p:tgtEl>
                                          <p:spTgt spid="12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48"/>
          <p:cNvSpPr txBox="1"/>
          <p:nvPr/>
        </p:nvSpPr>
        <p:spPr>
          <a:xfrm>
            <a:off x="948127" y="951876"/>
            <a:ext cx="7247745" cy="268188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3900" b="1" i="0" u="none" strike="noStrike" cap="none">
                <a:solidFill>
                  <a:srgbClr val="000000"/>
                </a:solidFill>
                <a:latin typeface="Arial"/>
                <a:ea typeface="Arial"/>
                <a:cs typeface="Arial"/>
                <a:sym typeface="Arial"/>
              </a:rPr>
              <a:t>CẢM ƠN CÁC EM ĐÃ CHÚ Ý </a:t>
            </a:r>
            <a:endParaRPr/>
          </a:p>
          <a:p>
            <a:pPr marL="0" marR="0" lvl="0" indent="0" algn="ctr" rtl="0">
              <a:lnSpc>
                <a:spcPct val="150000"/>
              </a:lnSpc>
              <a:spcBef>
                <a:spcPts val="0"/>
              </a:spcBef>
              <a:spcAft>
                <a:spcPts val="0"/>
              </a:spcAft>
              <a:buNone/>
            </a:pPr>
            <a:r>
              <a:rPr lang="vi-VN" sz="3900" b="1" i="0" u="none" strike="noStrike" cap="none">
                <a:solidFill>
                  <a:srgbClr val="000000"/>
                </a:solidFill>
                <a:latin typeface="Arial"/>
                <a:ea typeface="Arial"/>
                <a:cs typeface="Arial"/>
                <a:sym typeface="Arial"/>
              </a:rPr>
              <a:t>LẮNG NGHE BÀI GIẢNG </a:t>
            </a:r>
            <a:endParaRPr/>
          </a:p>
          <a:p>
            <a:pPr marL="0" marR="0" lvl="0" indent="0" algn="ctr" rtl="0">
              <a:lnSpc>
                <a:spcPct val="150000"/>
              </a:lnSpc>
              <a:spcBef>
                <a:spcPts val="0"/>
              </a:spcBef>
              <a:spcAft>
                <a:spcPts val="0"/>
              </a:spcAft>
              <a:buNone/>
            </a:pPr>
            <a:r>
              <a:rPr lang="vi-VN" sz="3900" b="1" i="0" u="none" strike="noStrike" cap="none">
                <a:solidFill>
                  <a:srgbClr val="000000"/>
                </a:solidFill>
                <a:latin typeface="Arial"/>
                <a:ea typeface="Arial"/>
                <a:cs typeface="Arial"/>
                <a:sym typeface="Arial"/>
              </a:rPr>
              <a:t>NGÀY HÔM NAY!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6"/>
          <p:cNvSpPr txBox="1">
            <a:spLocks noGrp="1"/>
          </p:cNvSpPr>
          <p:nvPr>
            <p:ph type="title"/>
          </p:nvPr>
        </p:nvSpPr>
        <p:spPr>
          <a:xfrm>
            <a:off x="783269" y="1826790"/>
            <a:ext cx="7577461" cy="1910638"/>
          </a:xfrm>
          <a:prstGeom prst="rect">
            <a:avLst/>
          </a:prstGeom>
          <a:noFill/>
          <a:ln>
            <a:noFill/>
          </a:ln>
        </p:spPr>
        <p:txBody>
          <a:bodyPr spcFirstLastPara="1" wrap="square" lIns="91425" tIns="91425" rIns="91425" bIns="91425" anchor="b" anchorCtr="0">
            <a:noAutofit/>
          </a:bodyPr>
          <a:lstStyle/>
          <a:p>
            <a:pPr marL="0" lvl="0" indent="0" algn="ctr" rtl="0">
              <a:lnSpc>
                <a:spcPct val="150000"/>
              </a:lnSpc>
              <a:spcBef>
                <a:spcPts val="0"/>
              </a:spcBef>
              <a:spcAft>
                <a:spcPts val="0"/>
              </a:spcAft>
              <a:buSzPts val="3600"/>
              <a:buNone/>
            </a:pPr>
            <a:r>
              <a:rPr lang="vi-VN" sz="3600">
                <a:latin typeface="Arial"/>
                <a:ea typeface="Arial"/>
                <a:cs typeface="Arial"/>
                <a:sym typeface="Arial"/>
              </a:rPr>
              <a:t>Ý NGHĨA CỦA VIỆC BẢO VỆ </a:t>
            </a:r>
            <a:br>
              <a:rPr lang="vi-VN" sz="3600">
                <a:latin typeface="Arial"/>
                <a:ea typeface="Arial"/>
                <a:cs typeface="Arial"/>
                <a:sym typeface="Arial"/>
              </a:rPr>
            </a:br>
            <a:r>
              <a:rPr lang="vi-VN" sz="3600">
                <a:latin typeface="Arial"/>
                <a:ea typeface="Arial"/>
                <a:cs typeface="Arial"/>
                <a:sym typeface="Arial"/>
              </a:rPr>
              <a:t>VÀ KHAI THÁC RỪNG BỀN VỮNG</a:t>
            </a:r>
            <a:endParaRPr/>
          </a:p>
        </p:txBody>
      </p:sp>
      <p:sp>
        <p:nvSpPr>
          <p:cNvPr id="707" name="Google Shape;707;p6"/>
          <p:cNvSpPr txBox="1">
            <a:spLocks noGrp="1"/>
          </p:cNvSpPr>
          <p:nvPr>
            <p:ph type="title" idx="2"/>
          </p:nvPr>
        </p:nvSpPr>
        <p:spPr>
          <a:xfrm>
            <a:off x="4024650" y="604251"/>
            <a:ext cx="1094700" cy="1109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600"/>
              <a:buNone/>
            </a:pPr>
            <a:r>
              <a:rPr lang="vi-VN"/>
              <a:t>I</a:t>
            </a:r>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grpSp>
        <p:nvGrpSpPr>
          <p:cNvPr id="712" name="Google Shape;712;p7"/>
          <p:cNvGrpSpPr/>
          <p:nvPr/>
        </p:nvGrpSpPr>
        <p:grpSpPr>
          <a:xfrm>
            <a:off x="433869" y="224838"/>
            <a:ext cx="8134330" cy="863709"/>
            <a:chOff x="216512" y="284813"/>
            <a:chExt cx="8134330" cy="863709"/>
          </a:xfrm>
        </p:grpSpPr>
        <p:sp>
          <p:nvSpPr>
            <p:cNvPr id="713" name="Google Shape;713;p7"/>
            <p:cNvSpPr/>
            <p:nvPr/>
          </p:nvSpPr>
          <p:spPr>
            <a:xfrm>
              <a:off x="216512" y="284813"/>
              <a:ext cx="916567" cy="783664"/>
            </a:xfrm>
            <a:custGeom>
              <a:avLst/>
              <a:gdLst/>
              <a:ahLst/>
              <a:cxnLst/>
              <a:rect l="l" t="t" r="r" b="b"/>
              <a:pathLst>
                <a:path w="4812632" h="4114800" extrusionOk="0">
                  <a:moveTo>
                    <a:pt x="0" y="0"/>
                  </a:moveTo>
                  <a:lnTo>
                    <a:pt x="4812632" y="0"/>
                  </a:lnTo>
                  <a:lnTo>
                    <a:pt x="4812632" y="4114800"/>
                  </a:lnTo>
                  <a:lnTo>
                    <a:pt x="0" y="41148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mj-lt"/>
                <a:ea typeface="Arial"/>
                <a:cs typeface="Arial"/>
                <a:sym typeface="Arial"/>
              </a:endParaRPr>
            </a:p>
          </p:txBody>
        </p:sp>
        <p:sp>
          <p:nvSpPr>
            <p:cNvPr id="714" name="Google Shape;714;p7"/>
            <p:cNvSpPr txBox="1"/>
            <p:nvPr/>
          </p:nvSpPr>
          <p:spPr>
            <a:xfrm>
              <a:off x="1238010" y="571481"/>
              <a:ext cx="7112832" cy="57704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100" b="0" i="1" u="none" strike="noStrike" cap="none">
                  <a:solidFill>
                    <a:srgbClr val="002060"/>
                  </a:solidFill>
                  <a:latin typeface="+mj-lt"/>
                  <a:sym typeface="Arial"/>
                </a:rPr>
                <a:t>Đọc thông tin trong SGK và trả lời các câu hỏi sau đây: </a:t>
              </a:r>
              <a:endParaRPr>
                <a:latin typeface="+mj-lt"/>
              </a:endParaRPr>
            </a:p>
          </p:txBody>
        </p:sp>
      </p:grpSp>
      <p:grpSp>
        <p:nvGrpSpPr>
          <p:cNvPr id="715" name="Google Shape;715;p7"/>
          <p:cNvGrpSpPr/>
          <p:nvPr/>
        </p:nvGrpSpPr>
        <p:grpSpPr>
          <a:xfrm>
            <a:off x="547141" y="1112875"/>
            <a:ext cx="8289983" cy="2947730"/>
            <a:chOff x="554636" y="1189556"/>
            <a:chExt cx="8289983" cy="2947730"/>
          </a:xfrm>
        </p:grpSpPr>
        <p:sp>
          <p:nvSpPr>
            <p:cNvPr id="716" name="Google Shape;716;p7"/>
            <p:cNvSpPr/>
            <p:nvPr/>
          </p:nvSpPr>
          <p:spPr>
            <a:xfrm>
              <a:off x="554636" y="1461542"/>
              <a:ext cx="8109679" cy="2675744"/>
            </a:xfrm>
            <a:prstGeom prst="roundRect">
              <a:avLst>
                <a:gd name="adj" fmla="val 8841"/>
              </a:avLst>
            </a:prstGeom>
            <a:solidFill>
              <a:srgbClr val="FFFFFF"/>
            </a:solidFill>
            <a:ln w="25400" cap="flat" cmpd="sng">
              <a:solidFill>
                <a:srgbClr val="5465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j-lt"/>
                <a:ea typeface="Arial"/>
                <a:cs typeface="Arial"/>
                <a:sym typeface="Arial"/>
              </a:endParaRPr>
            </a:p>
          </p:txBody>
        </p:sp>
        <p:sp>
          <p:nvSpPr>
            <p:cNvPr id="717" name="Google Shape;717;p7"/>
            <p:cNvSpPr txBox="1"/>
            <p:nvPr/>
          </p:nvSpPr>
          <p:spPr>
            <a:xfrm>
              <a:off x="621669" y="1627586"/>
              <a:ext cx="7975612" cy="1938952"/>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000000"/>
                </a:buClr>
                <a:buSzPts val="2000"/>
                <a:buFont typeface="Noto Sans Symbols"/>
                <a:buChar char="▪"/>
              </a:pPr>
              <a:r>
                <a:rPr lang="vi-VN" sz="2000" b="0" i="0" u="none" strike="noStrike" cap="none">
                  <a:solidFill>
                    <a:srgbClr val="000000"/>
                  </a:solidFill>
                  <a:latin typeface="+mj-lt"/>
                  <a:sym typeface="Arial"/>
                </a:rPr>
                <a:t>Ý nghĩa của việc bảo vệ và khai thác rừng bền vững đối với đời sống con người, đa dạng sinh học và môi trường sinh thái?</a:t>
              </a:r>
              <a:endParaRPr>
                <a:latin typeface="+mj-lt"/>
              </a:endParaRPr>
            </a:p>
            <a:p>
              <a:pPr marL="342900" marR="0" lvl="0" indent="-342900" algn="just" rtl="0">
                <a:lnSpc>
                  <a:spcPct val="150000"/>
                </a:lnSpc>
                <a:spcBef>
                  <a:spcPts val="0"/>
                </a:spcBef>
                <a:spcAft>
                  <a:spcPts val="0"/>
                </a:spcAft>
                <a:buClr>
                  <a:srgbClr val="000000"/>
                </a:buClr>
                <a:buSzPts val="2000"/>
                <a:buFont typeface="Noto Sans Symbols"/>
                <a:buChar char="▪"/>
              </a:pPr>
              <a:r>
                <a:rPr lang="vi-VN" sz="2000" b="0" i="0" u="none" strike="noStrike" cap="none">
                  <a:solidFill>
                    <a:srgbClr val="000000"/>
                  </a:solidFill>
                  <a:latin typeface="+mj-lt"/>
                  <a:sym typeface="Arial"/>
                </a:rPr>
                <a:t>Vì sao bảo vệ và khai thác rừng bền vững lại có ý nghĩa bảo vệ đa dạng sinh học và bảo tồn các nguồn gene động vật, thực vật quý hiếm?</a:t>
              </a:r>
              <a:endParaRPr>
                <a:latin typeface="+mj-lt"/>
              </a:endParaRPr>
            </a:p>
          </p:txBody>
        </p:sp>
        <p:sp>
          <p:nvSpPr>
            <p:cNvPr id="718" name="Google Shape;718;p7"/>
            <p:cNvSpPr/>
            <p:nvPr/>
          </p:nvSpPr>
          <p:spPr>
            <a:xfrm>
              <a:off x="8349943" y="1189556"/>
              <a:ext cx="494676" cy="464695"/>
            </a:xfrm>
            <a:prstGeom prst="wedgeEllipseCallout">
              <a:avLst>
                <a:gd name="adj1" fmla="val -20833"/>
                <a:gd name="adj2" fmla="val 62500"/>
              </a:avLst>
            </a:prstGeom>
            <a:solidFill>
              <a:srgbClr val="5465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000" b="1" i="0" u="none" strike="noStrike" cap="none">
                  <a:solidFill>
                    <a:schemeClr val="lt1"/>
                  </a:solidFill>
                  <a:latin typeface="+mj-lt"/>
                  <a:sym typeface="Arial"/>
                </a:rPr>
                <a:t>?</a:t>
              </a:r>
              <a:endParaRPr>
                <a:latin typeface="+mj-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2"/>
                                        </p:tgtEl>
                                        <p:attrNameLst>
                                          <p:attrName>style.visibility</p:attrName>
                                        </p:attrNameLst>
                                      </p:cBhvr>
                                      <p:to>
                                        <p:strVal val="visible"/>
                                      </p:to>
                                    </p:set>
                                    <p:animEffect transition="in" filter="fade">
                                      <p:cBhvr>
                                        <p:cTn id="7" dur="500"/>
                                        <p:tgtEl>
                                          <p:spTgt spid="7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5"/>
                                        </p:tgtEl>
                                        <p:attrNameLst>
                                          <p:attrName>style.visibility</p:attrName>
                                        </p:attrNameLst>
                                      </p:cBhvr>
                                      <p:to>
                                        <p:strVal val="visible"/>
                                      </p:to>
                                    </p:set>
                                    <p:animEffect transition="in" filter="fade">
                                      <p:cBhvr>
                                        <p:cTn id="12" dur="500"/>
                                        <p:tgtEl>
                                          <p:spTgt spid="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pic>
        <p:nvPicPr>
          <p:cNvPr id="723" name="Google Shape;723;p8" descr="Những động vật bị buôn bán nhiều nhất trên thế giới"/>
          <p:cNvPicPr preferRelativeResize="0"/>
          <p:nvPr/>
        </p:nvPicPr>
        <p:blipFill rotWithShape="1">
          <a:blip r:embed="rId3">
            <a:alphaModFix/>
          </a:blip>
          <a:srcRect/>
          <a:stretch/>
        </p:blipFill>
        <p:spPr>
          <a:xfrm>
            <a:off x="5351968" y="407578"/>
            <a:ext cx="4672321" cy="3114881"/>
          </a:xfrm>
          <a:prstGeom prst="rect">
            <a:avLst/>
          </a:prstGeom>
          <a:solidFill>
            <a:srgbClr val="ECECEC"/>
          </a:solid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724" name="Google Shape;724;p8" descr="Môi trường sống của sinh vật là gì? Có mấy loại? Cách bảo vệ môi trường sống  của sinh vật | Trường Mầm non Tân Thông Hội 1"/>
          <p:cNvPicPr preferRelativeResize="0"/>
          <p:nvPr/>
        </p:nvPicPr>
        <p:blipFill rotWithShape="1">
          <a:blip r:embed="rId4">
            <a:alphaModFix/>
          </a:blip>
          <a:srcRect/>
          <a:stretch/>
        </p:blipFill>
        <p:spPr>
          <a:xfrm>
            <a:off x="166914" y="18200"/>
            <a:ext cx="3454400" cy="2305812"/>
          </a:xfrm>
          <a:prstGeom prst="rect">
            <a:avLst/>
          </a:prstGeom>
          <a:solidFill>
            <a:srgbClr val="ECECEC"/>
          </a:solid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725" name="Google Shape;725;p8" descr="Kiên Giang: Nhiều loài thực vật, động vật quý hiếm cần được bảo vệ"/>
          <p:cNvPicPr preferRelativeResize="0"/>
          <p:nvPr/>
        </p:nvPicPr>
        <p:blipFill rotWithShape="1">
          <a:blip r:embed="rId5">
            <a:alphaModFix/>
          </a:blip>
          <a:srcRect/>
          <a:stretch/>
        </p:blipFill>
        <p:spPr>
          <a:xfrm>
            <a:off x="3368402" y="731305"/>
            <a:ext cx="3454399" cy="2467428"/>
          </a:xfrm>
          <a:prstGeom prst="rect">
            <a:avLst/>
          </a:prstGeom>
          <a:solidFill>
            <a:srgbClr val="ECECEC"/>
          </a:solid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726" name="Google Shape;726;p8"/>
          <p:cNvSpPr txBox="1"/>
          <p:nvPr/>
        </p:nvSpPr>
        <p:spPr>
          <a:xfrm>
            <a:off x="417286" y="3777262"/>
            <a:ext cx="8309428" cy="95866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000000"/>
              </a:buClr>
              <a:buSzPts val="2000"/>
              <a:buFont typeface="Noto Sans Symbols"/>
              <a:buChar char="▪"/>
            </a:pPr>
            <a:r>
              <a:rPr lang="vi-VN" sz="2000" b="0" i="0" u="none" strike="noStrike" cap="none">
                <a:solidFill>
                  <a:srgbClr val="000000"/>
                </a:solidFill>
                <a:latin typeface="Arial"/>
                <a:ea typeface="Arial"/>
                <a:cs typeface="Arial"/>
                <a:sym typeface="Arial"/>
              </a:rPr>
              <a:t>Bảo vệ rừng là bảo vệ môi trường sống cho rất nhiều loài thực vật, động vật rừng, trong đó có nhiều loài động vật, thực vật quý hiếm.</a:t>
            </a:r>
            <a:endParaRPr sz="20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6"/>
                                        </p:tgtEl>
                                        <p:attrNameLst>
                                          <p:attrName>style.visibility</p:attrName>
                                        </p:attrNameLst>
                                      </p:cBhvr>
                                      <p:to>
                                        <p:strVal val="visible"/>
                                      </p:to>
                                    </p:set>
                                    <p:animEffect transition="in" filter="fade">
                                      <p:cBhvr>
                                        <p:cTn id="7" dur="500"/>
                                        <p:tgtEl>
                                          <p:spTgt spid="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9"/>
          <p:cNvSpPr/>
          <p:nvPr/>
        </p:nvSpPr>
        <p:spPr>
          <a:xfrm>
            <a:off x="1191717" y="341086"/>
            <a:ext cx="6760563" cy="473646"/>
          </a:xfrm>
          <a:prstGeom prst="roundRect">
            <a:avLst>
              <a:gd name="adj" fmla="val 16667"/>
            </a:avLst>
          </a:prstGeom>
          <a:solidFill>
            <a:srgbClr val="BBD3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000" b="1" i="0" u="none" strike="noStrike" cap="none">
                <a:solidFill>
                  <a:srgbClr val="000000"/>
                </a:solidFill>
                <a:latin typeface="Arial"/>
                <a:ea typeface="Arial"/>
                <a:cs typeface="Arial"/>
                <a:sym typeface="Arial"/>
              </a:rPr>
              <a:t>Ý NGHĨA CỦA VIỆC KHAI THÁC RỪNG BỀN VỮNG </a:t>
            </a:r>
            <a:endParaRPr/>
          </a:p>
        </p:txBody>
      </p:sp>
      <p:sp>
        <p:nvSpPr>
          <p:cNvPr id="732" name="Google Shape;732;p9"/>
          <p:cNvSpPr/>
          <p:nvPr/>
        </p:nvSpPr>
        <p:spPr>
          <a:xfrm>
            <a:off x="269823" y="1298300"/>
            <a:ext cx="2555824" cy="2003700"/>
          </a:xfrm>
          <a:prstGeom prst="roundRect">
            <a:avLst>
              <a:gd name="adj" fmla="val 6351"/>
            </a:avLst>
          </a:prstGeom>
          <a:solidFill>
            <a:srgbClr val="FFFFFF"/>
          </a:solidFill>
          <a:ln w="25400" cap="flat" cmpd="sng">
            <a:solidFill>
              <a:srgbClr val="99462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Bảo vệ môi trường sống cho nhiều loài động, thực vật. </a:t>
            </a:r>
            <a:endParaRPr/>
          </a:p>
        </p:txBody>
      </p:sp>
      <p:sp>
        <p:nvSpPr>
          <p:cNvPr id="733" name="Google Shape;733;p9"/>
          <p:cNvSpPr/>
          <p:nvPr/>
        </p:nvSpPr>
        <p:spPr>
          <a:xfrm>
            <a:off x="3294087" y="1298300"/>
            <a:ext cx="2555824" cy="2003700"/>
          </a:xfrm>
          <a:prstGeom prst="roundRect">
            <a:avLst>
              <a:gd name="adj" fmla="val 6351"/>
            </a:avLst>
          </a:prstGeom>
          <a:solidFill>
            <a:srgbClr val="FFFFFF"/>
          </a:solidFill>
          <a:ln w="25400" cap="flat" cmpd="sng">
            <a:solidFill>
              <a:srgbClr val="99462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Giúp bảo tồn đa dạng sinh học. </a:t>
            </a:r>
            <a:endParaRPr/>
          </a:p>
        </p:txBody>
      </p:sp>
      <p:sp>
        <p:nvSpPr>
          <p:cNvPr id="734" name="Google Shape;734;p9"/>
          <p:cNvSpPr/>
          <p:nvPr/>
        </p:nvSpPr>
        <p:spPr>
          <a:xfrm>
            <a:off x="6318353" y="1298300"/>
            <a:ext cx="2555824" cy="2003700"/>
          </a:xfrm>
          <a:prstGeom prst="roundRect">
            <a:avLst>
              <a:gd name="adj" fmla="val 6351"/>
            </a:avLst>
          </a:prstGeom>
          <a:solidFill>
            <a:srgbClr val="FFFFFF"/>
          </a:solidFill>
          <a:ln w="25400" cap="flat" cmpd="sng">
            <a:solidFill>
              <a:srgbClr val="99462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Giúp duy trì diện tích và tài nguyên rừng phù hợp. </a:t>
            </a:r>
            <a:endParaRPr/>
          </a:p>
        </p:txBody>
      </p:sp>
      <p:cxnSp>
        <p:nvCxnSpPr>
          <p:cNvPr id="735" name="Google Shape;735;p9"/>
          <p:cNvCxnSpPr>
            <a:stCxn id="731" idx="2"/>
            <a:endCxn id="732" idx="0"/>
          </p:cNvCxnSpPr>
          <p:nvPr/>
        </p:nvCxnSpPr>
        <p:spPr>
          <a:xfrm rot="5400000">
            <a:off x="2818049" y="-455618"/>
            <a:ext cx="483600" cy="3024300"/>
          </a:xfrm>
          <a:prstGeom prst="bentConnector3">
            <a:avLst>
              <a:gd name="adj1" fmla="val 49997"/>
            </a:avLst>
          </a:prstGeom>
          <a:noFill/>
          <a:ln w="19050" cap="flat" cmpd="sng">
            <a:solidFill>
              <a:srgbClr val="000000"/>
            </a:solidFill>
            <a:prstDash val="solid"/>
            <a:round/>
            <a:headEnd type="none" w="sm" len="sm"/>
            <a:tailEnd type="none" w="sm" len="sm"/>
          </a:ln>
        </p:spPr>
      </p:cxnSp>
      <p:cxnSp>
        <p:nvCxnSpPr>
          <p:cNvPr id="736" name="Google Shape;736;p9"/>
          <p:cNvCxnSpPr>
            <a:stCxn id="731" idx="2"/>
            <a:endCxn id="734" idx="0"/>
          </p:cNvCxnSpPr>
          <p:nvPr/>
        </p:nvCxnSpPr>
        <p:spPr>
          <a:xfrm rot="-5400000" flipH="1">
            <a:off x="5842349" y="-455618"/>
            <a:ext cx="483600" cy="3024300"/>
          </a:xfrm>
          <a:prstGeom prst="bentConnector3">
            <a:avLst>
              <a:gd name="adj1" fmla="val 49997"/>
            </a:avLst>
          </a:prstGeom>
          <a:noFill/>
          <a:ln w="19050" cap="flat" cmpd="sng">
            <a:solidFill>
              <a:srgbClr val="000000"/>
            </a:solidFill>
            <a:prstDash val="solid"/>
            <a:round/>
            <a:headEnd type="none" w="sm" len="sm"/>
            <a:tailEnd type="none" w="sm" len="sm"/>
          </a:ln>
        </p:spPr>
      </p:cxnSp>
      <p:cxnSp>
        <p:nvCxnSpPr>
          <p:cNvPr id="737" name="Google Shape;737;p9"/>
          <p:cNvCxnSpPr>
            <a:stCxn id="731" idx="2"/>
            <a:endCxn id="733" idx="0"/>
          </p:cNvCxnSpPr>
          <p:nvPr/>
        </p:nvCxnSpPr>
        <p:spPr>
          <a:xfrm>
            <a:off x="4571999" y="814732"/>
            <a:ext cx="0" cy="483600"/>
          </a:xfrm>
          <a:prstGeom prst="straightConnector1">
            <a:avLst/>
          </a:prstGeom>
          <a:noFill/>
          <a:ln w="19050" cap="flat" cmpd="sng">
            <a:solidFill>
              <a:srgbClr val="000000"/>
            </a:solidFill>
            <a:prstDash val="solid"/>
            <a:round/>
            <a:headEnd type="none" w="sm" len="sm"/>
            <a:tailEnd type="none" w="sm" len="sm"/>
          </a:ln>
        </p:spPr>
      </p:cxnSp>
      <p:sp>
        <p:nvSpPr>
          <p:cNvPr id="738" name="Google Shape;738;p9"/>
          <p:cNvSpPr/>
          <p:nvPr/>
        </p:nvSpPr>
        <p:spPr>
          <a:xfrm rot="-5400000">
            <a:off x="4405085" y="10764"/>
            <a:ext cx="333826" cy="7141030"/>
          </a:xfrm>
          <a:prstGeom prst="leftBrace">
            <a:avLst>
              <a:gd name="adj1" fmla="val 35451"/>
              <a:gd name="adj2" fmla="val 50000"/>
            </a:avLst>
          </a:prstGeom>
          <a:noFill/>
          <a:ln w="190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9" name="Google Shape;739;p9"/>
          <p:cNvSpPr txBox="1"/>
          <p:nvPr/>
        </p:nvSpPr>
        <p:spPr>
          <a:xfrm>
            <a:off x="627740" y="3836256"/>
            <a:ext cx="7888516" cy="95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2000" b="0" i="1" u="none" strike="noStrike" cap="none">
                <a:solidFill>
                  <a:srgbClr val="C00000"/>
                </a:solidFill>
                <a:latin typeface="Arial"/>
                <a:ea typeface="Arial"/>
                <a:cs typeface="Arial"/>
                <a:sym typeface="Arial"/>
              </a:rPr>
              <a:t>Giúp điều hoà không khí, giảm thiểu ô nhiễm môi trường, bảo vệ nguồn nước và ngăn chặn các hiện tượng thiên tai</a:t>
            </a:r>
            <a:endParaRPr sz="2000" b="0" i="1" u="none" strike="noStrike" cap="none">
              <a:solidFill>
                <a:srgbClr val="C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1"/>
                                        </p:tgtEl>
                                        <p:attrNameLst>
                                          <p:attrName>style.visibility</p:attrName>
                                        </p:attrNameLst>
                                      </p:cBhvr>
                                      <p:to>
                                        <p:strVal val="visible"/>
                                      </p:to>
                                    </p:set>
                                    <p:animEffect transition="in" filter="fade">
                                      <p:cBhvr>
                                        <p:cTn id="7" dur="500"/>
                                        <p:tgtEl>
                                          <p:spTgt spid="7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35"/>
                                        </p:tgtEl>
                                        <p:attrNameLst>
                                          <p:attrName>style.visibility</p:attrName>
                                        </p:attrNameLst>
                                      </p:cBhvr>
                                      <p:to>
                                        <p:strVal val="visible"/>
                                      </p:to>
                                    </p:set>
                                    <p:animEffect transition="in" filter="fade">
                                      <p:cBhvr>
                                        <p:cTn id="11" dur="500"/>
                                        <p:tgtEl>
                                          <p:spTgt spid="735"/>
                                        </p:tgtEl>
                                      </p:cBhvr>
                                    </p:animEffect>
                                  </p:childTnLst>
                                </p:cTn>
                              </p:par>
                              <p:par>
                                <p:cTn id="12" presetID="10" presetClass="entr" presetSubtype="0" fill="hold" nodeType="withEffect">
                                  <p:stCondLst>
                                    <p:cond delay="0"/>
                                  </p:stCondLst>
                                  <p:childTnLst>
                                    <p:set>
                                      <p:cBhvr>
                                        <p:cTn id="13" dur="1" fill="hold">
                                          <p:stCondLst>
                                            <p:cond delay="0"/>
                                          </p:stCondLst>
                                        </p:cTn>
                                        <p:tgtEl>
                                          <p:spTgt spid="737"/>
                                        </p:tgtEl>
                                        <p:attrNameLst>
                                          <p:attrName>style.visibility</p:attrName>
                                        </p:attrNameLst>
                                      </p:cBhvr>
                                      <p:to>
                                        <p:strVal val="visible"/>
                                      </p:to>
                                    </p:set>
                                    <p:animEffect transition="in" filter="fade">
                                      <p:cBhvr>
                                        <p:cTn id="14" dur="500"/>
                                        <p:tgtEl>
                                          <p:spTgt spid="737"/>
                                        </p:tgtEl>
                                      </p:cBhvr>
                                    </p:animEffect>
                                  </p:childTnLst>
                                </p:cTn>
                              </p:par>
                              <p:par>
                                <p:cTn id="15" presetID="10" presetClass="entr" presetSubtype="0" fill="hold" nodeType="withEffect">
                                  <p:stCondLst>
                                    <p:cond delay="0"/>
                                  </p:stCondLst>
                                  <p:childTnLst>
                                    <p:set>
                                      <p:cBhvr>
                                        <p:cTn id="16" dur="1" fill="hold">
                                          <p:stCondLst>
                                            <p:cond delay="0"/>
                                          </p:stCondLst>
                                        </p:cTn>
                                        <p:tgtEl>
                                          <p:spTgt spid="736"/>
                                        </p:tgtEl>
                                        <p:attrNameLst>
                                          <p:attrName>style.visibility</p:attrName>
                                        </p:attrNameLst>
                                      </p:cBhvr>
                                      <p:to>
                                        <p:strVal val="visible"/>
                                      </p:to>
                                    </p:set>
                                    <p:animEffect transition="in" filter="fade">
                                      <p:cBhvr>
                                        <p:cTn id="17" dur="500"/>
                                        <p:tgtEl>
                                          <p:spTgt spid="73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32"/>
                                        </p:tgtEl>
                                        <p:attrNameLst>
                                          <p:attrName>style.visibility</p:attrName>
                                        </p:attrNameLst>
                                      </p:cBhvr>
                                      <p:to>
                                        <p:strVal val="visible"/>
                                      </p:to>
                                    </p:set>
                                    <p:animEffect transition="in" filter="fade">
                                      <p:cBhvr>
                                        <p:cTn id="21" dur="500"/>
                                        <p:tgtEl>
                                          <p:spTgt spid="732"/>
                                        </p:tgtEl>
                                      </p:cBhvr>
                                    </p:animEffect>
                                  </p:childTnLst>
                                </p:cTn>
                              </p:par>
                              <p:par>
                                <p:cTn id="22" presetID="10" presetClass="entr" presetSubtype="0" fill="hold" nodeType="withEffect">
                                  <p:stCondLst>
                                    <p:cond delay="0"/>
                                  </p:stCondLst>
                                  <p:childTnLst>
                                    <p:set>
                                      <p:cBhvr>
                                        <p:cTn id="23" dur="1" fill="hold">
                                          <p:stCondLst>
                                            <p:cond delay="0"/>
                                          </p:stCondLst>
                                        </p:cTn>
                                        <p:tgtEl>
                                          <p:spTgt spid="733"/>
                                        </p:tgtEl>
                                        <p:attrNameLst>
                                          <p:attrName>style.visibility</p:attrName>
                                        </p:attrNameLst>
                                      </p:cBhvr>
                                      <p:to>
                                        <p:strVal val="visible"/>
                                      </p:to>
                                    </p:set>
                                    <p:animEffect transition="in" filter="fade">
                                      <p:cBhvr>
                                        <p:cTn id="24" dur="500"/>
                                        <p:tgtEl>
                                          <p:spTgt spid="733"/>
                                        </p:tgtEl>
                                      </p:cBhvr>
                                    </p:animEffect>
                                  </p:childTnLst>
                                </p:cTn>
                              </p:par>
                              <p:par>
                                <p:cTn id="25" presetID="10" presetClass="entr" presetSubtype="0" fill="hold" nodeType="withEffect">
                                  <p:stCondLst>
                                    <p:cond delay="0"/>
                                  </p:stCondLst>
                                  <p:childTnLst>
                                    <p:set>
                                      <p:cBhvr>
                                        <p:cTn id="26" dur="1" fill="hold">
                                          <p:stCondLst>
                                            <p:cond delay="0"/>
                                          </p:stCondLst>
                                        </p:cTn>
                                        <p:tgtEl>
                                          <p:spTgt spid="734"/>
                                        </p:tgtEl>
                                        <p:attrNameLst>
                                          <p:attrName>style.visibility</p:attrName>
                                        </p:attrNameLst>
                                      </p:cBhvr>
                                      <p:to>
                                        <p:strVal val="visible"/>
                                      </p:to>
                                    </p:set>
                                    <p:animEffect transition="in" filter="fade">
                                      <p:cBhvr>
                                        <p:cTn id="27" dur="500"/>
                                        <p:tgtEl>
                                          <p:spTgt spid="7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38"/>
                                        </p:tgtEl>
                                        <p:attrNameLst>
                                          <p:attrName>style.visibility</p:attrName>
                                        </p:attrNameLst>
                                      </p:cBhvr>
                                      <p:to>
                                        <p:strVal val="visible"/>
                                      </p:to>
                                    </p:set>
                                    <p:animEffect transition="in" filter="fade">
                                      <p:cBhvr>
                                        <p:cTn id="32" dur="500"/>
                                        <p:tgtEl>
                                          <p:spTgt spid="738"/>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739"/>
                                        </p:tgtEl>
                                        <p:attrNameLst>
                                          <p:attrName>style.visibility</p:attrName>
                                        </p:attrNameLst>
                                      </p:cBhvr>
                                      <p:to>
                                        <p:strVal val="visible"/>
                                      </p:to>
                                    </p:set>
                                    <p:animEffect transition="in" filter="fade">
                                      <p:cBhvr>
                                        <p:cTn id="36" dur="500"/>
                                        <p:tgtEl>
                                          <p:spTgt spid="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10"/>
          <p:cNvSpPr txBox="1"/>
          <p:nvPr/>
        </p:nvSpPr>
        <p:spPr>
          <a:xfrm>
            <a:off x="253999" y="1494395"/>
            <a:ext cx="6001657" cy="234365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Bảo vệ và khai thác rừng bền vững giúp bảo vệ các loài động thực vật rừng, bảo vệ môi trường sống để chúng sinh trưởng, phát triển.</a:t>
            </a:r>
            <a:endParaRPr/>
          </a:p>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 Bảo vệ đa dạng sinh học và bảo tồn các nguồn gene động vật, thực vật quý hiếm.</a:t>
            </a:r>
            <a:endParaRPr/>
          </a:p>
        </p:txBody>
      </p:sp>
      <p:sp>
        <p:nvSpPr>
          <p:cNvPr id="745" name="Google Shape;745;p10"/>
          <p:cNvSpPr/>
          <p:nvPr/>
        </p:nvSpPr>
        <p:spPr>
          <a:xfrm>
            <a:off x="1995714" y="653143"/>
            <a:ext cx="2518228" cy="587829"/>
          </a:xfrm>
          <a:prstGeom prst="roundRect">
            <a:avLst>
              <a:gd name="adj" fmla="val 50000"/>
            </a:avLst>
          </a:prstGeom>
          <a:solidFill>
            <a:srgbClr val="426E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500" b="1" i="0" u="none" strike="noStrike" cap="none">
                <a:solidFill>
                  <a:schemeClr val="lt1"/>
                </a:solidFill>
                <a:latin typeface="Arial"/>
                <a:ea typeface="Arial"/>
                <a:cs typeface="Arial"/>
                <a:sym typeface="Arial"/>
              </a:rPr>
              <a:t>KẾT LUẬN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4"/>
                                        </p:tgtEl>
                                        <p:attrNameLst>
                                          <p:attrName>style.visibility</p:attrName>
                                        </p:attrNameLst>
                                      </p:cBhvr>
                                      <p:to>
                                        <p:strVal val="visible"/>
                                      </p:to>
                                    </p:set>
                                    <p:animEffect transition="in" filter="fade">
                                      <p:cBhvr>
                                        <p:cTn id="7" dur="500"/>
                                        <p:tgtEl>
                                          <p:spTgt spid="744"/>
                                        </p:tgtEl>
                                      </p:cBhvr>
                                    </p:animEffect>
                                  </p:childTnLst>
                                </p:cTn>
                              </p:par>
                              <p:par>
                                <p:cTn id="8" presetID="10" presetClass="entr" presetSubtype="0" fill="hold" nodeType="withEffect">
                                  <p:stCondLst>
                                    <p:cond delay="0"/>
                                  </p:stCondLst>
                                  <p:childTnLst>
                                    <p:set>
                                      <p:cBhvr>
                                        <p:cTn id="9" dur="1" fill="hold">
                                          <p:stCondLst>
                                            <p:cond delay="0"/>
                                          </p:stCondLst>
                                        </p:cTn>
                                        <p:tgtEl>
                                          <p:spTgt spid="745"/>
                                        </p:tgtEl>
                                        <p:attrNameLst>
                                          <p:attrName>style.visibility</p:attrName>
                                        </p:attrNameLst>
                                      </p:cBhvr>
                                      <p:to>
                                        <p:strVal val="visible"/>
                                      </p:to>
                                    </p:set>
                                    <p:animEffect transition="in" filter="fade">
                                      <p:cBhvr>
                                        <p:cTn id="10" dur="500"/>
                                        <p:tgtEl>
                                          <p:spTgt spid="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wareness-Raising on Green Areas Deforestation by Slidesgo">
  <a:themeElements>
    <a:clrScheme name="Simple Light">
      <a:dk1>
        <a:srgbClr val="443438"/>
      </a:dk1>
      <a:lt1>
        <a:srgbClr val="FDF9F2"/>
      </a:lt1>
      <a:dk2>
        <a:srgbClr val="EAB557"/>
      </a:dk2>
      <a:lt2>
        <a:srgbClr val="E4C08C"/>
      </a:lt2>
      <a:accent1>
        <a:srgbClr val="CC5E33"/>
      </a:accent1>
      <a:accent2>
        <a:srgbClr val="683451"/>
      </a:accent2>
      <a:accent3>
        <a:srgbClr val="3C3949"/>
      </a:accent3>
      <a:accent4>
        <a:srgbClr val="708765"/>
      </a:accent4>
      <a:accent5>
        <a:srgbClr val="5993A6"/>
      </a:accent5>
      <a:accent6>
        <a:srgbClr val="BDBDBC"/>
      </a:accent6>
      <a:hlink>
        <a:srgbClr val="4434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2829</Words>
  <PresentationFormat>On-screen Show (16:9)</PresentationFormat>
  <Paragraphs>302</Paragraphs>
  <Slides>47</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Sora</vt:lpstr>
      <vt:lpstr>Noto Sans Symbols</vt:lpstr>
      <vt:lpstr>Calibri</vt:lpstr>
      <vt:lpstr>Times New Roman</vt:lpstr>
      <vt:lpstr>Asap</vt:lpstr>
      <vt:lpstr>Asap Light</vt:lpstr>
      <vt:lpstr>Awareness-Raising on Green Areas Deforestation by Slidesgo</vt:lpstr>
      <vt:lpstr>KHỞI ĐỘNG </vt:lpstr>
      <vt:lpstr>PowerPoint Presentation</vt:lpstr>
      <vt:lpstr>CHƯƠNG III: BẢO VỆ VÀ KHAI THÁC  TÀI  NGUYÊN RỪNG BỀN VỮNG</vt:lpstr>
      <vt:lpstr>NỘI DUNG BÀI HỌC </vt:lpstr>
      <vt:lpstr>Ý NGHĨA CỦA VIỆC BẢO VỆ  VÀ KHAI THÁC RỪNG BỀN VỮNG</vt:lpstr>
      <vt:lpstr>PowerPoint Presentation</vt:lpstr>
      <vt:lpstr>PowerPoint Presentation</vt:lpstr>
      <vt:lpstr>PowerPoint Presentation</vt:lpstr>
      <vt:lpstr>PowerPoint Presentation</vt:lpstr>
      <vt:lpstr>NHIỆM VỤ CỦA BẢO VỆ  VÀ KHAI THÁC RỪNG BỀN VỮNG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THỰC TRẠNG TRỒNG, CHĂM SÓC, BẢO VỆ VÀ KHAI THÁC RỪNG  Ở NƯỚC 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2024-09-10T16:29:57Z</dcterms:modified>
</cp:coreProperties>
</file>