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6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41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4D851-9A3C-4D89-A2A3-D6D339EC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BB01B7F-5805-4D23-91B2-FA8BF6F5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7474-BE3E-4BBA-80E5-CFFB73DF75BD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A2A6E52-C82D-4501-BAC7-887DE31D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254F6B-9759-4811-944F-544B6D79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3E3-F9BD-408C-957F-B5BA8717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1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4F60B3A-E3B6-4C6C-8355-CDBD10DA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36C9A6-278D-4028-B9E1-4700A2F0B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7AFF20-99C3-4DB4-B0DB-002FCCBA6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E7474-BE3E-4BBA-80E5-CFFB73DF75BD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797FB2-409A-4B88-9EA9-B63B65280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3097FC-6E47-4B57-845A-817974342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83E3-F9BD-408C-957F-B5BA8717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220C72A-3852-412C-BC15-BF6C6F5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11506200" cy="742511"/>
          </a:xfrm>
          <a:prstGeom prst="rect">
            <a:avLst/>
          </a:prstGeom>
          <a:solidFill>
            <a:srgbClr val="FFFF00"/>
          </a:solidFill>
          <a:ln>
            <a:solidFill>
              <a:srgbClr val="7411F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NHẬP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HÓA 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11506200" cy="3323987"/>
          </a:xfrm>
          <a:prstGeom prst="rect">
            <a:avLst/>
          </a:prstGeom>
          <a:noFill/>
          <a:ln>
            <a:solidFill>
              <a:srgbClr val="7411F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ĐỐI TƯỢNG NGHIÊN CỨU CỦA HÓA 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PHƯƠNG PHÁP HỌC TẬP MÔN HÓA 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PHƯƠNG PHÁP NGHIÊN CỨU HÓA 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2590800"/>
            <a:ext cx="8305800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Quan sát các Hình từ 1.4 đến 1.10, cho biết hóa học có ứng dụng (ảnh 1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85" y="2476937"/>
            <a:ext cx="2965537" cy="3618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7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2590800"/>
            <a:ext cx="8305800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thực-thực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,….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nghiệp:hóa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 descr="Quan sát các Hình từ 1.4 đến 1.10, cho biết hóa học có ứng dụng (ảnh 1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3048000" cy="3639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7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25908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 descr="Quan sát các Hình từ 1.4 đến 1.10, cho biết hóa học có ứng dụng (ảnh 1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9" y="2588712"/>
            <a:ext cx="2608897" cy="3050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5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10985326" cy="114114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/>
              <a:t>	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,..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26265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518765"/>
            <a:ext cx="1120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80485"/>
            <a:ext cx="1104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THI “AI NHANH HƠN”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8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PHƯƠNG PHÁP HỌC TẬP MÔN HÓA 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025" y="1447800"/>
            <a:ext cx="702292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1.11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(5)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(6)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(7)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(8)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pic>
        <p:nvPicPr>
          <p:cNvPr id="10" name="Picture 9" descr="Nêu ý nghĩa của các hoạt động có trong Hình 1.11 đối với việc học tập (ảnh 1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47800"/>
            <a:ext cx="39624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45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20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charRg st="120" end="1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73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charRg st="173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02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charRg st="202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15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charRg st="215" end="2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67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charRg st="267" end="2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91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charRg st="291" end="3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28" end="3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charRg st="328" end="3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PHƯƠNG PHÁP HỌC TẬP MÔN HÓA 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702292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1.11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1.11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Nêu ý nghĩa của các hoạt động có trong Hình 1.11 đối với việc học tập (ảnh 1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47800"/>
            <a:ext cx="39624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16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PHƯƠNG PHÁP HỌC TẬP MÔN HÓA 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198370"/>
            <a:ext cx="11430000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(1).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htuyết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(2).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(3).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(4).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6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PHƯƠNG PHÁP NGHIÊN CỨU HÓA 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7022926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1.12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(1),(2)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(2),(3)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(4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nahu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ãy chỉ rõ các bước nghiên cứu trong Hình 1.12 tương ứng với những bước nào (ảnh 1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766" y="1600200"/>
            <a:ext cx="4359275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5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48449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PHƯƠNG PHÁP NGHIÊN CỨU HÓA 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1366326" cy="44579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(1).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(2).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(3).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(4).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PHƯƠNG PHÁP NGHIÊN CỨU HÓA 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63" y="2772772"/>
            <a:ext cx="5613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  <a:r>
              <a:rPr lang="en-US" sz="2400" dirty="0"/>
              <a:t> </a:t>
            </a:r>
            <a:r>
              <a:rPr lang="en-US" sz="2400" dirty="0"/>
              <a:t> </a:t>
            </a:r>
          </a:p>
          <a:p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 </a:t>
            </a:r>
            <a:endParaRPr lang="en-US" sz="2400" dirty="0"/>
          </a:p>
          <a:p>
            <a:pPr>
              <a:spcAft>
                <a:spcPts val="600"/>
              </a:spcAft>
            </a:pP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40544"/>
            <a:ext cx="44196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962389" y="2841019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7471" y="1447800"/>
            <a:ext cx="1124732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12: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oxygen, ethanol, iron(III) oxide, acetic acid, sucrose.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99852"/>
            <a:ext cx="4380865" cy="2731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49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0101" y="294362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PHƯƠNG PHÁP NGHIÊN CỨU HÓA 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471" y="1447800"/>
            <a:ext cx="728492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13: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acid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acid.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Mưa acid là một thuật ngữ chung chỉ sự tích lũy của các chất gây ô nhiễm (ảnh 1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77027"/>
            <a:ext cx="3686175" cy="31711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171145" y="4665945"/>
            <a:ext cx="3457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72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ĐỐI TƯỢNG NGHIÊN CỨU CỦA HÓA HỌC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801352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(a)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(b)			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( c)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d)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(a) Al  		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 N</a:t>
            </a:r>
            <a:r>
              <a:rPr lang="en-US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H</a:t>
            </a:r>
            <a:r>
              <a:rPr lang="en-US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		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bromine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(a), (b)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(c).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9" name="Picture 8" descr="Quan sát Hình 1.2, cho biết ba thể của bromine tương ứng với mỗi hình (ảnh 1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45" y="4419600"/>
            <a:ext cx="3510915" cy="17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lh4.googleusercontent.com/VRPKrFFvHZvlHHtdQrkC71uZxJsVdybqxfzlgrS1e-QI32I8UcjsBdCG8BGe5-BDMCm4y3r4-4T2ad838mH0iJmjmSN262-zi_mf3UjZvCPlulL0SZ8wWJdxjY5Nd6BF_KzDgn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81" y="1676400"/>
            <a:ext cx="3333750" cy="18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5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72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ĐỐI TƯỢNG NGHIÊN CỨU CỦA HÓA HỌC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671812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(b),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(a):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(b):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dung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Quan sát Hình 1.3, cho biết trong các quá trình (ảnh 1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76400"/>
            <a:ext cx="42672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4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72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ĐỐI TƯỢNG NGHIÊN CỨU CỦA HÓA HỌC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955996"/>
            <a:ext cx="101346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1.10,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Quan sát các Hình từ 1.4 đến 1.10, cho biết hóa học có ứng dụng (ảnh 1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35186"/>
            <a:ext cx="2438400" cy="194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Quan sát các Hình từ 1.4 đến 1.10, cho biết hóa học có ứng dụng (ảnh 1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2590800" cy="189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Quan sát các Hình từ 1.4 đến 1.10, cho biết hóa học có ứng dụng (ảnh 1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13662"/>
            <a:ext cx="2965537" cy="361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Quan sát các Hình từ 1.4 đến 1.10, cho biết hóa học có ứng dụng (ảnh 1)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13662"/>
            <a:ext cx="3048000" cy="363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Quan sát các Hình từ 1.4 đến 1.10, cho biết hóa học có ứng dụng (ảnh 1)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882372"/>
            <a:ext cx="2608897" cy="2070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3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Quan sát các Hình từ 1.4 đến 1.10, cho biết hóa học có ứng dụng (ảnh 1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4" y="1935561"/>
            <a:ext cx="2640905" cy="194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Quan sát các Hình từ 1.4 đến 1.10, cho biết hóa học có ứng dụng (ảnh 1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4" y="3841685"/>
            <a:ext cx="2892468" cy="189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Quan sát các Hình từ 1.4 đến 1.10, cho biết hóa học có ứng dụng (ảnh 1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58" y="1909465"/>
            <a:ext cx="2965537" cy="361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Quan sát các Hình từ 1.4 đến 1.10, cho biết hóa học có ứng dụng (ảnh 1)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898703"/>
            <a:ext cx="3048000" cy="363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Quan sát các Hình từ 1.4 đến 1.10, cho biết hóa học có ứng dụng (ảnh 1)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99" y="1935561"/>
            <a:ext cx="2608897" cy="2070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6114" y="5758934"/>
            <a:ext cx="1172158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1.4: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1.6: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	1.8: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             1.10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1.5: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	 	1.7: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1.9: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9523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25908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hydrogen(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Quan sát các Hình từ 1.4 đến 1.10, cho biết hóa học có ứng dụng (ảnh 1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0" y="2590800"/>
            <a:ext cx="2640905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75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2590800"/>
            <a:ext cx="8305800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liệu:hóa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composite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,….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polymer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,……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Quan sát các Hình từ 1.4 đến 1.10, cho biết hóa học có ứng dụng (ảnh 1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4" y="2590800"/>
            <a:ext cx="2892468" cy="3141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43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1850</Words>
  <PresentationFormat>Custom</PresentationFormat>
  <Paragraphs>147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2022-04-26T13:22:24Z</dcterms:created>
  <dcterms:modified xsi:type="dcterms:W3CDTF">2022-07-26T02:47:38Z</dcterms:modified>
</cp:coreProperties>
</file>