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80" r:id="rId2"/>
    <p:sldId id="281" r:id="rId3"/>
    <p:sldId id="282" r:id="rId4"/>
    <p:sldId id="283" r:id="rId5"/>
    <p:sldId id="295" r:id="rId6"/>
    <p:sldId id="296" r:id="rId7"/>
    <p:sldId id="297" r:id="rId8"/>
    <p:sldId id="298" r:id="rId9"/>
    <p:sldId id="299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</p:sldIdLst>
  <p:sldSz cx="12192000" cy="6858000"/>
  <p:notesSz cx="6858000" cy="9144000"/>
  <p:embeddedFontLst>
    <p:embeddedFont>
      <p:font typeface="方正粗谭黑简体" panose="02000000000000000000" pitchFamily="2" charset="-122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华文细黑" panose="02010600040101010101" pitchFamily="2" charset="-122"/>
      <p:regular r:id="rId36"/>
    </p:embeddedFont>
    <p:embeddedFont>
      <p:font typeface="方正姚体" panose="02010601030101010101" pitchFamily="2" charset="-122"/>
      <p:regular r:id="rId37"/>
    </p:embeddedFont>
    <p:embeddedFont>
      <p:font typeface="腾祥澜黑简" panose="01010104010101010101" pitchFamily="2" charset="-122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Open Sans Light" panose="020B0306030504020204" pitchFamily="34" charset="0"/>
      <p:regular r:id="rId43"/>
      <p:italic r:id="rId44"/>
    </p:embeddedFont>
    <p:embeddedFont>
      <p:font typeface="微软雅黑 Light" panose="020B0502040204020203" pitchFamily="34" charset="-122"/>
      <p:regular r:id="rId45"/>
    </p:embeddedFont>
    <p:embeddedFont>
      <p:font typeface="微软雅黑" panose="020B0503020204020204" pitchFamily="34" charset="-122"/>
      <p:regular r:id="rId46"/>
      <p:bold r:id="rId47"/>
    </p:embeddedFont>
    <p:embeddedFont>
      <p:font typeface="等线" panose="02010600030101010101" pitchFamily="2" charset="-122"/>
      <p:regular r:id="rId48"/>
      <p:bold r:id="rId49"/>
    </p:embeddedFont>
    <p:embeddedFont>
      <p:font typeface="Agency FB" panose="020B0503020202020204" pitchFamily="34" charset="0"/>
      <p:regular r:id="rId50"/>
      <p:bold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AC40"/>
    <a:srgbClr val="1B2F47"/>
    <a:srgbClr val="D80E2B"/>
    <a:srgbClr val="7BC39D"/>
    <a:srgbClr val="ACD9C1"/>
    <a:srgbClr val="00B0CC"/>
    <a:srgbClr val="008A9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DB611-38FA-45E6-929A-B6836CA75E8D}" type="datetimeFigureOut">
              <a:rPr lang="zh-CN" altLang="en-US" smtClean="0"/>
              <a:t>2017/9/3 Sunday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125A3-77AE-496B-B04C-07CB24D2E3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46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992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624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90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897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082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20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999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086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222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828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74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45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858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912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500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562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682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2958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22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0465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7003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037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6807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10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20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91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212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208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241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82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2017/9/3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5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2017/9/3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44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2017/9/3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7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2017/9/3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9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2017/9/3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11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2017/9/3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03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2017/9/3 Sunday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1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2017/9/3 Sunday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2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2017/9/3 Sunday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1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2017/9/3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8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2017/9/3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49F5-E295-4CA3-AAB8-6147C82D97E7}" type="datetimeFigureOut">
              <a:rPr lang="zh-CN" altLang="en-US" smtClean="0"/>
              <a:t>2017/9/3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53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674899" y="4031718"/>
            <a:ext cx="527406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1707" cap="all" dirty="0" smtClean="0">
                <a:solidFill>
                  <a:srgbClr val="063A3C"/>
                </a:solidFill>
                <a:cs typeface="Arial" panose="020B0604020202020204" pitchFamily="34" charset="0"/>
              </a:rPr>
              <a:t>适用于教育</a:t>
            </a:r>
            <a:r>
              <a:rPr lang="en-US" altLang="zh-CN" sz="1707" cap="all" dirty="0" smtClean="0">
                <a:solidFill>
                  <a:srgbClr val="063A3C"/>
                </a:solidFill>
                <a:cs typeface="Arial" panose="020B0604020202020204" pitchFamily="34" charset="0"/>
              </a:rPr>
              <a:t>/</a:t>
            </a:r>
            <a:r>
              <a:rPr lang="zh-CN" altLang="en-US" sz="1707" cap="all" dirty="0" smtClean="0">
                <a:solidFill>
                  <a:srgbClr val="063A3C"/>
                </a:solidFill>
                <a:cs typeface="Arial" panose="020B0604020202020204" pitchFamily="34" charset="0"/>
              </a:rPr>
              <a:t>中小学</a:t>
            </a:r>
            <a:r>
              <a:rPr lang="en-US" altLang="zh-CN" sz="1707" cap="all" dirty="0" smtClean="0">
                <a:solidFill>
                  <a:srgbClr val="063A3C"/>
                </a:solidFill>
                <a:cs typeface="Arial" panose="020B0604020202020204" pitchFamily="34" charset="0"/>
              </a:rPr>
              <a:t>/</a:t>
            </a:r>
            <a:r>
              <a:rPr lang="zh-CN" altLang="en-US" sz="1707" cap="all" dirty="0" smtClean="0">
                <a:solidFill>
                  <a:srgbClr val="063A3C"/>
                </a:solidFill>
                <a:cs typeface="Arial" panose="020B0604020202020204" pitchFamily="34" charset="0"/>
              </a:rPr>
              <a:t>幼儿园</a:t>
            </a:r>
            <a:r>
              <a:rPr lang="en-US" altLang="zh-CN" sz="1707" cap="all" dirty="0" smtClean="0">
                <a:solidFill>
                  <a:srgbClr val="063A3C"/>
                </a:solidFill>
                <a:cs typeface="Arial" panose="020B0604020202020204" pitchFamily="34" charset="0"/>
              </a:rPr>
              <a:t>/</a:t>
            </a:r>
            <a:r>
              <a:rPr lang="zh-CN" altLang="en-US" sz="1707" cap="all" dirty="0" smtClean="0">
                <a:solidFill>
                  <a:srgbClr val="063A3C"/>
                </a:solidFill>
                <a:cs typeface="Arial" panose="020B0604020202020204" pitchFamily="34" charset="0"/>
              </a:rPr>
              <a:t>课件公开课等</a:t>
            </a:r>
            <a:endParaRPr lang="zh-CN" altLang="en-US" sz="1707" cap="all" dirty="0">
              <a:solidFill>
                <a:srgbClr val="063A3C"/>
              </a:solidFill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717512" y="3860508"/>
            <a:ext cx="5188843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1809767" y="991863"/>
            <a:ext cx="3004332" cy="210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13084" b="1" cap="all" dirty="0" smtClean="0">
                <a:solidFill>
                  <a:srgbClr val="74AC40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2018</a:t>
            </a:r>
            <a:endParaRPr lang="zh-CN" altLang="en-US" sz="13084" b="1" cap="all" dirty="0">
              <a:solidFill>
                <a:srgbClr val="74AC40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233429" y="2822539"/>
            <a:ext cx="6157007" cy="988989"/>
          </a:xfrm>
          <a:prstGeom prst="rect">
            <a:avLst/>
          </a:prstGeom>
          <a:noFill/>
        </p:spPr>
        <p:txBody>
          <a:bodyPr wrap="none" lIns="65024" tIns="32512" rIns="65024" bIns="32512">
            <a:spAutoFit/>
          </a:bodyPr>
          <a:lstStyle/>
          <a:p>
            <a:pPr algn="ctr">
              <a:buNone/>
            </a:pPr>
            <a:r>
              <a:rPr lang="zh-CN" altLang="en-US" sz="6000" cap="all" dirty="0" smtClean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Arial" panose="020B0604020202020204" pitchFamily="34" charset="0"/>
              </a:rPr>
              <a:t>儿童教育教学</a:t>
            </a:r>
            <a:r>
              <a:rPr lang="en-US" altLang="zh-CN" sz="6000" cap="all" dirty="0" smtClean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Arial" panose="020B0604020202020204" pitchFamily="34" charset="0"/>
              </a:rPr>
              <a:t>PPT</a:t>
            </a:r>
            <a:endParaRPr lang="zh-CN" altLang="en-US" sz="6000" cap="all" dirty="0">
              <a:solidFill>
                <a:srgbClr val="74AC40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1184862" y="4433052"/>
            <a:ext cx="4254142" cy="380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汇报人：千库网   时间：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XX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年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XX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月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5" name="Flo Rida - Whist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81982" y="121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29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3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36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9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590"/>
                                </p:stCondLst>
                                <p:childTnLst>
                                  <p:par>
                                    <p:cTn id="42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040"/>
                                </p:stCondLst>
                                <p:childTnLst>
                                  <p:par>
                                    <p:cTn id="50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10" grpId="0"/>
          <p:bldP spid="10" grpId="1"/>
          <p:bldP spid="12" grpId="0"/>
          <p:bldP spid="12" grpId="1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29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9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590"/>
                                </p:stCondLst>
                                <p:childTnLst>
                                  <p:par>
                                    <p:cTn id="42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040"/>
                                </p:stCondLst>
                                <p:childTnLst>
                                  <p:par>
                                    <p:cTn id="50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10" grpId="0"/>
          <p:bldP spid="10" grpId="1"/>
          <p:bldP spid="12" grpId="0"/>
          <p:bldP spid="12" grpId="1"/>
          <p:bldP spid="13" grpId="0"/>
          <p:bldP spid="14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337166" y="2044920"/>
            <a:ext cx="4787457" cy="1213335"/>
            <a:chOff x="3874405" y="3224403"/>
            <a:chExt cx="4787457" cy="1213335"/>
          </a:xfrm>
        </p:grpSpPr>
        <p:sp>
          <p:nvSpPr>
            <p:cNvPr id="26" name="5"/>
            <p:cNvSpPr/>
            <p:nvPr/>
          </p:nvSpPr>
          <p:spPr>
            <a:xfrm flipH="1">
              <a:off x="3874405" y="3224403"/>
              <a:ext cx="3467616" cy="6331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dirty="0" smtClean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此处添加</a:t>
              </a:r>
              <a:r>
                <a:rPr lang="zh-CN" altLang="en-US" sz="32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章节</a:t>
              </a:r>
              <a:r>
                <a:rPr lang="zh-CN" altLang="en-US" sz="3200" dirty="0" smtClean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</a:t>
              </a:r>
              <a:endParaRPr lang="en-US" altLang="zh-CN" sz="32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  <p:sp>
          <p:nvSpPr>
            <p:cNvPr id="27" name="3"/>
            <p:cNvSpPr/>
            <p:nvPr/>
          </p:nvSpPr>
          <p:spPr>
            <a:xfrm flipH="1">
              <a:off x="3874405" y="3904450"/>
              <a:ext cx="4787457" cy="5332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</a:rPr>
                <a:t>您的内容打在这里，或者通过复制您的文本后，在此框中选择粘贴并选择只保留文字。您的内容打在这里，您的内容打</a:t>
              </a:r>
            </a:p>
          </p:txBody>
        </p:sp>
      </p:grpSp>
      <p:sp>
        <p:nvSpPr>
          <p:cNvPr id="28" name="1"/>
          <p:cNvSpPr/>
          <p:nvPr/>
        </p:nvSpPr>
        <p:spPr>
          <a:xfrm flipH="1">
            <a:off x="130605" y="1157429"/>
            <a:ext cx="2117888" cy="2830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600" b="1" dirty="0" smtClean="0">
                <a:solidFill>
                  <a:srgbClr val="74AC40"/>
                </a:solidFill>
                <a:latin typeface="Agency FB" panose="020B0503020202020204" pitchFamily="34" charset="0"/>
                <a:ea typeface="华文细黑" panose="02010600040101010101" pitchFamily="2" charset="-122"/>
              </a:rPr>
              <a:t>02</a:t>
            </a:r>
            <a:endParaRPr lang="zh-CN" altLang="en-US" sz="9600" b="1" dirty="0">
              <a:solidFill>
                <a:srgbClr val="74AC40"/>
              </a:solidFill>
              <a:latin typeface="Agency FB" panose="020B0503020202020204" pitchFamily="34" charset="0"/>
              <a:ea typeface="华文细黑" panose="0201060004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5650546" y="1598063"/>
            <a:ext cx="1277257" cy="1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5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二、单击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4072806" y="1886903"/>
            <a:ext cx="2027477" cy="1547614"/>
            <a:chOff x="4066842" y="1162493"/>
            <a:chExt cx="2344656" cy="1789723"/>
          </a:xfrm>
          <a:effectLst>
            <a:outerShdw blurRad="127000" dist="635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grpSpPr>
        <p:sp>
          <p:nvSpPr>
            <p:cNvPr id="21" name="任意多边形 20"/>
            <p:cNvSpPr/>
            <p:nvPr/>
          </p:nvSpPr>
          <p:spPr>
            <a:xfrm>
              <a:off x="5246965" y="1162493"/>
              <a:ext cx="1164533" cy="1789723"/>
            </a:xfrm>
            <a:custGeom>
              <a:avLst/>
              <a:gdLst>
                <a:gd name="connsiteX0" fmla="*/ 0 w 1164493"/>
                <a:gd name="connsiteY0" fmla="*/ 0 h 1789723"/>
                <a:gd name="connsiteX1" fmla="*/ 0 w 1164493"/>
                <a:gd name="connsiteY1" fmla="*/ 1219200 h 1789723"/>
                <a:gd name="connsiteX2" fmla="*/ 859693 w 1164493"/>
                <a:gd name="connsiteY2" fmla="*/ 1219200 h 1789723"/>
                <a:gd name="connsiteX3" fmla="*/ 1164493 w 1164493"/>
                <a:gd name="connsiteY3" fmla="*/ 1789723 h 1789723"/>
                <a:gd name="connsiteX4" fmla="*/ 1164493 w 1164493"/>
                <a:gd name="connsiteY4" fmla="*/ 132862 h 1789723"/>
                <a:gd name="connsiteX5" fmla="*/ 1074616 w 1164493"/>
                <a:gd name="connsiteY5" fmla="*/ 7816 h 1789723"/>
                <a:gd name="connsiteX6" fmla="*/ 0 w 1164493"/>
                <a:gd name="connsiteY6" fmla="*/ 0 h 1789723"/>
                <a:gd name="connsiteX0" fmla="*/ 0 w 1164493"/>
                <a:gd name="connsiteY0" fmla="*/ 0 h 1789723"/>
                <a:gd name="connsiteX1" fmla="*/ 0 w 1164493"/>
                <a:gd name="connsiteY1" fmla="*/ 1219200 h 1789723"/>
                <a:gd name="connsiteX2" fmla="*/ 859693 w 1164493"/>
                <a:gd name="connsiteY2" fmla="*/ 1219200 h 1789723"/>
                <a:gd name="connsiteX3" fmla="*/ 1164493 w 1164493"/>
                <a:gd name="connsiteY3" fmla="*/ 1789723 h 1789723"/>
                <a:gd name="connsiteX4" fmla="*/ 1164493 w 1164493"/>
                <a:gd name="connsiteY4" fmla="*/ 132862 h 1789723"/>
                <a:gd name="connsiteX5" fmla="*/ 1074616 w 1164493"/>
                <a:gd name="connsiteY5" fmla="*/ 1 h 1789723"/>
                <a:gd name="connsiteX6" fmla="*/ 0 w 1164493"/>
                <a:gd name="connsiteY6" fmla="*/ 0 h 1789723"/>
                <a:gd name="connsiteX0" fmla="*/ 0 w 1164513"/>
                <a:gd name="connsiteY0" fmla="*/ 0 h 1789723"/>
                <a:gd name="connsiteX1" fmla="*/ 0 w 1164513"/>
                <a:gd name="connsiteY1" fmla="*/ 1219200 h 1789723"/>
                <a:gd name="connsiteX2" fmla="*/ 859693 w 1164513"/>
                <a:gd name="connsiteY2" fmla="*/ 1219200 h 1789723"/>
                <a:gd name="connsiteX3" fmla="*/ 1164493 w 1164513"/>
                <a:gd name="connsiteY3" fmla="*/ 1789723 h 1789723"/>
                <a:gd name="connsiteX4" fmla="*/ 1164493 w 1164513"/>
                <a:gd name="connsiteY4" fmla="*/ 132862 h 1789723"/>
                <a:gd name="connsiteX5" fmla="*/ 1074616 w 1164513"/>
                <a:gd name="connsiteY5" fmla="*/ 1 h 1789723"/>
                <a:gd name="connsiteX6" fmla="*/ 0 w 1164513"/>
                <a:gd name="connsiteY6" fmla="*/ 0 h 1789723"/>
                <a:gd name="connsiteX0" fmla="*/ 0 w 1164533"/>
                <a:gd name="connsiteY0" fmla="*/ 0 h 1789723"/>
                <a:gd name="connsiteX1" fmla="*/ 0 w 1164533"/>
                <a:gd name="connsiteY1" fmla="*/ 1219200 h 1789723"/>
                <a:gd name="connsiteX2" fmla="*/ 859693 w 1164533"/>
                <a:gd name="connsiteY2" fmla="*/ 1219200 h 1789723"/>
                <a:gd name="connsiteX3" fmla="*/ 1164493 w 1164533"/>
                <a:gd name="connsiteY3" fmla="*/ 1789723 h 1789723"/>
                <a:gd name="connsiteX4" fmla="*/ 1164493 w 1164533"/>
                <a:gd name="connsiteY4" fmla="*/ 132862 h 1789723"/>
                <a:gd name="connsiteX5" fmla="*/ 1074616 w 1164533"/>
                <a:gd name="connsiteY5" fmla="*/ 1 h 1789723"/>
                <a:gd name="connsiteX6" fmla="*/ 0 w 1164533"/>
                <a:gd name="connsiteY6" fmla="*/ 0 h 178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4533" h="1789723">
                  <a:moveTo>
                    <a:pt x="0" y="0"/>
                  </a:moveTo>
                  <a:lnTo>
                    <a:pt x="0" y="1219200"/>
                  </a:lnTo>
                  <a:lnTo>
                    <a:pt x="859693" y="1219200"/>
                  </a:lnTo>
                  <a:lnTo>
                    <a:pt x="1164493" y="1789723"/>
                  </a:lnTo>
                  <a:lnTo>
                    <a:pt x="1164493" y="132862"/>
                  </a:lnTo>
                  <a:cubicBezTo>
                    <a:pt x="1165795" y="49498"/>
                    <a:pt x="1135836" y="1303"/>
                    <a:pt x="1074616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4066842" y="1162493"/>
              <a:ext cx="1184028" cy="1219200"/>
            </a:xfrm>
            <a:custGeom>
              <a:avLst/>
              <a:gdLst>
                <a:gd name="connsiteX0" fmla="*/ 136770 w 1184028"/>
                <a:gd name="connsiteY0" fmla="*/ 0 h 1219200"/>
                <a:gd name="connsiteX1" fmla="*/ 1184028 w 1184028"/>
                <a:gd name="connsiteY1" fmla="*/ 0 h 1219200"/>
                <a:gd name="connsiteX2" fmla="*/ 1184028 w 1184028"/>
                <a:gd name="connsiteY2" fmla="*/ 1219200 h 1219200"/>
                <a:gd name="connsiteX3" fmla="*/ 136770 w 1184028"/>
                <a:gd name="connsiteY3" fmla="*/ 1219200 h 1219200"/>
                <a:gd name="connsiteX4" fmla="*/ 0 w 1184028"/>
                <a:gd name="connsiteY4" fmla="*/ 1082430 h 1219200"/>
                <a:gd name="connsiteX5" fmla="*/ 0 w 1184028"/>
                <a:gd name="connsiteY5" fmla="*/ 136770 h 1219200"/>
                <a:gd name="connsiteX6" fmla="*/ 136770 w 1184028"/>
                <a:gd name="connsiteY6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028" h="1219200">
                  <a:moveTo>
                    <a:pt x="136770" y="0"/>
                  </a:moveTo>
                  <a:lnTo>
                    <a:pt x="1184028" y="0"/>
                  </a:lnTo>
                  <a:lnTo>
                    <a:pt x="1184028" y="1219200"/>
                  </a:lnTo>
                  <a:lnTo>
                    <a:pt x="136770" y="1219200"/>
                  </a:lnTo>
                  <a:cubicBezTo>
                    <a:pt x="61234" y="1219200"/>
                    <a:pt x="0" y="1157966"/>
                    <a:pt x="0" y="1082430"/>
                  </a:cubicBezTo>
                  <a:lnTo>
                    <a:pt x="0" y="136770"/>
                  </a:lnTo>
                  <a:cubicBezTo>
                    <a:pt x="0" y="61234"/>
                    <a:pt x="61234" y="0"/>
                    <a:pt x="13677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3F2EE"/>
                </a:gs>
              </a:gsLst>
              <a:lin ang="162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074117" y="3422268"/>
            <a:ext cx="2027477" cy="1547614"/>
            <a:chOff x="4074117" y="3422268"/>
            <a:chExt cx="2027477" cy="1547614"/>
          </a:xfrm>
          <a:effectLst>
            <a:outerShdw blurRad="127000" dist="635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grpSpPr>
        <p:sp>
          <p:nvSpPr>
            <p:cNvPr id="24" name="任意多边形 23"/>
            <p:cNvSpPr/>
            <p:nvPr/>
          </p:nvSpPr>
          <p:spPr>
            <a:xfrm>
              <a:off x="5094596" y="3422268"/>
              <a:ext cx="1006998" cy="1547614"/>
            </a:xfrm>
            <a:custGeom>
              <a:avLst/>
              <a:gdLst>
                <a:gd name="connsiteX0" fmla="*/ 0 w 1164493"/>
                <a:gd name="connsiteY0" fmla="*/ 0 h 1789723"/>
                <a:gd name="connsiteX1" fmla="*/ 0 w 1164493"/>
                <a:gd name="connsiteY1" fmla="*/ 1219200 h 1789723"/>
                <a:gd name="connsiteX2" fmla="*/ 859693 w 1164493"/>
                <a:gd name="connsiteY2" fmla="*/ 1219200 h 1789723"/>
                <a:gd name="connsiteX3" fmla="*/ 1164493 w 1164493"/>
                <a:gd name="connsiteY3" fmla="*/ 1789723 h 1789723"/>
                <a:gd name="connsiteX4" fmla="*/ 1164493 w 1164493"/>
                <a:gd name="connsiteY4" fmla="*/ 132862 h 1789723"/>
                <a:gd name="connsiteX5" fmla="*/ 1074616 w 1164493"/>
                <a:gd name="connsiteY5" fmla="*/ 7816 h 1789723"/>
                <a:gd name="connsiteX6" fmla="*/ 0 w 1164493"/>
                <a:gd name="connsiteY6" fmla="*/ 0 h 1789723"/>
                <a:gd name="connsiteX0" fmla="*/ 0 w 1164493"/>
                <a:gd name="connsiteY0" fmla="*/ 0 h 1789723"/>
                <a:gd name="connsiteX1" fmla="*/ 0 w 1164493"/>
                <a:gd name="connsiteY1" fmla="*/ 1219200 h 1789723"/>
                <a:gd name="connsiteX2" fmla="*/ 859693 w 1164493"/>
                <a:gd name="connsiteY2" fmla="*/ 1219200 h 1789723"/>
                <a:gd name="connsiteX3" fmla="*/ 1164493 w 1164493"/>
                <a:gd name="connsiteY3" fmla="*/ 1789723 h 1789723"/>
                <a:gd name="connsiteX4" fmla="*/ 1164493 w 1164493"/>
                <a:gd name="connsiteY4" fmla="*/ 132862 h 1789723"/>
                <a:gd name="connsiteX5" fmla="*/ 1074616 w 1164493"/>
                <a:gd name="connsiteY5" fmla="*/ 1 h 1789723"/>
                <a:gd name="connsiteX6" fmla="*/ 0 w 1164493"/>
                <a:gd name="connsiteY6" fmla="*/ 0 h 1789723"/>
                <a:gd name="connsiteX0" fmla="*/ 0 w 1164513"/>
                <a:gd name="connsiteY0" fmla="*/ 0 h 1789723"/>
                <a:gd name="connsiteX1" fmla="*/ 0 w 1164513"/>
                <a:gd name="connsiteY1" fmla="*/ 1219200 h 1789723"/>
                <a:gd name="connsiteX2" fmla="*/ 859693 w 1164513"/>
                <a:gd name="connsiteY2" fmla="*/ 1219200 h 1789723"/>
                <a:gd name="connsiteX3" fmla="*/ 1164493 w 1164513"/>
                <a:gd name="connsiteY3" fmla="*/ 1789723 h 1789723"/>
                <a:gd name="connsiteX4" fmla="*/ 1164493 w 1164513"/>
                <a:gd name="connsiteY4" fmla="*/ 132862 h 1789723"/>
                <a:gd name="connsiteX5" fmla="*/ 1074616 w 1164513"/>
                <a:gd name="connsiteY5" fmla="*/ 1 h 1789723"/>
                <a:gd name="connsiteX6" fmla="*/ 0 w 1164513"/>
                <a:gd name="connsiteY6" fmla="*/ 0 h 1789723"/>
                <a:gd name="connsiteX0" fmla="*/ 0 w 1164533"/>
                <a:gd name="connsiteY0" fmla="*/ 0 h 1789723"/>
                <a:gd name="connsiteX1" fmla="*/ 0 w 1164533"/>
                <a:gd name="connsiteY1" fmla="*/ 1219200 h 1789723"/>
                <a:gd name="connsiteX2" fmla="*/ 859693 w 1164533"/>
                <a:gd name="connsiteY2" fmla="*/ 1219200 h 1789723"/>
                <a:gd name="connsiteX3" fmla="*/ 1164493 w 1164533"/>
                <a:gd name="connsiteY3" fmla="*/ 1789723 h 1789723"/>
                <a:gd name="connsiteX4" fmla="*/ 1164493 w 1164533"/>
                <a:gd name="connsiteY4" fmla="*/ 132862 h 1789723"/>
                <a:gd name="connsiteX5" fmla="*/ 1074616 w 1164533"/>
                <a:gd name="connsiteY5" fmla="*/ 1 h 1789723"/>
                <a:gd name="connsiteX6" fmla="*/ 0 w 1164533"/>
                <a:gd name="connsiteY6" fmla="*/ 0 h 178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4533" h="1789723">
                  <a:moveTo>
                    <a:pt x="0" y="0"/>
                  </a:moveTo>
                  <a:lnTo>
                    <a:pt x="0" y="1219200"/>
                  </a:lnTo>
                  <a:lnTo>
                    <a:pt x="859693" y="1219200"/>
                  </a:lnTo>
                  <a:lnTo>
                    <a:pt x="1164493" y="1789723"/>
                  </a:lnTo>
                  <a:lnTo>
                    <a:pt x="1164493" y="132862"/>
                  </a:lnTo>
                  <a:cubicBezTo>
                    <a:pt x="1165795" y="49498"/>
                    <a:pt x="1135836" y="1303"/>
                    <a:pt x="1074616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4074117" y="3422268"/>
              <a:ext cx="1023856" cy="1054270"/>
            </a:xfrm>
            <a:custGeom>
              <a:avLst/>
              <a:gdLst>
                <a:gd name="connsiteX0" fmla="*/ 136770 w 1184028"/>
                <a:gd name="connsiteY0" fmla="*/ 0 h 1219200"/>
                <a:gd name="connsiteX1" fmla="*/ 1184028 w 1184028"/>
                <a:gd name="connsiteY1" fmla="*/ 0 h 1219200"/>
                <a:gd name="connsiteX2" fmla="*/ 1184028 w 1184028"/>
                <a:gd name="connsiteY2" fmla="*/ 1219200 h 1219200"/>
                <a:gd name="connsiteX3" fmla="*/ 136770 w 1184028"/>
                <a:gd name="connsiteY3" fmla="*/ 1219200 h 1219200"/>
                <a:gd name="connsiteX4" fmla="*/ 0 w 1184028"/>
                <a:gd name="connsiteY4" fmla="*/ 1082430 h 1219200"/>
                <a:gd name="connsiteX5" fmla="*/ 0 w 1184028"/>
                <a:gd name="connsiteY5" fmla="*/ 136770 h 1219200"/>
                <a:gd name="connsiteX6" fmla="*/ 136770 w 1184028"/>
                <a:gd name="connsiteY6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028" h="1219200">
                  <a:moveTo>
                    <a:pt x="136770" y="0"/>
                  </a:moveTo>
                  <a:lnTo>
                    <a:pt x="1184028" y="0"/>
                  </a:lnTo>
                  <a:lnTo>
                    <a:pt x="1184028" y="1219200"/>
                  </a:lnTo>
                  <a:lnTo>
                    <a:pt x="136770" y="1219200"/>
                  </a:lnTo>
                  <a:cubicBezTo>
                    <a:pt x="61234" y="1219200"/>
                    <a:pt x="0" y="1157966"/>
                    <a:pt x="0" y="1082430"/>
                  </a:cubicBezTo>
                  <a:lnTo>
                    <a:pt x="0" y="136770"/>
                  </a:lnTo>
                  <a:cubicBezTo>
                    <a:pt x="0" y="61234"/>
                    <a:pt x="61234" y="0"/>
                    <a:pt x="13677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3F2EE"/>
                </a:gs>
              </a:gsLst>
              <a:lin ang="162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083085" y="4969882"/>
            <a:ext cx="2027477" cy="1547614"/>
            <a:chOff x="4083085" y="4969882"/>
            <a:chExt cx="2027477" cy="1547614"/>
          </a:xfrm>
          <a:effectLst>
            <a:outerShdw blurRad="127000" dist="635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grpSpPr>
        <p:sp>
          <p:nvSpPr>
            <p:cNvPr id="27" name="任意多边形 26"/>
            <p:cNvSpPr/>
            <p:nvPr/>
          </p:nvSpPr>
          <p:spPr>
            <a:xfrm>
              <a:off x="5103564" y="4969882"/>
              <a:ext cx="1006998" cy="1547614"/>
            </a:xfrm>
            <a:custGeom>
              <a:avLst/>
              <a:gdLst>
                <a:gd name="connsiteX0" fmla="*/ 0 w 1164493"/>
                <a:gd name="connsiteY0" fmla="*/ 0 h 1789723"/>
                <a:gd name="connsiteX1" fmla="*/ 0 w 1164493"/>
                <a:gd name="connsiteY1" fmla="*/ 1219200 h 1789723"/>
                <a:gd name="connsiteX2" fmla="*/ 859693 w 1164493"/>
                <a:gd name="connsiteY2" fmla="*/ 1219200 h 1789723"/>
                <a:gd name="connsiteX3" fmla="*/ 1164493 w 1164493"/>
                <a:gd name="connsiteY3" fmla="*/ 1789723 h 1789723"/>
                <a:gd name="connsiteX4" fmla="*/ 1164493 w 1164493"/>
                <a:gd name="connsiteY4" fmla="*/ 132862 h 1789723"/>
                <a:gd name="connsiteX5" fmla="*/ 1074616 w 1164493"/>
                <a:gd name="connsiteY5" fmla="*/ 7816 h 1789723"/>
                <a:gd name="connsiteX6" fmla="*/ 0 w 1164493"/>
                <a:gd name="connsiteY6" fmla="*/ 0 h 1789723"/>
                <a:gd name="connsiteX0" fmla="*/ 0 w 1164493"/>
                <a:gd name="connsiteY0" fmla="*/ 0 h 1789723"/>
                <a:gd name="connsiteX1" fmla="*/ 0 w 1164493"/>
                <a:gd name="connsiteY1" fmla="*/ 1219200 h 1789723"/>
                <a:gd name="connsiteX2" fmla="*/ 859693 w 1164493"/>
                <a:gd name="connsiteY2" fmla="*/ 1219200 h 1789723"/>
                <a:gd name="connsiteX3" fmla="*/ 1164493 w 1164493"/>
                <a:gd name="connsiteY3" fmla="*/ 1789723 h 1789723"/>
                <a:gd name="connsiteX4" fmla="*/ 1164493 w 1164493"/>
                <a:gd name="connsiteY4" fmla="*/ 132862 h 1789723"/>
                <a:gd name="connsiteX5" fmla="*/ 1074616 w 1164493"/>
                <a:gd name="connsiteY5" fmla="*/ 1 h 1789723"/>
                <a:gd name="connsiteX6" fmla="*/ 0 w 1164493"/>
                <a:gd name="connsiteY6" fmla="*/ 0 h 1789723"/>
                <a:gd name="connsiteX0" fmla="*/ 0 w 1164513"/>
                <a:gd name="connsiteY0" fmla="*/ 0 h 1789723"/>
                <a:gd name="connsiteX1" fmla="*/ 0 w 1164513"/>
                <a:gd name="connsiteY1" fmla="*/ 1219200 h 1789723"/>
                <a:gd name="connsiteX2" fmla="*/ 859693 w 1164513"/>
                <a:gd name="connsiteY2" fmla="*/ 1219200 h 1789723"/>
                <a:gd name="connsiteX3" fmla="*/ 1164493 w 1164513"/>
                <a:gd name="connsiteY3" fmla="*/ 1789723 h 1789723"/>
                <a:gd name="connsiteX4" fmla="*/ 1164493 w 1164513"/>
                <a:gd name="connsiteY4" fmla="*/ 132862 h 1789723"/>
                <a:gd name="connsiteX5" fmla="*/ 1074616 w 1164513"/>
                <a:gd name="connsiteY5" fmla="*/ 1 h 1789723"/>
                <a:gd name="connsiteX6" fmla="*/ 0 w 1164513"/>
                <a:gd name="connsiteY6" fmla="*/ 0 h 1789723"/>
                <a:gd name="connsiteX0" fmla="*/ 0 w 1164533"/>
                <a:gd name="connsiteY0" fmla="*/ 0 h 1789723"/>
                <a:gd name="connsiteX1" fmla="*/ 0 w 1164533"/>
                <a:gd name="connsiteY1" fmla="*/ 1219200 h 1789723"/>
                <a:gd name="connsiteX2" fmla="*/ 859693 w 1164533"/>
                <a:gd name="connsiteY2" fmla="*/ 1219200 h 1789723"/>
                <a:gd name="connsiteX3" fmla="*/ 1164493 w 1164533"/>
                <a:gd name="connsiteY3" fmla="*/ 1789723 h 1789723"/>
                <a:gd name="connsiteX4" fmla="*/ 1164493 w 1164533"/>
                <a:gd name="connsiteY4" fmla="*/ 132862 h 1789723"/>
                <a:gd name="connsiteX5" fmla="*/ 1074616 w 1164533"/>
                <a:gd name="connsiteY5" fmla="*/ 1 h 1789723"/>
                <a:gd name="connsiteX6" fmla="*/ 0 w 1164533"/>
                <a:gd name="connsiteY6" fmla="*/ 0 h 178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4533" h="1789723">
                  <a:moveTo>
                    <a:pt x="0" y="0"/>
                  </a:moveTo>
                  <a:lnTo>
                    <a:pt x="0" y="1219200"/>
                  </a:lnTo>
                  <a:lnTo>
                    <a:pt x="859693" y="1219200"/>
                  </a:lnTo>
                  <a:lnTo>
                    <a:pt x="1164493" y="1789723"/>
                  </a:lnTo>
                  <a:lnTo>
                    <a:pt x="1164493" y="132862"/>
                  </a:lnTo>
                  <a:cubicBezTo>
                    <a:pt x="1165795" y="49498"/>
                    <a:pt x="1135836" y="1303"/>
                    <a:pt x="1074616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4083085" y="4969882"/>
              <a:ext cx="1023856" cy="1054270"/>
            </a:xfrm>
            <a:custGeom>
              <a:avLst/>
              <a:gdLst>
                <a:gd name="connsiteX0" fmla="*/ 136770 w 1184028"/>
                <a:gd name="connsiteY0" fmla="*/ 0 h 1219200"/>
                <a:gd name="connsiteX1" fmla="*/ 1184028 w 1184028"/>
                <a:gd name="connsiteY1" fmla="*/ 0 h 1219200"/>
                <a:gd name="connsiteX2" fmla="*/ 1184028 w 1184028"/>
                <a:gd name="connsiteY2" fmla="*/ 1219200 h 1219200"/>
                <a:gd name="connsiteX3" fmla="*/ 136770 w 1184028"/>
                <a:gd name="connsiteY3" fmla="*/ 1219200 h 1219200"/>
                <a:gd name="connsiteX4" fmla="*/ 0 w 1184028"/>
                <a:gd name="connsiteY4" fmla="*/ 1082430 h 1219200"/>
                <a:gd name="connsiteX5" fmla="*/ 0 w 1184028"/>
                <a:gd name="connsiteY5" fmla="*/ 136770 h 1219200"/>
                <a:gd name="connsiteX6" fmla="*/ 136770 w 1184028"/>
                <a:gd name="connsiteY6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028" h="1219200">
                  <a:moveTo>
                    <a:pt x="136770" y="0"/>
                  </a:moveTo>
                  <a:lnTo>
                    <a:pt x="1184028" y="0"/>
                  </a:lnTo>
                  <a:lnTo>
                    <a:pt x="1184028" y="1219200"/>
                  </a:lnTo>
                  <a:lnTo>
                    <a:pt x="136770" y="1219200"/>
                  </a:lnTo>
                  <a:cubicBezTo>
                    <a:pt x="61234" y="1219200"/>
                    <a:pt x="0" y="1157966"/>
                    <a:pt x="0" y="1082430"/>
                  </a:cubicBezTo>
                  <a:lnTo>
                    <a:pt x="0" y="136770"/>
                  </a:lnTo>
                  <a:cubicBezTo>
                    <a:pt x="0" y="61234"/>
                    <a:pt x="61234" y="0"/>
                    <a:pt x="13677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3F2EE"/>
                </a:gs>
              </a:gsLst>
              <a:lin ang="162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099367" y="2749307"/>
            <a:ext cx="2027477" cy="1547614"/>
            <a:chOff x="6099367" y="2749307"/>
            <a:chExt cx="2027477" cy="1547614"/>
          </a:xfrm>
          <a:effectLst>
            <a:outerShdw blurRad="127000" dist="635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grpSpPr>
        <p:sp>
          <p:nvSpPr>
            <p:cNvPr id="30" name="任意多边形 29"/>
            <p:cNvSpPr/>
            <p:nvPr/>
          </p:nvSpPr>
          <p:spPr>
            <a:xfrm flipH="1">
              <a:off x="6099367" y="2749307"/>
              <a:ext cx="1006998" cy="1547614"/>
            </a:xfrm>
            <a:custGeom>
              <a:avLst/>
              <a:gdLst>
                <a:gd name="connsiteX0" fmla="*/ 0 w 1164493"/>
                <a:gd name="connsiteY0" fmla="*/ 0 h 1789723"/>
                <a:gd name="connsiteX1" fmla="*/ 0 w 1164493"/>
                <a:gd name="connsiteY1" fmla="*/ 1219200 h 1789723"/>
                <a:gd name="connsiteX2" fmla="*/ 859693 w 1164493"/>
                <a:gd name="connsiteY2" fmla="*/ 1219200 h 1789723"/>
                <a:gd name="connsiteX3" fmla="*/ 1164493 w 1164493"/>
                <a:gd name="connsiteY3" fmla="*/ 1789723 h 1789723"/>
                <a:gd name="connsiteX4" fmla="*/ 1164493 w 1164493"/>
                <a:gd name="connsiteY4" fmla="*/ 132862 h 1789723"/>
                <a:gd name="connsiteX5" fmla="*/ 1074616 w 1164493"/>
                <a:gd name="connsiteY5" fmla="*/ 7816 h 1789723"/>
                <a:gd name="connsiteX6" fmla="*/ 0 w 1164493"/>
                <a:gd name="connsiteY6" fmla="*/ 0 h 1789723"/>
                <a:gd name="connsiteX0" fmla="*/ 0 w 1164493"/>
                <a:gd name="connsiteY0" fmla="*/ 0 h 1789723"/>
                <a:gd name="connsiteX1" fmla="*/ 0 w 1164493"/>
                <a:gd name="connsiteY1" fmla="*/ 1219200 h 1789723"/>
                <a:gd name="connsiteX2" fmla="*/ 859693 w 1164493"/>
                <a:gd name="connsiteY2" fmla="*/ 1219200 h 1789723"/>
                <a:gd name="connsiteX3" fmla="*/ 1164493 w 1164493"/>
                <a:gd name="connsiteY3" fmla="*/ 1789723 h 1789723"/>
                <a:gd name="connsiteX4" fmla="*/ 1164493 w 1164493"/>
                <a:gd name="connsiteY4" fmla="*/ 132862 h 1789723"/>
                <a:gd name="connsiteX5" fmla="*/ 1074616 w 1164493"/>
                <a:gd name="connsiteY5" fmla="*/ 1 h 1789723"/>
                <a:gd name="connsiteX6" fmla="*/ 0 w 1164493"/>
                <a:gd name="connsiteY6" fmla="*/ 0 h 1789723"/>
                <a:gd name="connsiteX0" fmla="*/ 0 w 1164513"/>
                <a:gd name="connsiteY0" fmla="*/ 0 h 1789723"/>
                <a:gd name="connsiteX1" fmla="*/ 0 w 1164513"/>
                <a:gd name="connsiteY1" fmla="*/ 1219200 h 1789723"/>
                <a:gd name="connsiteX2" fmla="*/ 859693 w 1164513"/>
                <a:gd name="connsiteY2" fmla="*/ 1219200 h 1789723"/>
                <a:gd name="connsiteX3" fmla="*/ 1164493 w 1164513"/>
                <a:gd name="connsiteY3" fmla="*/ 1789723 h 1789723"/>
                <a:gd name="connsiteX4" fmla="*/ 1164493 w 1164513"/>
                <a:gd name="connsiteY4" fmla="*/ 132862 h 1789723"/>
                <a:gd name="connsiteX5" fmla="*/ 1074616 w 1164513"/>
                <a:gd name="connsiteY5" fmla="*/ 1 h 1789723"/>
                <a:gd name="connsiteX6" fmla="*/ 0 w 1164513"/>
                <a:gd name="connsiteY6" fmla="*/ 0 h 1789723"/>
                <a:gd name="connsiteX0" fmla="*/ 0 w 1164533"/>
                <a:gd name="connsiteY0" fmla="*/ 0 h 1789723"/>
                <a:gd name="connsiteX1" fmla="*/ 0 w 1164533"/>
                <a:gd name="connsiteY1" fmla="*/ 1219200 h 1789723"/>
                <a:gd name="connsiteX2" fmla="*/ 859693 w 1164533"/>
                <a:gd name="connsiteY2" fmla="*/ 1219200 h 1789723"/>
                <a:gd name="connsiteX3" fmla="*/ 1164493 w 1164533"/>
                <a:gd name="connsiteY3" fmla="*/ 1789723 h 1789723"/>
                <a:gd name="connsiteX4" fmla="*/ 1164493 w 1164533"/>
                <a:gd name="connsiteY4" fmla="*/ 132862 h 1789723"/>
                <a:gd name="connsiteX5" fmla="*/ 1074616 w 1164533"/>
                <a:gd name="connsiteY5" fmla="*/ 1 h 1789723"/>
                <a:gd name="connsiteX6" fmla="*/ 0 w 1164533"/>
                <a:gd name="connsiteY6" fmla="*/ 0 h 178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4533" h="1789723">
                  <a:moveTo>
                    <a:pt x="0" y="0"/>
                  </a:moveTo>
                  <a:lnTo>
                    <a:pt x="0" y="1219200"/>
                  </a:lnTo>
                  <a:lnTo>
                    <a:pt x="859693" y="1219200"/>
                  </a:lnTo>
                  <a:lnTo>
                    <a:pt x="1164493" y="1789723"/>
                  </a:lnTo>
                  <a:lnTo>
                    <a:pt x="1164493" y="132862"/>
                  </a:lnTo>
                  <a:cubicBezTo>
                    <a:pt x="1165795" y="49498"/>
                    <a:pt x="1135836" y="1303"/>
                    <a:pt x="1074616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flipH="1">
              <a:off x="7102988" y="2749307"/>
              <a:ext cx="1023856" cy="1054270"/>
            </a:xfrm>
            <a:custGeom>
              <a:avLst/>
              <a:gdLst>
                <a:gd name="connsiteX0" fmla="*/ 136770 w 1184028"/>
                <a:gd name="connsiteY0" fmla="*/ 0 h 1219200"/>
                <a:gd name="connsiteX1" fmla="*/ 1184028 w 1184028"/>
                <a:gd name="connsiteY1" fmla="*/ 0 h 1219200"/>
                <a:gd name="connsiteX2" fmla="*/ 1184028 w 1184028"/>
                <a:gd name="connsiteY2" fmla="*/ 1219200 h 1219200"/>
                <a:gd name="connsiteX3" fmla="*/ 136770 w 1184028"/>
                <a:gd name="connsiteY3" fmla="*/ 1219200 h 1219200"/>
                <a:gd name="connsiteX4" fmla="*/ 0 w 1184028"/>
                <a:gd name="connsiteY4" fmla="*/ 1082430 h 1219200"/>
                <a:gd name="connsiteX5" fmla="*/ 0 w 1184028"/>
                <a:gd name="connsiteY5" fmla="*/ 136770 h 1219200"/>
                <a:gd name="connsiteX6" fmla="*/ 136770 w 1184028"/>
                <a:gd name="connsiteY6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028" h="1219200">
                  <a:moveTo>
                    <a:pt x="136770" y="0"/>
                  </a:moveTo>
                  <a:lnTo>
                    <a:pt x="1184028" y="0"/>
                  </a:lnTo>
                  <a:lnTo>
                    <a:pt x="1184028" y="1219200"/>
                  </a:lnTo>
                  <a:lnTo>
                    <a:pt x="136770" y="1219200"/>
                  </a:lnTo>
                  <a:cubicBezTo>
                    <a:pt x="61234" y="1219200"/>
                    <a:pt x="0" y="1157966"/>
                    <a:pt x="0" y="1082430"/>
                  </a:cubicBezTo>
                  <a:lnTo>
                    <a:pt x="0" y="136770"/>
                  </a:lnTo>
                  <a:cubicBezTo>
                    <a:pt x="0" y="61234"/>
                    <a:pt x="61234" y="0"/>
                    <a:pt x="13677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3F2EE"/>
                </a:gs>
              </a:gsLst>
              <a:lin ang="162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08335" y="4296921"/>
            <a:ext cx="2027477" cy="1547614"/>
            <a:chOff x="6108335" y="4296921"/>
            <a:chExt cx="2027477" cy="1547614"/>
          </a:xfrm>
          <a:effectLst>
            <a:outerShdw blurRad="127000" dist="635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grpSpPr>
        <p:sp>
          <p:nvSpPr>
            <p:cNvPr id="33" name="任意多边形 32"/>
            <p:cNvSpPr/>
            <p:nvPr/>
          </p:nvSpPr>
          <p:spPr>
            <a:xfrm flipH="1">
              <a:off x="6108335" y="4296921"/>
              <a:ext cx="1006998" cy="1547614"/>
            </a:xfrm>
            <a:custGeom>
              <a:avLst/>
              <a:gdLst>
                <a:gd name="connsiteX0" fmla="*/ 0 w 1164493"/>
                <a:gd name="connsiteY0" fmla="*/ 0 h 1789723"/>
                <a:gd name="connsiteX1" fmla="*/ 0 w 1164493"/>
                <a:gd name="connsiteY1" fmla="*/ 1219200 h 1789723"/>
                <a:gd name="connsiteX2" fmla="*/ 859693 w 1164493"/>
                <a:gd name="connsiteY2" fmla="*/ 1219200 h 1789723"/>
                <a:gd name="connsiteX3" fmla="*/ 1164493 w 1164493"/>
                <a:gd name="connsiteY3" fmla="*/ 1789723 h 1789723"/>
                <a:gd name="connsiteX4" fmla="*/ 1164493 w 1164493"/>
                <a:gd name="connsiteY4" fmla="*/ 132862 h 1789723"/>
                <a:gd name="connsiteX5" fmla="*/ 1074616 w 1164493"/>
                <a:gd name="connsiteY5" fmla="*/ 7816 h 1789723"/>
                <a:gd name="connsiteX6" fmla="*/ 0 w 1164493"/>
                <a:gd name="connsiteY6" fmla="*/ 0 h 1789723"/>
                <a:gd name="connsiteX0" fmla="*/ 0 w 1164493"/>
                <a:gd name="connsiteY0" fmla="*/ 0 h 1789723"/>
                <a:gd name="connsiteX1" fmla="*/ 0 w 1164493"/>
                <a:gd name="connsiteY1" fmla="*/ 1219200 h 1789723"/>
                <a:gd name="connsiteX2" fmla="*/ 859693 w 1164493"/>
                <a:gd name="connsiteY2" fmla="*/ 1219200 h 1789723"/>
                <a:gd name="connsiteX3" fmla="*/ 1164493 w 1164493"/>
                <a:gd name="connsiteY3" fmla="*/ 1789723 h 1789723"/>
                <a:gd name="connsiteX4" fmla="*/ 1164493 w 1164493"/>
                <a:gd name="connsiteY4" fmla="*/ 132862 h 1789723"/>
                <a:gd name="connsiteX5" fmla="*/ 1074616 w 1164493"/>
                <a:gd name="connsiteY5" fmla="*/ 1 h 1789723"/>
                <a:gd name="connsiteX6" fmla="*/ 0 w 1164493"/>
                <a:gd name="connsiteY6" fmla="*/ 0 h 1789723"/>
                <a:gd name="connsiteX0" fmla="*/ 0 w 1164513"/>
                <a:gd name="connsiteY0" fmla="*/ 0 h 1789723"/>
                <a:gd name="connsiteX1" fmla="*/ 0 w 1164513"/>
                <a:gd name="connsiteY1" fmla="*/ 1219200 h 1789723"/>
                <a:gd name="connsiteX2" fmla="*/ 859693 w 1164513"/>
                <a:gd name="connsiteY2" fmla="*/ 1219200 h 1789723"/>
                <a:gd name="connsiteX3" fmla="*/ 1164493 w 1164513"/>
                <a:gd name="connsiteY3" fmla="*/ 1789723 h 1789723"/>
                <a:gd name="connsiteX4" fmla="*/ 1164493 w 1164513"/>
                <a:gd name="connsiteY4" fmla="*/ 132862 h 1789723"/>
                <a:gd name="connsiteX5" fmla="*/ 1074616 w 1164513"/>
                <a:gd name="connsiteY5" fmla="*/ 1 h 1789723"/>
                <a:gd name="connsiteX6" fmla="*/ 0 w 1164513"/>
                <a:gd name="connsiteY6" fmla="*/ 0 h 1789723"/>
                <a:gd name="connsiteX0" fmla="*/ 0 w 1164533"/>
                <a:gd name="connsiteY0" fmla="*/ 0 h 1789723"/>
                <a:gd name="connsiteX1" fmla="*/ 0 w 1164533"/>
                <a:gd name="connsiteY1" fmla="*/ 1219200 h 1789723"/>
                <a:gd name="connsiteX2" fmla="*/ 859693 w 1164533"/>
                <a:gd name="connsiteY2" fmla="*/ 1219200 h 1789723"/>
                <a:gd name="connsiteX3" fmla="*/ 1164493 w 1164533"/>
                <a:gd name="connsiteY3" fmla="*/ 1789723 h 1789723"/>
                <a:gd name="connsiteX4" fmla="*/ 1164493 w 1164533"/>
                <a:gd name="connsiteY4" fmla="*/ 132862 h 1789723"/>
                <a:gd name="connsiteX5" fmla="*/ 1074616 w 1164533"/>
                <a:gd name="connsiteY5" fmla="*/ 1 h 1789723"/>
                <a:gd name="connsiteX6" fmla="*/ 0 w 1164533"/>
                <a:gd name="connsiteY6" fmla="*/ 0 h 178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4533" h="1789723">
                  <a:moveTo>
                    <a:pt x="0" y="0"/>
                  </a:moveTo>
                  <a:lnTo>
                    <a:pt x="0" y="1219200"/>
                  </a:lnTo>
                  <a:lnTo>
                    <a:pt x="859693" y="1219200"/>
                  </a:lnTo>
                  <a:lnTo>
                    <a:pt x="1164493" y="1789723"/>
                  </a:lnTo>
                  <a:lnTo>
                    <a:pt x="1164493" y="132862"/>
                  </a:lnTo>
                  <a:cubicBezTo>
                    <a:pt x="1165795" y="49498"/>
                    <a:pt x="1135836" y="1303"/>
                    <a:pt x="1074616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 flipH="1">
              <a:off x="7111956" y="4296921"/>
              <a:ext cx="1023856" cy="1054270"/>
            </a:xfrm>
            <a:custGeom>
              <a:avLst/>
              <a:gdLst>
                <a:gd name="connsiteX0" fmla="*/ 136770 w 1184028"/>
                <a:gd name="connsiteY0" fmla="*/ 0 h 1219200"/>
                <a:gd name="connsiteX1" fmla="*/ 1184028 w 1184028"/>
                <a:gd name="connsiteY1" fmla="*/ 0 h 1219200"/>
                <a:gd name="connsiteX2" fmla="*/ 1184028 w 1184028"/>
                <a:gd name="connsiteY2" fmla="*/ 1219200 h 1219200"/>
                <a:gd name="connsiteX3" fmla="*/ 136770 w 1184028"/>
                <a:gd name="connsiteY3" fmla="*/ 1219200 h 1219200"/>
                <a:gd name="connsiteX4" fmla="*/ 0 w 1184028"/>
                <a:gd name="connsiteY4" fmla="*/ 1082430 h 1219200"/>
                <a:gd name="connsiteX5" fmla="*/ 0 w 1184028"/>
                <a:gd name="connsiteY5" fmla="*/ 136770 h 1219200"/>
                <a:gd name="connsiteX6" fmla="*/ 136770 w 1184028"/>
                <a:gd name="connsiteY6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028" h="1219200">
                  <a:moveTo>
                    <a:pt x="136770" y="0"/>
                  </a:moveTo>
                  <a:lnTo>
                    <a:pt x="1184028" y="0"/>
                  </a:lnTo>
                  <a:lnTo>
                    <a:pt x="1184028" y="1219200"/>
                  </a:lnTo>
                  <a:lnTo>
                    <a:pt x="136770" y="1219200"/>
                  </a:lnTo>
                  <a:cubicBezTo>
                    <a:pt x="61234" y="1219200"/>
                    <a:pt x="0" y="1157966"/>
                    <a:pt x="0" y="1082430"/>
                  </a:cubicBezTo>
                  <a:lnTo>
                    <a:pt x="0" y="136770"/>
                  </a:lnTo>
                  <a:cubicBezTo>
                    <a:pt x="0" y="61234"/>
                    <a:pt x="61234" y="0"/>
                    <a:pt x="13677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3F2EE"/>
                </a:gs>
              </a:gsLst>
              <a:lin ang="162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5" name="Freeform 223"/>
          <p:cNvSpPr>
            <a:spLocks/>
          </p:cNvSpPr>
          <p:nvPr/>
        </p:nvSpPr>
        <p:spPr bwMode="auto">
          <a:xfrm>
            <a:off x="6354151" y="3087753"/>
            <a:ext cx="544971" cy="441984"/>
          </a:xfrm>
          <a:custGeom>
            <a:avLst/>
            <a:gdLst>
              <a:gd name="T0" fmla="*/ 107 w 107"/>
              <a:gd name="T1" fmla="*/ 10 h 87"/>
              <a:gd name="T2" fmla="*/ 95 w 107"/>
              <a:gd name="T3" fmla="*/ 13 h 87"/>
              <a:gd name="T4" fmla="*/ 104 w 107"/>
              <a:gd name="T5" fmla="*/ 1 h 87"/>
              <a:gd name="T6" fmla="*/ 90 w 107"/>
              <a:gd name="T7" fmla="*/ 7 h 87"/>
              <a:gd name="T8" fmla="*/ 74 w 107"/>
              <a:gd name="T9" fmla="*/ 0 h 87"/>
              <a:gd name="T10" fmla="*/ 52 w 107"/>
              <a:gd name="T11" fmla="*/ 22 h 87"/>
              <a:gd name="T12" fmla="*/ 53 w 107"/>
              <a:gd name="T13" fmla="*/ 27 h 87"/>
              <a:gd name="T14" fmla="*/ 7 w 107"/>
              <a:gd name="T15" fmla="*/ 4 h 87"/>
              <a:gd name="T16" fmla="*/ 4 w 107"/>
              <a:gd name="T17" fmla="*/ 15 h 87"/>
              <a:gd name="T18" fmla="*/ 14 w 107"/>
              <a:gd name="T19" fmla="*/ 33 h 87"/>
              <a:gd name="T20" fmla="*/ 4 w 107"/>
              <a:gd name="T21" fmla="*/ 30 h 87"/>
              <a:gd name="T22" fmla="*/ 4 w 107"/>
              <a:gd name="T23" fmla="*/ 31 h 87"/>
              <a:gd name="T24" fmla="*/ 22 w 107"/>
              <a:gd name="T25" fmla="*/ 52 h 87"/>
              <a:gd name="T26" fmla="*/ 16 w 107"/>
              <a:gd name="T27" fmla="*/ 53 h 87"/>
              <a:gd name="T28" fmla="*/ 12 w 107"/>
              <a:gd name="T29" fmla="*/ 53 h 87"/>
              <a:gd name="T30" fmla="*/ 32 w 107"/>
              <a:gd name="T31" fmla="*/ 68 h 87"/>
              <a:gd name="T32" fmla="*/ 5 w 107"/>
              <a:gd name="T33" fmla="*/ 77 h 87"/>
              <a:gd name="T34" fmla="*/ 0 w 107"/>
              <a:gd name="T35" fmla="*/ 77 h 87"/>
              <a:gd name="T36" fmla="*/ 33 w 107"/>
              <a:gd name="T37" fmla="*/ 87 h 87"/>
              <a:gd name="T38" fmla="*/ 96 w 107"/>
              <a:gd name="T39" fmla="*/ 24 h 87"/>
              <a:gd name="T40" fmla="*/ 96 w 107"/>
              <a:gd name="T41" fmla="*/ 21 h 87"/>
              <a:gd name="T42" fmla="*/ 107 w 107"/>
              <a:gd name="T43" fmla="*/ 1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7" h="87">
                <a:moveTo>
                  <a:pt x="107" y="10"/>
                </a:moveTo>
                <a:cubicBezTo>
                  <a:pt x="103" y="12"/>
                  <a:pt x="99" y="13"/>
                  <a:pt x="95" y="13"/>
                </a:cubicBezTo>
                <a:cubicBezTo>
                  <a:pt x="99" y="11"/>
                  <a:pt x="103" y="6"/>
                  <a:pt x="104" y="1"/>
                </a:cubicBezTo>
                <a:cubicBezTo>
                  <a:pt x="100" y="4"/>
                  <a:pt x="95" y="6"/>
                  <a:pt x="90" y="7"/>
                </a:cubicBezTo>
                <a:cubicBezTo>
                  <a:pt x="86" y="2"/>
                  <a:pt x="80" y="0"/>
                  <a:pt x="74" y="0"/>
                </a:cubicBezTo>
                <a:cubicBezTo>
                  <a:pt x="62" y="0"/>
                  <a:pt x="52" y="9"/>
                  <a:pt x="52" y="22"/>
                </a:cubicBezTo>
                <a:cubicBezTo>
                  <a:pt x="52" y="23"/>
                  <a:pt x="52" y="25"/>
                  <a:pt x="53" y="27"/>
                </a:cubicBezTo>
                <a:cubicBezTo>
                  <a:pt x="34" y="26"/>
                  <a:pt x="18" y="17"/>
                  <a:pt x="7" y="4"/>
                </a:cubicBezTo>
                <a:cubicBezTo>
                  <a:pt x="5" y="7"/>
                  <a:pt x="4" y="11"/>
                  <a:pt x="4" y="15"/>
                </a:cubicBezTo>
                <a:cubicBezTo>
                  <a:pt x="4" y="22"/>
                  <a:pt x="8" y="29"/>
                  <a:pt x="14" y="33"/>
                </a:cubicBezTo>
                <a:cubicBezTo>
                  <a:pt x="10" y="33"/>
                  <a:pt x="7" y="32"/>
                  <a:pt x="4" y="30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41"/>
                  <a:pt x="12" y="50"/>
                  <a:pt x="22" y="52"/>
                </a:cubicBezTo>
                <a:cubicBezTo>
                  <a:pt x="20" y="53"/>
                  <a:pt x="18" y="53"/>
                  <a:pt x="16" y="53"/>
                </a:cubicBezTo>
                <a:cubicBezTo>
                  <a:pt x="14" y="53"/>
                  <a:pt x="13" y="53"/>
                  <a:pt x="12" y="53"/>
                </a:cubicBezTo>
                <a:cubicBezTo>
                  <a:pt x="15" y="61"/>
                  <a:pt x="23" y="68"/>
                  <a:pt x="32" y="68"/>
                </a:cubicBezTo>
                <a:cubicBezTo>
                  <a:pt x="25" y="74"/>
                  <a:pt x="15" y="77"/>
                  <a:pt x="5" y="77"/>
                </a:cubicBezTo>
                <a:cubicBezTo>
                  <a:pt x="3" y="77"/>
                  <a:pt x="1" y="77"/>
                  <a:pt x="0" y="77"/>
                </a:cubicBezTo>
                <a:cubicBezTo>
                  <a:pt x="9" y="83"/>
                  <a:pt x="21" y="87"/>
                  <a:pt x="33" y="87"/>
                </a:cubicBezTo>
                <a:cubicBezTo>
                  <a:pt x="74" y="87"/>
                  <a:pt x="96" y="53"/>
                  <a:pt x="96" y="24"/>
                </a:cubicBezTo>
                <a:cubicBezTo>
                  <a:pt x="96" y="23"/>
                  <a:pt x="96" y="22"/>
                  <a:pt x="96" y="21"/>
                </a:cubicBezTo>
                <a:cubicBezTo>
                  <a:pt x="101" y="18"/>
                  <a:pt x="104" y="14"/>
                  <a:pt x="107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209472" y="2068322"/>
            <a:ext cx="7444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4400" b="1" dirty="0">
              <a:solidFill>
                <a:prstClr val="black">
                  <a:lumMod val="50000"/>
                  <a:lumOff val="50000"/>
                </a:prstClr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087451" y="2916061"/>
            <a:ext cx="10393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4400" b="1" dirty="0">
              <a:solidFill>
                <a:prstClr val="black">
                  <a:lumMod val="50000"/>
                  <a:lumOff val="50000"/>
                </a:prstClr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067389" y="3570807"/>
            <a:ext cx="10393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4400" b="1" dirty="0">
              <a:solidFill>
                <a:prstClr val="black">
                  <a:lumMod val="50000"/>
                  <a:lumOff val="50000"/>
                </a:prstClr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111956" y="4443702"/>
            <a:ext cx="10393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4400" b="1" dirty="0">
              <a:solidFill>
                <a:prstClr val="black">
                  <a:lumMod val="50000"/>
                  <a:lumOff val="50000"/>
                </a:prstClr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074117" y="5101642"/>
            <a:ext cx="10393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05</a:t>
            </a:r>
            <a:endParaRPr lang="zh-CN" altLang="en-US" sz="4400" b="1" dirty="0">
              <a:solidFill>
                <a:prstClr val="black">
                  <a:lumMod val="50000"/>
                  <a:lumOff val="50000"/>
                </a:prstClr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" name="Freeform 22"/>
          <p:cNvSpPr>
            <a:spLocks noChangeAspect="1" noEditPoints="1"/>
          </p:cNvSpPr>
          <p:nvPr/>
        </p:nvSpPr>
        <p:spPr bwMode="auto">
          <a:xfrm>
            <a:off x="5385549" y="3704677"/>
            <a:ext cx="462945" cy="543658"/>
          </a:xfrm>
          <a:custGeom>
            <a:avLst/>
            <a:gdLst>
              <a:gd name="T0" fmla="*/ 90 w 641"/>
              <a:gd name="T1" fmla="*/ 424 h 748"/>
              <a:gd name="T2" fmla="*/ 158 w 641"/>
              <a:gd name="T3" fmla="*/ 424 h 748"/>
              <a:gd name="T4" fmla="*/ 205 w 641"/>
              <a:gd name="T5" fmla="*/ 408 h 748"/>
              <a:gd name="T6" fmla="*/ 291 w 641"/>
              <a:gd name="T7" fmla="*/ 588 h 748"/>
              <a:gd name="T8" fmla="*/ 312 w 641"/>
              <a:gd name="T9" fmla="*/ 475 h 748"/>
              <a:gd name="T10" fmla="*/ 297 w 641"/>
              <a:gd name="T11" fmla="*/ 468 h 748"/>
              <a:gd name="T12" fmla="*/ 298 w 641"/>
              <a:gd name="T13" fmla="*/ 452 h 748"/>
              <a:gd name="T14" fmla="*/ 360 w 641"/>
              <a:gd name="T15" fmla="*/ 452 h 748"/>
              <a:gd name="T16" fmla="*/ 360 w 641"/>
              <a:gd name="T17" fmla="*/ 468 h 748"/>
              <a:gd name="T18" fmla="*/ 346 w 641"/>
              <a:gd name="T19" fmla="*/ 475 h 748"/>
              <a:gd name="T20" fmla="*/ 365 w 641"/>
              <a:gd name="T21" fmla="*/ 583 h 748"/>
              <a:gd name="T22" fmla="*/ 439 w 641"/>
              <a:gd name="T23" fmla="*/ 415 h 748"/>
              <a:gd name="T24" fmla="*/ 482 w 641"/>
              <a:gd name="T25" fmla="*/ 420 h 748"/>
              <a:gd name="T26" fmla="*/ 545 w 641"/>
              <a:gd name="T27" fmla="*/ 420 h 748"/>
              <a:gd name="T28" fmla="*/ 632 w 641"/>
              <a:gd name="T29" fmla="*/ 691 h 748"/>
              <a:gd name="T30" fmla="*/ 544 w 641"/>
              <a:gd name="T31" fmla="*/ 722 h 748"/>
              <a:gd name="T32" fmla="*/ 532 w 641"/>
              <a:gd name="T33" fmla="*/ 681 h 748"/>
              <a:gd name="T34" fmla="*/ 504 w 641"/>
              <a:gd name="T35" fmla="*/ 729 h 748"/>
              <a:gd name="T36" fmla="*/ 123 w 641"/>
              <a:gd name="T37" fmla="*/ 731 h 748"/>
              <a:gd name="T38" fmla="*/ 94 w 641"/>
              <a:gd name="T39" fmla="*/ 681 h 748"/>
              <a:gd name="T40" fmla="*/ 81 w 641"/>
              <a:gd name="T41" fmla="*/ 724 h 748"/>
              <a:gd name="T42" fmla="*/ 0 w 641"/>
              <a:gd name="T43" fmla="*/ 691 h 748"/>
              <a:gd name="T44" fmla="*/ 90 w 641"/>
              <a:gd name="T45" fmla="*/ 424 h 748"/>
              <a:gd name="T46" fmla="*/ 185 w 641"/>
              <a:gd name="T47" fmla="*/ 289 h 748"/>
              <a:gd name="T48" fmla="*/ 185 w 641"/>
              <a:gd name="T49" fmla="*/ 289 h 748"/>
              <a:gd name="T50" fmla="*/ 163 w 641"/>
              <a:gd name="T51" fmla="*/ 264 h 748"/>
              <a:gd name="T52" fmla="*/ 155 w 641"/>
              <a:gd name="T53" fmla="*/ 214 h 748"/>
              <a:gd name="T54" fmla="*/ 155 w 641"/>
              <a:gd name="T55" fmla="*/ 207 h 748"/>
              <a:gd name="T56" fmla="*/ 160 w 641"/>
              <a:gd name="T57" fmla="*/ 204 h 748"/>
              <a:gd name="T58" fmla="*/ 164 w 641"/>
              <a:gd name="T59" fmla="*/ 202 h 748"/>
              <a:gd name="T60" fmla="*/ 199 w 641"/>
              <a:gd name="T61" fmla="*/ 47 h 748"/>
              <a:gd name="T62" fmla="*/ 423 w 641"/>
              <a:gd name="T63" fmla="*/ 43 h 748"/>
              <a:gd name="T64" fmla="*/ 466 w 641"/>
              <a:gd name="T65" fmla="*/ 200 h 748"/>
              <a:gd name="T66" fmla="*/ 472 w 641"/>
              <a:gd name="T67" fmla="*/ 204 h 748"/>
              <a:gd name="T68" fmla="*/ 478 w 641"/>
              <a:gd name="T69" fmla="*/ 207 h 748"/>
              <a:gd name="T70" fmla="*/ 478 w 641"/>
              <a:gd name="T71" fmla="*/ 214 h 748"/>
              <a:gd name="T72" fmla="*/ 471 w 641"/>
              <a:gd name="T73" fmla="*/ 263 h 748"/>
              <a:gd name="T74" fmla="*/ 449 w 641"/>
              <a:gd name="T75" fmla="*/ 288 h 748"/>
              <a:gd name="T76" fmla="*/ 328 w 641"/>
              <a:gd name="T77" fmla="*/ 397 h 748"/>
              <a:gd name="T78" fmla="*/ 299 w 641"/>
              <a:gd name="T79" fmla="*/ 395 h 748"/>
              <a:gd name="T80" fmla="*/ 185 w 641"/>
              <a:gd name="T81" fmla="*/ 289 h 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1" h="748">
                <a:moveTo>
                  <a:pt x="90" y="424"/>
                </a:moveTo>
                <a:cubicBezTo>
                  <a:pt x="114" y="424"/>
                  <a:pt x="137" y="424"/>
                  <a:pt x="158" y="424"/>
                </a:cubicBezTo>
                <a:cubicBezTo>
                  <a:pt x="178" y="425"/>
                  <a:pt x="194" y="421"/>
                  <a:pt x="205" y="408"/>
                </a:cubicBezTo>
                <a:lnTo>
                  <a:pt x="291" y="588"/>
                </a:lnTo>
                <a:lnTo>
                  <a:pt x="312" y="475"/>
                </a:lnTo>
                <a:lnTo>
                  <a:pt x="297" y="468"/>
                </a:lnTo>
                <a:lnTo>
                  <a:pt x="298" y="452"/>
                </a:lnTo>
                <a:lnTo>
                  <a:pt x="360" y="452"/>
                </a:lnTo>
                <a:lnTo>
                  <a:pt x="360" y="468"/>
                </a:lnTo>
                <a:lnTo>
                  <a:pt x="346" y="475"/>
                </a:lnTo>
                <a:lnTo>
                  <a:pt x="365" y="583"/>
                </a:lnTo>
                <a:lnTo>
                  <a:pt x="439" y="415"/>
                </a:lnTo>
                <a:cubicBezTo>
                  <a:pt x="450" y="420"/>
                  <a:pt x="464" y="422"/>
                  <a:pt x="482" y="420"/>
                </a:cubicBezTo>
                <a:cubicBezTo>
                  <a:pt x="502" y="420"/>
                  <a:pt x="523" y="420"/>
                  <a:pt x="545" y="420"/>
                </a:cubicBezTo>
                <a:cubicBezTo>
                  <a:pt x="604" y="475"/>
                  <a:pt x="641" y="606"/>
                  <a:pt x="632" y="691"/>
                </a:cubicBezTo>
                <a:cubicBezTo>
                  <a:pt x="614" y="704"/>
                  <a:pt x="583" y="714"/>
                  <a:pt x="544" y="722"/>
                </a:cubicBezTo>
                <a:lnTo>
                  <a:pt x="532" y="681"/>
                </a:lnTo>
                <a:lnTo>
                  <a:pt x="504" y="729"/>
                </a:lnTo>
                <a:cubicBezTo>
                  <a:pt x="390" y="746"/>
                  <a:pt x="233" y="748"/>
                  <a:pt x="123" y="731"/>
                </a:cubicBezTo>
                <a:lnTo>
                  <a:pt x="94" y="681"/>
                </a:lnTo>
                <a:lnTo>
                  <a:pt x="81" y="724"/>
                </a:lnTo>
                <a:cubicBezTo>
                  <a:pt x="43" y="716"/>
                  <a:pt x="14" y="705"/>
                  <a:pt x="0" y="691"/>
                </a:cubicBezTo>
                <a:cubicBezTo>
                  <a:pt x="1" y="616"/>
                  <a:pt x="15" y="489"/>
                  <a:pt x="90" y="424"/>
                </a:cubicBezTo>
                <a:close/>
                <a:moveTo>
                  <a:pt x="185" y="289"/>
                </a:moveTo>
                <a:lnTo>
                  <a:pt x="185" y="289"/>
                </a:lnTo>
                <a:cubicBezTo>
                  <a:pt x="175" y="284"/>
                  <a:pt x="168" y="275"/>
                  <a:pt x="163" y="264"/>
                </a:cubicBezTo>
                <a:cubicBezTo>
                  <a:pt x="157" y="251"/>
                  <a:pt x="155" y="234"/>
                  <a:pt x="155" y="214"/>
                </a:cubicBezTo>
                <a:lnTo>
                  <a:pt x="155" y="207"/>
                </a:lnTo>
                <a:lnTo>
                  <a:pt x="160" y="204"/>
                </a:lnTo>
                <a:cubicBezTo>
                  <a:pt x="162" y="203"/>
                  <a:pt x="163" y="202"/>
                  <a:pt x="164" y="202"/>
                </a:cubicBezTo>
                <a:cubicBezTo>
                  <a:pt x="152" y="117"/>
                  <a:pt x="162" y="78"/>
                  <a:pt x="199" y="47"/>
                </a:cubicBezTo>
                <a:cubicBezTo>
                  <a:pt x="256" y="0"/>
                  <a:pt x="365" y="0"/>
                  <a:pt x="423" y="43"/>
                </a:cubicBezTo>
                <a:cubicBezTo>
                  <a:pt x="463" y="72"/>
                  <a:pt x="477" y="123"/>
                  <a:pt x="466" y="200"/>
                </a:cubicBezTo>
                <a:cubicBezTo>
                  <a:pt x="468" y="201"/>
                  <a:pt x="470" y="202"/>
                  <a:pt x="472" y="204"/>
                </a:cubicBezTo>
                <a:lnTo>
                  <a:pt x="478" y="207"/>
                </a:lnTo>
                <a:lnTo>
                  <a:pt x="478" y="214"/>
                </a:lnTo>
                <a:cubicBezTo>
                  <a:pt x="478" y="233"/>
                  <a:pt x="476" y="250"/>
                  <a:pt x="471" y="263"/>
                </a:cubicBezTo>
                <a:cubicBezTo>
                  <a:pt x="466" y="275"/>
                  <a:pt x="459" y="283"/>
                  <a:pt x="449" y="288"/>
                </a:cubicBezTo>
                <a:cubicBezTo>
                  <a:pt x="434" y="338"/>
                  <a:pt x="381" y="392"/>
                  <a:pt x="328" y="397"/>
                </a:cubicBezTo>
                <a:cubicBezTo>
                  <a:pt x="319" y="398"/>
                  <a:pt x="308" y="398"/>
                  <a:pt x="299" y="395"/>
                </a:cubicBezTo>
                <a:cubicBezTo>
                  <a:pt x="241" y="374"/>
                  <a:pt x="203" y="350"/>
                  <a:pt x="185" y="2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33"/>
          <p:cNvSpPr>
            <a:spLocks noEditPoints="1"/>
          </p:cNvSpPr>
          <p:nvPr/>
        </p:nvSpPr>
        <p:spPr bwMode="auto">
          <a:xfrm>
            <a:off x="5396745" y="2202307"/>
            <a:ext cx="504477" cy="473788"/>
          </a:xfrm>
          <a:custGeom>
            <a:avLst/>
            <a:gdLst>
              <a:gd name="T0" fmla="*/ 21 w 643"/>
              <a:gd name="T1" fmla="*/ 477 h 603"/>
              <a:gd name="T2" fmla="*/ 459 w 643"/>
              <a:gd name="T3" fmla="*/ 359 h 603"/>
              <a:gd name="T4" fmla="*/ 420 w 643"/>
              <a:gd name="T5" fmla="*/ 494 h 603"/>
              <a:gd name="T6" fmla="*/ 407 w 643"/>
              <a:gd name="T7" fmla="*/ 377 h 603"/>
              <a:gd name="T8" fmla="*/ 408 w 643"/>
              <a:gd name="T9" fmla="*/ 272 h 603"/>
              <a:gd name="T10" fmla="*/ 397 w 643"/>
              <a:gd name="T11" fmla="*/ 276 h 603"/>
              <a:gd name="T12" fmla="*/ 405 w 643"/>
              <a:gd name="T13" fmla="*/ 292 h 603"/>
              <a:gd name="T14" fmla="*/ 415 w 643"/>
              <a:gd name="T15" fmla="*/ 288 h 603"/>
              <a:gd name="T16" fmla="*/ 356 w 643"/>
              <a:gd name="T17" fmla="*/ 302 h 603"/>
              <a:gd name="T18" fmla="*/ 360 w 643"/>
              <a:gd name="T19" fmla="*/ 322 h 603"/>
              <a:gd name="T20" fmla="*/ 368 w 643"/>
              <a:gd name="T21" fmla="*/ 315 h 603"/>
              <a:gd name="T22" fmla="*/ 324 w 643"/>
              <a:gd name="T23" fmla="*/ 341 h 603"/>
              <a:gd name="T24" fmla="*/ 319 w 643"/>
              <a:gd name="T25" fmla="*/ 351 h 603"/>
              <a:gd name="T26" fmla="*/ 335 w 643"/>
              <a:gd name="T27" fmla="*/ 359 h 603"/>
              <a:gd name="T28" fmla="*/ 340 w 643"/>
              <a:gd name="T29" fmla="*/ 349 h 603"/>
              <a:gd name="T30" fmla="*/ 305 w 643"/>
              <a:gd name="T31" fmla="*/ 399 h 603"/>
              <a:gd name="T32" fmla="*/ 322 w 643"/>
              <a:gd name="T33" fmla="*/ 411 h 603"/>
              <a:gd name="T34" fmla="*/ 323 w 643"/>
              <a:gd name="T35" fmla="*/ 400 h 603"/>
              <a:gd name="T36" fmla="*/ 308 w 643"/>
              <a:gd name="T37" fmla="*/ 450 h 603"/>
              <a:gd name="T38" fmla="*/ 311 w 643"/>
              <a:gd name="T39" fmla="*/ 461 h 603"/>
              <a:gd name="T40" fmla="*/ 327 w 643"/>
              <a:gd name="T41" fmla="*/ 455 h 603"/>
              <a:gd name="T42" fmla="*/ 324 w 643"/>
              <a:gd name="T43" fmla="*/ 444 h 603"/>
              <a:gd name="T44" fmla="*/ 332 w 643"/>
              <a:gd name="T45" fmla="*/ 505 h 603"/>
              <a:gd name="T46" fmla="*/ 353 w 643"/>
              <a:gd name="T47" fmla="*/ 503 h 603"/>
              <a:gd name="T48" fmla="*/ 346 w 643"/>
              <a:gd name="T49" fmla="*/ 495 h 603"/>
              <a:gd name="T50" fmla="*/ 367 w 643"/>
              <a:gd name="T51" fmla="*/ 541 h 603"/>
              <a:gd name="T52" fmla="*/ 377 w 643"/>
              <a:gd name="T53" fmla="*/ 547 h 603"/>
              <a:gd name="T54" fmla="*/ 386 w 643"/>
              <a:gd name="T55" fmla="*/ 532 h 603"/>
              <a:gd name="T56" fmla="*/ 377 w 643"/>
              <a:gd name="T57" fmla="*/ 526 h 603"/>
              <a:gd name="T58" fmla="*/ 423 w 643"/>
              <a:gd name="T59" fmla="*/ 566 h 603"/>
              <a:gd name="T60" fmla="*/ 434 w 643"/>
              <a:gd name="T61" fmla="*/ 568 h 603"/>
              <a:gd name="T62" fmla="*/ 427 w 643"/>
              <a:gd name="T63" fmla="*/ 549 h 603"/>
              <a:gd name="T64" fmla="*/ 472 w 643"/>
              <a:gd name="T65" fmla="*/ 569 h 603"/>
              <a:gd name="T66" fmla="*/ 484 w 643"/>
              <a:gd name="T67" fmla="*/ 568 h 603"/>
              <a:gd name="T68" fmla="*/ 483 w 643"/>
              <a:gd name="T69" fmla="*/ 550 h 603"/>
              <a:gd name="T70" fmla="*/ 472 w 643"/>
              <a:gd name="T71" fmla="*/ 552 h 603"/>
              <a:gd name="T72" fmla="*/ 530 w 643"/>
              <a:gd name="T73" fmla="*/ 551 h 603"/>
              <a:gd name="T74" fmla="*/ 540 w 643"/>
              <a:gd name="T75" fmla="*/ 545 h 603"/>
              <a:gd name="T76" fmla="*/ 524 w 643"/>
              <a:gd name="T77" fmla="*/ 535 h 603"/>
              <a:gd name="T78" fmla="*/ 570 w 643"/>
              <a:gd name="T79" fmla="*/ 521 h 603"/>
              <a:gd name="T80" fmla="*/ 577 w 643"/>
              <a:gd name="T81" fmla="*/ 512 h 603"/>
              <a:gd name="T82" fmla="*/ 565 w 643"/>
              <a:gd name="T83" fmla="*/ 499 h 603"/>
              <a:gd name="T84" fmla="*/ 559 w 643"/>
              <a:gd name="T85" fmla="*/ 507 h 603"/>
              <a:gd name="T86" fmla="*/ 601 w 643"/>
              <a:gd name="T87" fmla="*/ 469 h 603"/>
              <a:gd name="T88" fmla="*/ 605 w 643"/>
              <a:gd name="T89" fmla="*/ 457 h 603"/>
              <a:gd name="T90" fmla="*/ 586 w 643"/>
              <a:gd name="T91" fmla="*/ 459 h 603"/>
              <a:gd name="T92" fmla="*/ 610 w 643"/>
              <a:gd name="T93" fmla="*/ 419 h 603"/>
              <a:gd name="T94" fmla="*/ 610 w 643"/>
              <a:gd name="T95" fmla="*/ 408 h 603"/>
              <a:gd name="T96" fmla="*/ 592 w 643"/>
              <a:gd name="T97" fmla="*/ 406 h 603"/>
              <a:gd name="T98" fmla="*/ 593 w 643"/>
              <a:gd name="T99" fmla="*/ 417 h 603"/>
              <a:gd name="T100" fmla="*/ 599 w 643"/>
              <a:gd name="T101" fmla="*/ 358 h 603"/>
              <a:gd name="T102" fmla="*/ 594 w 643"/>
              <a:gd name="T103" fmla="*/ 347 h 603"/>
              <a:gd name="T104" fmla="*/ 581 w 643"/>
              <a:gd name="T105" fmla="*/ 363 h 603"/>
              <a:gd name="T106" fmla="*/ 573 w 643"/>
              <a:gd name="T107" fmla="*/ 316 h 603"/>
              <a:gd name="T108" fmla="*/ 565 w 643"/>
              <a:gd name="T109" fmla="*/ 308 h 603"/>
              <a:gd name="T110" fmla="*/ 550 w 643"/>
              <a:gd name="T111" fmla="*/ 318 h 603"/>
              <a:gd name="T112" fmla="*/ 557 w 643"/>
              <a:gd name="T113" fmla="*/ 326 h 603"/>
              <a:gd name="T114" fmla="*/ 524 w 643"/>
              <a:gd name="T115" fmla="*/ 279 h 603"/>
              <a:gd name="T116" fmla="*/ 513 w 643"/>
              <a:gd name="T117" fmla="*/ 274 h 603"/>
              <a:gd name="T118" fmla="*/ 513 w 643"/>
              <a:gd name="T119" fmla="*/ 293 h 603"/>
              <a:gd name="T120" fmla="*/ 457 w 643"/>
              <a:gd name="T121" fmla="*/ 231 h 603"/>
              <a:gd name="T122" fmla="*/ 358 w 643"/>
              <a:gd name="T123" fmla="*/ 9 h 603"/>
              <a:gd name="T124" fmla="*/ 30 w 643"/>
              <a:gd name="T125" fmla="*/ 153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3" h="603">
                <a:moveTo>
                  <a:pt x="51" y="448"/>
                </a:moveTo>
                <a:cubicBezTo>
                  <a:pt x="83" y="445"/>
                  <a:pt x="115" y="443"/>
                  <a:pt x="147" y="442"/>
                </a:cubicBezTo>
                <a:cubicBezTo>
                  <a:pt x="127" y="440"/>
                  <a:pt x="108" y="439"/>
                  <a:pt x="88" y="436"/>
                </a:cubicBezTo>
                <a:cubicBezTo>
                  <a:pt x="72" y="435"/>
                  <a:pt x="59" y="423"/>
                  <a:pt x="59" y="407"/>
                </a:cubicBezTo>
                <a:cubicBezTo>
                  <a:pt x="59" y="383"/>
                  <a:pt x="59" y="359"/>
                  <a:pt x="59" y="335"/>
                </a:cubicBezTo>
                <a:cubicBezTo>
                  <a:pt x="59" y="318"/>
                  <a:pt x="72" y="306"/>
                  <a:pt x="88" y="305"/>
                </a:cubicBezTo>
                <a:cubicBezTo>
                  <a:pt x="148" y="299"/>
                  <a:pt x="207" y="297"/>
                  <a:pt x="267" y="298"/>
                </a:cubicBezTo>
                <a:cubicBezTo>
                  <a:pt x="245" y="333"/>
                  <a:pt x="233" y="373"/>
                  <a:pt x="233" y="417"/>
                </a:cubicBezTo>
                <a:cubicBezTo>
                  <a:pt x="233" y="479"/>
                  <a:pt x="258" y="535"/>
                  <a:pt x="299" y="575"/>
                </a:cubicBezTo>
                <a:cubicBezTo>
                  <a:pt x="301" y="578"/>
                  <a:pt x="304" y="581"/>
                  <a:pt x="306" y="583"/>
                </a:cubicBezTo>
                <a:cubicBezTo>
                  <a:pt x="221" y="590"/>
                  <a:pt x="136" y="588"/>
                  <a:pt x="51" y="579"/>
                </a:cubicBezTo>
                <a:cubicBezTo>
                  <a:pt x="35" y="578"/>
                  <a:pt x="21" y="566"/>
                  <a:pt x="21" y="549"/>
                </a:cubicBezTo>
                <a:cubicBezTo>
                  <a:pt x="21" y="526"/>
                  <a:pt x="21" y="501"/>
                  <a:pt x="21" y="477"/>
                </a:cubicBezTo>
                <a:cubicBezTo>
                  <a:pt x="21" y="461"/>
                  <a:pt x="35" y="449"/>
                  <a:pt x="51" y="448"/>
                </a:cubicBezTo>
                <a:close/>
                <a:moveTo>
                  <a:pt x="442" y="265"/>
                </a:moveTo>
                <a:lnTo>
                  <a:pt x="442" y="265"/>
                </a:lnTo>
                <a:cubicBezTo>
                  <a:pt x="454" y="263"/>
                  <a:pt x="467" y="262"/>
                  <a:pt x="479" y="265"/>
                </a:cubicBezTo>
                <a:cubicBezTo>
                  <a:pt x="478" y="271"/>
                  <a:pt x="478" y="278"/>
                  <a:pt x="477" y="284"/>
                </a:cubicBezTo>
                <a:cubicBezTo>
                  <a:pt x="466" y="283"/>
                  <a:pt x="455" y="283"/>
                  <a:pt x="444" y="284"/>
                </a:cubicBezTo>
                <a:cubicBezTo>
                  <a:pt x="443" y="278"/>
                  <a:pt x="443" y="271"/>
                  <a:pt x="442" y="265"/>
                </a:cubicBezTo>
                <a:close/>
                <a:moveTo>
                  <a:pt x="510" y="384"/>
                </a:moveTo>
                <a:lnTo>
                  <a:pt x="510" y="384"/>
                </a:lnTo>
                <a:lnTo>
                  <a:pt x="467" y="384"/>
                </a:lnTo>
                <a:lnTo>
                  <a:pt x="467" y="377"/>
                </a:lnTo>
                <a:cubicBezTo>
                  <a:pt x="467" y="369"/>
                  <a:pt x="466" y="364"/>
                  <a:pt x="465" y="362"/>
                </a:cubicBezTo>
                <a:cubicBezTo>
                  <a:pt x="464" y="360"/>
                  <a:pt x="462" y="359"/>
                  <a:pt x="459" y="359"/>
                </a:cubicBezTo>
                <a:cubicBezTo>
                  <a:pt x="456" y="359"/>
                  <a:pt x="454" y="359"/>
                  <a:pt x="453" y="362"/>
                </a:cubicBezTo>
                <a:cubicBezTo>
                  <a:pt x="452" y="364"/>
                  <a:pt x="451" y="367"/>
                  <a:pt x="451" y="371"/>
                </a:cubicBezTo>
                <a:cubicBezTo>
                  <a:pt x="451" y="377"/>
                  <a:pt x="452" y="382"/>
                  <a:pt x="455" y="385"/>
                </a:cubicBezTo>
                <a:cubicBezTo>
                  <a:pt x="458" y="388"/>
                  <a:pt x="466" y="393"/>
                  <a:pt x="478" y="401"/>
                </a:cubicBezTo>
                <a:cubicBezTo>
                  <a:pt x="489" y="407"/>
                  <a:pt x="497" y="413"/>
                  <a:pt x="501" y="416"/>
                </a:cubicBezTo>
                <a:cubicBezTo>
                  <a:pt x="505" y="420"/>
                  <a:pt x="508" y="425"/>
                  <a:pt x="511" y="431"/>
                </a:cubicBezTo>
                <a:cubicBezTo>
                  <a:pt x="514" y="437"/>
                  <a:pt x="515" y="445"/>
                  <a:pt x="515" y="455"/>
                </a:cubicBezTo>
                <a:cubicBezTo>
                  <a:pt x="515" y="471"/>
                  <a:pt x="512" y="483"/>
                  <a:pt x="504" y="491"/>
                </a:cubicBezTo>
                <a:cubicBezTo>
                  <a:pt x="497" y="500"/>
                  <a:pt x="485" y="506"/>
                  <a:pt x="471" y="508"/>
                </a:cubicBezTo>
                <a:lnTo>
                  <a:pt x="471" y="524"/>
                </a:lnTo>
                <a:lnTo>
                  <a:pt x="451" y="524"/>
                </a:lnTo>
                <a:lnTo>
                  <a:pt x="451" y="507"/>
                </a:lnTo>
                <a:cubicBezTo>
                  <a:pt x="439" y="506"/>
                  <a:pt x="429" y="502"/>
                  <a:pt x="420" y="494"/>
                </a:cubicBezTo>
                <a:cubicBezTo>
                  <a:pt x="412" y="486"/>
                  <a:pt x="407" y="473"/>
                  <a:pt x="407" y="453"/>
                </a:cubicBezTo>
                <a:lnTo>
                  <a:pt x="407" y="445"/>
                </a:lnTo>
                <a:lnTo>
                  <a:pt x="451" y="445"/>
                </a:lnTo>
                <a:lnTo>
                  <a:pt x="451" y="456"/>
                </a:lnTo>
                <a:cubicBezTo>
                  <a:pt x="451" y="467"/>
                  <a:pt x="451" y="474"/>
                  <a:pt x="452" y="477"/>
                </a:cubicBezTo>
                <a:cubicBezTo>
                  <a:pt x="453" y="480"/>
                  <a:pt x="455" y="481"/>
                  <a:pt x="458" y="481"/>
                </a:cubicBezTo>
                <a:cubicBezTo>
                  <a:pt x="461" y="481"/>
                  <a:pt x="464" y="480"/>
                  <a:pt x="465" y="478"/>
                </a:cubicBezTo>
                <a:cubicBezTo>
                  <a:pt x="466" y="476"/>
                  <a:pt x="467" y="473"/>
                  <a:pt x="467" y="470"/>
                </a:cubicBezTo>
                <a:cubicBezTo>
                  <a:pt x="467" y="460"/>
                  <a:pt x="466" y="453"/>
                  <a:pt x="465" y="449"/>
                </a:cubicBezTo>
                <a:cubicBezTo>
                  <a:pt x="464" y="445"/>
                  <a:pt x="459" y="440"/>
                  <a:pt x="451" y="435"/>
                </a:cubicBezTo>
                <a:cubicBezTo>
                  <a:pt x="438" y="427"/>
                  <a:pt x="429" y="421"/>
                  <a:pt x="424" y="417"/>
                </a:cubicBezTo>
                <a:cubicBezTo>
                  <a:pt x="420" y="413"/>
                  <a:pt x="415" y="408"/>
                  <a:pt x="412" y="401"/>
                </a:cubicBezTo>
                <a:cubicBezTo>
                  <a:pt x="408" y="393"/>
                  <a:pt x="407" y="385"/>
                  <a:pt x="407" y="377"/>
                </a:cubicBezTo>
                <a:cubicBezTo>
                  <a:pt x="407" y="364"/>
                  <a:pt x="410" y="354"/>
                  <a:pt x="418" y="346"/>
                </a:cubicBezTo>
                <a:cubicBezTo>
                  <a:pt x="425" y="339"/>
                  <a:pt x="436" y="334"/>
                  <a:pt x="451" y="333"/>
                </a:cubicBezTo>
                <a:lnTo>
                  <a:pt x="451" y="319"/>
                </a:lnTo>
                <a:lnTo>
                  <a:pt x="471" y="319"/>
                </a:lnTo>
                <a:lnTo>
                  <a:pt x="471" y="333"/>
                </a:lnTo>
                <a:cubicBezTo>
                  <a:pt x="484" y="334"/>
                  <a:pt x="494" y="339"/>
                  <a:pt x="501" y="346"/>
                </a:cubicBezTo>
                <a:cubicBezTo>
                  <a:pt x="507" y="353"/>
                  <a:pt x="511" y="363"/>
                  <a:pt x="511" y="376"/>
                </a:cubicBezTo>
                <a:cubicBezTo>
                  <a:pt x="511" y="378"/>
                  <a:pt x="510" y="381"/>
                  <a:pt x="510" y="384"/>
                </a:cubicBezTo>
                <a:close/>
                <a:moveTo>
                  <a:pt x="411" y="271"/>
                </a:moveTo>
                <a:lnTo>
                  <a:pt x="411" y="271"/>
                </a:lnTo>
                <a:lnTo>
                  <a:pt x="410" y="271"/>
                </a:lnTo>
                <a:lnTo>
                  <a:pt x="409" y="271"/>
                </a:lnTo>
                <a:lnTo>
                  <a:pt x="408" y="272"/>
                </a:lnTo>
                <a:lnTo>
                  <a:pt x="407" y="272"/>
                </a:lnTo>
                <a:lnTo>
                  <a:pt x="406" y="272"/>
                </a:lnTo>
                <a:lnTo>
                  <a:pt x="405" y="273"/>
                </a:lnTo>
                <a:lnTo>
                  <a:pt x="405" y="273"/>
                </a:lnTo>
                <a:lnTo>
                  <a:pt x="404" y="273"/>
                </a:lnTo>
                <a:lnTo>
                  <a:pt x="403" y="274"/>
                </a:lnTo>
                <a:lnTo>
                  <a:pt x="402" y="274"/>
                </a:lnTo>
                <a:lnTo>
                  <a:pt x="401" y="274"/>
                </a:lnTo>
                <a:lnTo>
                  <a:pt x="400" y="275"/>
                </a:lnTo>
                <a:lnTo>
                  <a:pt x="399" y="275"/>
                </a:lnTo>
                <a:lnTo>
                  <a:pt x="398" y="275"/>
                </a:lnTo>
                <a:lnTo>
                  <a:pt x="398" y="276"/>
                </a:lnTo>
                <a:lnTo>
                  <a:pt x="397" y="276"/>
                </a:lnTo>
                <a:lnTo>
                  <a:pt x="396" y="277"/>
                </a:lnTo>
                <a:lnTo>
                  <a:pt x="395" y="277"/>
                </a:lnTo>
                <a:lnTo>
                  <a:pt x="394" y="277"/>
                </a:lnTo>
                <a:lnTo>
                  <a:pt x="393" y="278"/>
                </a:lnTo>
                <a:lnTo>
                  <a:pt x="393" y="278"/>
                </a:lnTo>
                <a:lnTo>
                  <a:pt x="401" y="294"/>
                </a:lnTo>
                <a:lnTo>
                  <a:pt x="401" y="294"/>
                </a:lnTo>
                <a:lnTo>
                  <a:pt x="401" y="293"/>
                </a:lnTo>
                <a:lnTo>
                  <a:pt x="402" y="293"/>
                </a:lnTo>
                <a:lnTo>
                  <a:pt x="403" y="293"/>
                </a:lnTo>
                <a:lnTo>
                  <a:pt x="404" y="292"/>
                </a:lnTo>
                <a:lnTo>
                  <a:pt x="404" y="292"/>
                </a:lnTo>
                <a:lnTo>
                  <a:pt x="405" y="292"/>
                </a:lnTo>
                <a:lnTo>
                  <a:pt x="406" y="291"/>
                </a:lnTo>
                <a:lnTo>
                  <a:pt x="407" y="291"/>
                </a:lnTo>
                <a:lnTo>
                  <a:pt x="407" y="291"/>
                </a:lnTo>
                <a:lnTo>
                  <a:pt x="408" y="290"/>
                </a:lnTo>
                <a:lnTo>
                  <a:pt x="409" y="290"/>
                </a:lnTo>
                <a:lnTo>
                  <a:pt x="410" y="290"/>
                </a:lnTo>
                <a:lnTo>
                  <a:pt x="411" y="290"/>
                </a:lnTo>
                <a:lnTo>
                  <a:pt x="411" y="289"/>
                </a:lnTo>
                <a:lnTo>
                  <a:pt x="412" y="289"/>
                </a:lnTo>
                <a:lnTo>
                  <a:pt x="413" y="289"/>
                </a:lnTo>
                <a:lnTo>
                  <a:pt x="414" y="288"/>
                </a:lnTo>
                <a:lnTo>
                  <a:pt x="414" y="288"/>
                </a:lnTo>
                <a:lnTo>
                  <a:pt x="415" y="288"/>
                </a:lnTo>
                <a:lnTo>
                  <a:pt x="416" y="288"/>
                </a:lnTo>
                <a:lnTo>
                  <a:pt x="411" y="271"/>
                </a:lnTo>
                <a:close/>
                <a:moveTo>
                  <a:pt x="361" y="297"/>
                </a:moveTo>
                <a:lnTo>
                  <a:pt x="361" y="297"/>
                </a:lnTo>
                <a:lnTo>
                  <a:pt x="361" y="297"/>
                </a:lnTo>
                <a:lnTo>
                  <a:pt x="360" y="298"/>
                </a:lnTo>
                <a:lnTo>
                  <a:pt x="360" y="299"/>
                </a:lnTo>
                <a:lnTo>
                  <a:pt x="359" y="299"/>
                </a:lnTo>
                <a:lnTo>
                  <a:pt x="358" y="300"/>
                </a:lnTo>
                <a:lnTo>
                  <a:pt x="358" y="300"/>
                </a:lnTo>
                <a:lnTo>
                  <a:pt x="357" y="301"/>
                </a:lnTo>
                <a:lnTo>
                  <a:pt x="356" y="302"/>
                </a:lnTo>
                <a:lnTo>
                  <a:pt x="356" y="302"/>
                </a:lnTo>
                <a:lnTo>
                  <a:pt x="355" y="303"/>
                </a:lnTo>
                <a:lnTo>
                  <a:pt x="354" y="304"/>
                </a:lnTo>
                <a:lnTo>
                  <a:pt x="354" y="304"/>
                </a:lnTo>
                <a:lnTo>
                  <a:pt x="353" y="305"/>
                </a:lnTo>
                <a:lnTo>
                  <a:pt x="352" y="305"/>
                </a:lnTo>
                <a:lnTo>
                  <a:pt x="352" y="306"/>
                </a:lnTo>
                <a:lnTo>
                  <a:pt x="351" y="307"/>
                </a:lnTo>
                <a:lnTo>
                  <a:pt x="350" y="307"/>
                </a:lnTo>
                <a:lnTo>
                  <a:pt x="350" y="308"/>
                </a:lnTo>
                <a:lnTo>
                  <a:pt x="349" y="309"/>
                </a:lnTo>
                <a:lnTo>
                  <a:pt x="348" y="309"/>
                </a:lnTo>
                <a:lnTo>
                  <a:pt x="348" y="310"/>
                </a:lnTo>
                <a:lnTo>
                  <a:pt x="360" y="322"/>
                </a:lnTo>
                <a:lnTo>
                  <a:pt x="361" y="322"/>
                </a:lnTo>
                <a:lnTo>
                  <a:pt x="361" y="321"/>
                </a:lnTo>
                <a:lnTo>
                  <a:pt x="362" y="320"/>
                </a:lnTo>
                <a:lnTo>
                  <a:pt x="363" y="320"/>
                </a:lnTo>
                <a:lnTo>
                  <a:pt x="363" y="319"/>
                </a:lnTo>
                <a:lnTo>
                  <a:pt x="364" y="319"/>
                </a:lnTo>
                <a:lnTo>
                  <a:pt x="364" y="318"/>
                </a:lnTo>
                <a:lnTo>
                  <a:pt x="365" y="318"/>
                </a:lnTo>
                <a:lnTo>
                  <a:pt x="365" y="317"/>
                </a:lnTo>
                <a:lnTo>
                  <a:pt x="366" y="317"/>
                </a:lnTo>
                <a:lnTo>
                  <a:pt x="367" y="316"/>
                </a:lnTo>
                <a:lnTo>
                  <a:pt x="367" y="315"/>
                </a:lnTo>
                <a:lnTo>
                  <a:pt x="368" y="315"/>
                </a:lnTo>
                <a:lnTo>
                  <a:pt x="368" y="314"/>
                </a:lnTo>
                <a:lnTo>
                  <a:pt x="369" y="314"/>
                </a:lnTo>
                <a:lnTo>
                  <a:pt x="370" y="313"/>
                </a:lnTo>
                <a:lnTo>
                  <a:pt x="370" y="313"/>
                </a:lnTo>
                <a:lnTo>
                  <a:pt x="371" y="312"/>
                </a:lnTo>
                <a:lnTo>
                  <a:pt x="372" y="312"/>
                </a:lnTo>
                <a:lnTo>
                  <a:pt x="372" y="311"/>
                </a:lnTo>
                <a:lnTo>
                  <a:pt x="373" y="311"/>
                </a:lnTo>
                <a:lnTo>
                  <a:pt x="361" y="297"/>
                </a:lnTo>
                <a:close/>
                <a:moveTo>
                  <a:pt x="325" y="339"/>
                </a:moveTo>
                <a:lnTo>
                  <a:pt x="325" y="339"/>
                </a:lnTo>
                <a:lnTo>
                  <a:pt x="325" y="340"/>
                </a:lnTo>
                <a:lnTo>
                  <a:pt x="324" y="341"/>
                </a:lnTo>
                <a:lnTo>
                  <a:pt x="324" y="341"/>
                </a:lnTo>
                <a:lnTo>
                  <a:pt x="323" y="342"/>
                </a:lnTo>
                <a:lnTo>
                  <a:pt x="323" y="343"/>
                </a:lnTo>
                <a:lnTo>
                  <a:pt x="323" y="344"/>
                </a:lnTo>
                <a:lnTo>
                  <a:pt x="322" y="345"/>
                </a:lnTo>
                <a:lnTo>
                  <a:pt x="322" y="345"/>
                </a:lnTo>
                <a:lnTo>
                  <a:pt x="321" y="346"/>
                </a:lnTo>
                <a:lnTo>
                  <a:pt x="321" y="347"/>
                </a:lnTo>
                <a:lnTo>
                  <a:pt x="320" y="348"/>
                </a:lnTo>
                <a:lnTo>
                  <a:pt x="320" y="349"/>
                </a:lnTo>
                <a:lnTo>
                  <a:pt x="320" y="350"/>
                </a:lnTo>
                <a:lnTo>
                  <a:pt x="319" y="350"/>
                </a:lnTo>
                <a:lnTo>
                  <a:pt x="319" y="351"/>
                </a:lnTo>
                <a:lnTo>
                  <a:pt x="318" y="352"/>
                </a:lnTo>
                <a:lnTo>
                  <a:pt x="318" y="353"/>
                </a:lnTo>
                <a:lnTo>
                  <a:pt x="318" y="354"/>
                </a:lnTo>
                <a:lnTo>
                  <a:pt x="317" y="355"/>
                </a:lnTo>
                <a:lnTo>
                  <a:pt x="317" y="356"/>
                </a:lnTo>
                <a:lnTo>
                  <a:pt x="317" y="356"/>
                </a:lnTo>
                <a:lnTo>
                  <a:pt x="333" y="363"/>
                </a:lnTo>
                <a:lnTo>
                  <a:pt x="333" y="363"/>
                </a:lnTo>
                <a:lnTo>
                  <a:pt x="333" y="362"/>
                </a:lnTo>
                <a:lnTo>
                  <a:pt x="334" y="361"/>
                </a:lnTo>
                <a:lnTo>
                  <a:pt x="334" y="360"/>
                </a:lnTo>
                <a:lnTo>
                  <a:pt x="334" y="360"/>
                </a:lnTo>
                <a:lnTo>
                  <a:pt x="335" y="359"/>
                </a:lnTo>
                <a:lnTo>
                  <a:pt x="335" y="358"/>
                </a:lnTo>
                <a:lnTo>
                  <a:pt x="335" y="357"/>
                </a:lnTo>
                <a:lnTo>
                  <a:pt x="336" y="357"/>
                </a:lnTo>
                <a:lnTo>
                  <a:pt x="336" y="356"/>
                </a:lnTo>
                <a:lnTo>
                  <a:pt x="336" y="355"/>
                </a:lnTo>
                <a:lnTo>
                  <a:pt x="337" y="354"/>
                </a:lnTo>
                <a:lnTo>
                  <a:pt x="337" y="354"/>
                </a:lnTo>
                <a:lnTo>
                  <a:pt x="338" y="353"/>
                </a:lnTo>
                <a:lnTo>
                  <a:pt x="338" y="352"/>
                </a:lnTo>
                <a:lnTo>
                  <a:pt x="338" y="351"/>
                </a:lnTo>
                <a:lnTo>
                  <a:pt x="339" y="351"/>
                </a:lnTo>
                <a:lnTo>
                  <a:pt x="339" y="350"/>
                </a:lnTo>
                <a:lnTo>
                  <a:pt x="340" y="349"/>
                </a:lnTo>
                <a:lnTo>
                  <a:pt x="340" y="349"/>
                </a:lnTo>
                <a:lnTo>
                  <a:pt x="340" y="348"/>
                </a:lnTo>
                <a:lnTo>
                  <a:pt x="325" y="339"/>
                </a:lnTo>
                <a:close/>
                <a:moveTo>
                  <a:pt x="306" y="392"/>
                </a:moveTo>
                <a:lnTo>
                  <a:pt x="306" y="392"/>
                </a:lnTo>
                <a:lnTo>
                  <a:pt x="306" y="393"/>
                </a:lnTo>
                <a:lnTo>
                  <a:pt x="306" y="394"/>
                </a:lnTo>
                <a:lnTo>
                  <a:pt x="306" y="394"/>
                </a:lnTo>
                <a:lnTo>
                  <a:pt x="306" y="395"/>
                </a:lnTo>
                <a:lnTo>
                  <a:pt x="305" y="396"/>
                </a:lnTo>
                <a:lnTo>
                  <a:pt x="305" y="397"/>
                </a:lnTo>
                <a:lnTo>
                  <a:pt x="305" y="398"/>
                </a:lnTo>
                <a:lnTo>
                  <a:pt x="305" y="399"/>
                </a:lnTo>
                <a:lnTo>
                  <a:pt x="305" y="400"/>
                </a:lnTo>
                <a:lnTo>
                  <a:pt x="305" y="401"/>
                </a:lnTo>
                <a:lnTo>
                  <a:pt x="305" y="402"/>
                </a:lnTo>
                <a:lnTo>
                  <a:pt x="305" y="403"/>
                </a:lnTo>
                <a:lnTo>
                  <a:pt x="305" y="404"/>
                </a:lnTo>
                <a:lnTo>
                  <a:pt x="304" y="405"/>
                </a:lnTo>
                <a:lnTo>
                  <a:pt x="304" y="406"/>
                </a:lnTo>
                <a:lnTo>
                  <a:pt x="304" y="407"/>
                </a:lnTo>
                <a:lnTo>
                  <a:pt x="304" y="408"/>
                </a:lnTo>
                <a:lnTo>
                  <a:pt x="304" y="409"/>
                </a:lnTo>
                <a:lnTo>
                  <a:pt x="304" y="410"/>
                </a:lnTo>
                <a:lnTo>
                  <a:pt x="304" y="410"/>
                </a:lnTo>
                <a:lnTo>
                  <a:pt x="322" y="411"/>
                </a:lnTo>
                <a:lnTo>
                  <a:pt x="322" y="411"/>
                </a:lnTo>
                <a:lnTo>
                  <a:pt x="322" y="410"/>
                </a:lnTo>
                <a:lnTo>
                  <a:pt x="322" y="409"/>
                </a:lnTo>
                <a:lnTo>
                  <a:pt x="322" y="408"/>
                </a:lnTo>
                <a:lnTo>
                  <a:pt x="322" y="407"/>
                </a:lnTo>
                <a:lnTo>
                  <a:pt x="322" y="406"/>
                </a:lnTo>
                <a:lnTo>
                  <a:pt x="322" y="406"/>
                </a:lnTo>
                <a:lnTo>
                  <a:pt x="322" y="405"/>
                </a:lnTo>
                <a:lnTo>
                  <a:pt x="322" y="404"/>
                </a:lnTo>
                <a:lnTo>
                  <a:pt x="322" y="403"/>
                </a:lnTo>
                <a:lnTo>
                  <a:pt x="322" y="402"/>
                </a:lnTo>
                <a:lnTo>
                  <a:pt x="323" y="401"/>
                </a:lnTo>
                <a:lnTo>
                  <a:pt x="323" y="400"/>
                </a:lnTo>
                <a:lnTo>
                  <a:pt x="323" y="400"/>
                </a:lnTo>
                <a:lnTo>
                  <a:pt x="323" y="399"/>
                </a:lnTo>
                <a:lnTo>
                  <a:pt x="323" y="398"/>
                </a:lnTo>
                <a:lnTo>
                  <a:pt x="323" y="397"/>
                </a:lnTo>
                <a:lnTo>
                  <a:pt x="323" y="396"/>
                </a:lnTo>
                <a:lnTo>
                  <a:pt x="323" y="395"/>
                </a:lnTo>
                <a:lnTo>
                  <a:pt x="323" y="395"/>
                </a:lnTo>
                <a:lnTo>
                  <a:pt x="306" y="392"/>
                </a:lnTo>
                <a:close/>
                <a:moveTo>
                  <a:pt x="307" y="447"/>
                </a:moveTo>
                <a:lnTo>
                  <a:pt x="307" y="447"/>
                </a:lnTo>
                <a:lnTo>
                  <a:pt x="307" y="448"/>
                </a:lnTo>
                <a:lnTo>
                  <a:pt x="307" y="449"/>
                </a:lnTo>
                <a:lnTo>
                  <a:pt x="308" y="450"/>
                </a:lnTo>
                <a:lnTo>
                  <a:pt x="308" y="450"/>
                </a:lnTo>
                <a:lnTo>
                  <a:pt x="308" y="451"/>
                </a:lnTo>
                <a:lnTo>
                  <a:pt x="308" y="452"/>
                </a:lnTo>
                <a:lnTo>
                  <a:pt x="308" y="453"/>
                </a:lnTo>
                <a:lnTo>
                  <a:pt x="309" y="454"/>
                </a:lnTo>
                <a:lnTo>
                  <a:pt x="309" y="455"/>
                </a:lnTo>
                <a:lnTo>
                  <a:pt x="309" y="456"/>
                </a:lnTo>
                <a:lnTo>
                  <a:pt x="309" y="457"/>
                </a:lnTo>
                <a:lnTo>
                  <a:pt x="310" y="458"/>
                </a:lnTo>
                <a:lnTo>
                  <a:pt x="310" y="459"/>
                </a:lnTo>
                <a:lnTo>
                  <a:pt x="310" y="460"/>
                </a:lnTo>
                <a:lnTo>
                  <a:pt x="310" y="461"/>
                </a:lnTo>
                <a:lnTo>
                  <a:pt x="311" y="461"/>
                </a:lnTo>
                <a:lnTo>
                  <a:pt x="311" y="462"/>
                </a:lnTo>
                <a:lnTo>
                  <a:pt x="311" y="463"/>
                </a:lnTo>
                <a:lnTo>
                  <a:pt x="312" y="464"/>
                </a:lnTo>
                <a:lnTo>
                  <a:pt x="312" y="465"/>
                </a:lnTo>
                <a:lnTo>
                  <a:pt x="312" y="465"/>
                </a:lnTo>
                <a:lnTo>
                  <a:pt x="329" y="460"/>
                </a:lnTo>
                <a:lnTo>
                  <a:pt x="328" y="459"/>
                </a:lnTo>
                <a:lnTo>
                  <a:pt x="328" y="459"/>
                </a:lnTo>
                <a:lnTo>
                  <a:pt x="328" y="458"/>
                </a:lnTo>
                <a:lnTo>
                  <a:pt x="328" y="457"/>
                </a:lnTo>
                <a:lnTo>
                  <a:pt x="328" y="456"/>
                </a:lnTo>
                <a:lnTo>
                  <a:pt x="327" y="456"/>
                </a:lnTo>
                <a:lnTo>
                  <a:pt x="327" y="455"/>
                </a:lnTo>
                <a:lnTo>
                  <a:pt x="327" y="454"/>
                </a:lnTo>
                <a:lnTo>
                  <a:pt x="327" y="453"/>
                </a:lnTo>
                <a:lnTo>
                  <a:pt x="326" y="452"/>
                </a:lnTo>
                <a:lnTo>
                  <a:pt x="326" y="452"/>
                </a:lnTo>
                <a:lnTo>
                  <a:pt x="326" y="451"/>
                </a:lnTo>
                <a:lnTo>
                  <a:pt x="326" y="450"/>
                </a:lnTo>
                <a:lnTo>
                  <a:pt x="325" y="449"/>
                </a:lnTo>
                <a:lnTo>
                  <a:pt x="325" y="448"/>
                </a:lnTo>
                <a:lnTo>
                  <a:pt x="325" y="447"/>
                </a:lnTo>
                <a:lnTo>
                  <a:pt x="325" y="447"/>
                </a:lnTo>
                <a:lnTo>
                  <a:pt x="325" y="446"/>
                </a:lnTo>
                <a:lnTo>
                  <a:pt x="325" y="445"/>
                </a:lnTo>
                <a:lnTo>
                  <a:pt x="324" y="444"/>
                </a:lnTo>
                <a:lnTo>
                  <a:pt x="324" y="444"/>
                </a:lnTo>
                <a:lnTo>
                  <a:pt x="307" y="447"/>
                </a:lnTo>
                <a:close/>
                <a:moveTo>
                  <a:pt x="328" y="499"/>
                </a:moveTo>
                <a:lnTo>
                  <a:pt x="328" y="499"/>
                </a:lnTo>
                <a:lnTo>
                  <a:pt x="328" y="499"/>
                </a:lnTo>
                <a:lnTo>
                  <a:pt x="329" y="500"/>
                </a:lnTo>
                <a:lnTo>
                  <a:pt x="329" y="501"/>
                </a:lnTo>
                <a:lnTo>
                  <a:pt x="330" y="502"/>
                </a:lnTo>
                <a:lnTo>
                  <a:pt x="330" y="502"/>
                </a:lnTo>
                <a:lnTo>
                  <a:pt x="331" y="503"/>
                </a:lnTo>
                <a:lnTo>
                  <a:pt x="331" y="504"/>
                </a:lnTo>
                <a:lnTo>
                  <a:pt x="332" y="505"/>
                </a:lnTo>
                <a:lnTo>
                  <a:pt x="332" y="505"/>
                </a:lnTo>
                <a:lnTo>
                  <a:pt x="333" y="506"/>
                </a:lnTo>
                <a:lnTo>
                  <a:pt x="333" y="507"/>
                </a:lnTo>
                <a:lnTo>
                  <a:pt x="334" y="508"/>
                </a:lnTo>
                <a:lnTo>
                  <a:pt x="334" y="508"/>
                </a:lnTo>
                <a:lnTo>
                  <a:pt x="335" y="509"/>
                </a:lnTo>
                <a:lnTo>
                  <a:pt x="336" y="510"/>
                </a:lnTo>
                <a:lnTo>
                  <a:pt x="336" y="511"/>
                </a:lnTo>
                <a:lnTo>
                  <a:pt x="337" y="511"/>
                </a:lnTo>
                <a:lnTo>
                  <a:pt x="337" y="512"/>
                </a:lnTo>
                <a:lnTo>
                  <a:pt x="338" y="513"/>
                </a:lnTo>
                <a:lnTo>
                  <a:pt x="338" y="514"/>
                </a:lnTo>
                <a:lnTo>
                  <a:pt x="339" y="514"/>
                </a:lnTo>
                <a:lnTo>
                  <a:pt x="353" y="503"/>
                </a:lnTo>
                <a:lnTo>
                  <a:pt x="352" y="502"/>
                </a:lnTo>
                <a:lnTo>
                  <a:pt x="352" y="502"/>
                </a:lnTo>
                <a:lnTo>
                  <a:pt x="351" y="501"/>
                </a:lnTo>
                <a:lnTo>
                  <a:pt x="351" y="500"/>
                </a:lnTo>
                <a:lnTo>
                  <a:pt x="350" y="500"/>
                </a:lnTo>
                <a:lnTo>
                  <a:pt x="350" y="499"/>
                </a:lnTo>
                <a:lnTo>
                  <a:pt x="349" y="499"/>
                </a:lnTo>
                <a:lnTo>
                  <a:pt x="349" y="498"/>
                </a:lnTo>
                <a:lnTo>
                  <a:pt x="348" y="497"/>
                </a:lnTo>
                <a:lnTo>
                  <a:pt x="348" y="497"/>
                </a:lnTo>
                <a:lnTo>
                  <a:pt x="347" y="496"/>
                </a:lnTo>
                <a:lnTo>
                  <a:pt x="347" y="495"/>
                </a:lnTo>
                <a:lnTo>
                  <a:pt x="346" y="495"/>
                </a:lnTo>
                <a:lnTo>
                  <a:pt x="346" y="494"/>
                </a:lnTo>
                <a:lnTo>
                  <a:pt x="345" y="493"/>
                </a:lnTo>
                <a:lnTo>
                  <a:pt x="345" y="493"/>
                </a:lnTo>
                <a:lnTo>
                  <a:pt x="344" y="492"/>
                </a:lnTo>
                <a:lnTo>
                  <a:pt x="344" y="491"/>
                </a:lnTo>
                <a:lnTo>
                  <a:pt x="343" y="491"/>
                </a:lnTo>
                <a:lnTo>
                  <a:pt x="343" y="490"/>
                </a:lnTo>
                <a:lnTo>
                  <a:pt x="343" y="490"/>
                </a:lnTo>
                <a:lnTo>
                  <a:pt x="328" y="499"/>
                </a:lnTo>
                <a:close/>
                <a:moveTo>
                  <a:pt x="366" y="540"/>
                </a:moveTo>
                <a:lnTo>
                  <a:pt x="366" y="540"/>
                </a:lnTo>
                <a:lnTo>
                  <a:pt x="366" y="540"/>
                </a:lnTo>
                <a:lnTo>
                  <a:pt x="367" y="541"/>
                </a:lnTo>
                <a:lnTo>
                  <a:pt x="368" y="541"/>
                </a:lnTo>
                <a:lnTo>
                  <a:pt x="369" y="542"/>
                </a:lnTo>
                <a:lnTo>
                  <a:pt x="369" y="542"/>
                </a:lnTo>
                <a:lnTo>
                  <a:pt x="370" y="543"/>
                </a:lnTo>
                <a:lnTo>
                  <a:pt x="371" y="543"/>
                </a:lnTo>
                <a:lnTo>
                  <a:pt x="372" y="544"/>
                </a:lnTo>
                <a:lnTo>
                  <a:pt x="372" y="544"/>
                </a:lnTo>
                <a:lnTo>
                  <a:pt x="373" y="545"/>
                </a:lnTo>
                <a:lnTo>
                  <a:pt x="374" y="545"/>
                </a:lnTo>
                <a:lnTo>
                  <a:pt x="375" y="546"/>
                </a:lnTo>
                <a:lnTo>
                  <a:pt x="375" y="546"/>
                </a:lnTo>
                <a:lnTo>
                  <a:pt x="376" y="547"/>
                </a:lnTo>
                <a:lnTo>
                  <a:pt x="377" y="547"/>
                </a:lnTo>
                <a:lnTo>
                  <a:pt x="378" y="548"/>
                </a:lnTo>
                <a:lnTo>
                  <a:pt x="379" y="548"/>
                </a:lnTo>
                <a:lnTo>
                  <a:pt x="379" y="549"/>
                </a:lnTo>
                <a:lnTo>
                  <a:pt x="380" y="549"/>
                </a:lnTo>
                <a:lnTo>
                  <a:pt x="381" y="550"/>
                </a:lnTo>
                <a:lnTo>
                  <a:pt x="382" y="550"/>
                </a:lnTo>
                <a:lnTo>
                  <a:pt x="390" y="535"/>
                </a:lnTo>
                <a:lnTo>
                  <a:pt x="390" y="534"/>
                </a:lnTo>
                <a:lnTo>
                  <a:pt x="389" y="534"/>
                </a:lnTo>
                <a:lnTo>
                  <a:pt x="388" y="534"/>
                </a:lnTo>
                <a:lnTo>
                  <a:pt x="388" y="533"/>
                </a:lnTo>
                <a:lnTo>
                  <a:pt x="387" y="533"/>
                </a:lnTo>
                <a:lnTo>
                  <a:pt x="386" y="532"/>
                </a:lnTo>
                <a:lnTo>
                  <a:pt x="385" y="532"/>
                </a:lnTo>
                <a:lnTo>
                  <a:pt x="385" y="531"/>
                </a:lnTo>
                <a:lnTo>
                  <a:pt x="384" y="531"/>
                </a:lnTo>
                <a:lnTo>
                  <a:pt x="383" y="531"/>
                </a:lnTo>
                <a:lnTo>
                  <a:pt x="383" y="530"/>
                </a:lnTo>
                <a:lnTo>
                  <a:pt x="382" y="530"/>
                </a:lnTo>
                <a:lnTo>
                  <a:pt x="381" y="529"/>
                </a:lnTo>
                <a:lnTo>
                  <a:pt x="381" y="529"/>
                </a:lnTo>
                <a:lnTo>
                  <a:pt x="380" y="528"/>
                </a:lnTo>
                <a:lnTo>
                  <a:pt x="379" y="528"/>
                </a:lnTo>
                <a:lnTo>
                  <a:pt x="379" y="527"/>
                </a:lnTo>
                <a:lnTo>
                  <a:pt x="378" y="527"/>
                </a:lnTo>
                <a:lnTo>
                  <a:pt x="377" y="526"/>
                </a:lnTo>
                <a:lnTo>
                  <a:pt x="377" y="526"/>
                </a:lnTo>
                <a:lnTo>
                  <a:pt x="376" y="526"/>
                </a:lnTo>
                <a:lnTo>
                  <a:pt x="366" y="540"/>
                </a:lnTo>
                <a:close/>
                <a:moveTo>
                  <a:pt x="416" y="564"/>
                </a:moveTo>
                <a:lnTo>
                  <a:pt x="416" y="564"/>
                </a:lnTo>
                <a:lnTo>
                  <a:pt x="416" y="564"/>
                </a:lnTo>
                <a:lnTo>
                  <a:pt x="417" y="565"/>
                </a:lnTo>
                <a:lnTo>
                  <a:pt x="418" y="565"/>
                </a:lnTo>
                <a:lnTo>
                  <a:pt x="419" y="565"/>
                </a:lnTo>
                <a:lnTo>
                  <a:pt x="420" y="565"/>
                </a:lnTo>
                <a:lnTo>
                  <a:pt x="421" y="566"/>
                </a:lnTo>
                <a:lnTo>
                  <a:pt x="422" y="566"/>
                </a:lnTo>
                <a:lnTo>
                  <a:pt x="423" y="566"/>
                </a:lnTo>
                <a:lnTo>
                  <a:pt x="424" y="566"/>
                </a:lnTo>
                <a:lnTo>
                  <a:pt x="424" y="566"/>
                </a:lnTo>
                <a:lnTo>
                  <a:pt x="425" y="567"/>
                </a:lnTo>
                <a:lnTo>
                  <a:pt x="426" y="567"/>
                </a:lnTo>
                <a:lnTo>
                  <a:pt x="427" y="567"/>
                </a:lnTo>
                <a:lnTo>
                  <a:pt x="428" y="567"/>
                </a:lnTo>
                <a:lnTo>
                  <a:pt x="429" y="567"/>
                </a:lnTo>
                <a:lnTo>
                  <a:pt x="430" y="568"/>
                </a:lnTo>
                <a:lnTo>
                  <a:pt x="431" y="568"/>
                </a:lnTo>
                <a:lnTo>
                  <a:pt x="432" y="568"/>
                </a:lnTo>
                <a:lnTo>
                  <a:pt x="433" y="568"/>
                </a:lnTo>
                <a:lnTo>
                  <a:pt x="434" y="568"/>
                </a:lnTo>
                <a:lnTo>
                  <a:pt x="434" y="568"/>
                </a:lnTo>
                <a:lnTo>
                  <a:pt x="437" y="551"/>
                </a:lnTo>
                <a:lnTo>
                  <a:pt x="437" y="551"/>
                </a:lnTo>
                <a:lnTo>
                  <a:pt x="436" y="551"/>
                </a:lnTo>
                <a:lnTo>
                  <a:pt x="435" y="551"/>
                </a:lnTo>
                <a:lnTo>
                  <a:pt x="434" y="550"/>
                </a:lnTo>
                <a:lnTo>
                  <a:pt x="433" y="550"/>
                </a:lnTo>
                <a:lnTo>
                  <a:pt x="432" y="550"/>
                </a:lnTo>
                <a:lnTo>
                  <a:pt x="431" y="550"/>
                </a:lnTo>
                <a:lnTo>
                  <a:pt x="431" y="550"/>
                </a:lnTo>
                <a:lnTo>
                  <a:pt x="430" y="550"/>
                </a:lnTo>
                <a:lnTo>
                  <a:pt x="429" y="549"/>
                </a:lnTo>
                <a:lnTo>
                  <a:pt x="428" y="549"/>
                </a:lnTo>
                <a:lnTo>
                  <a:pt x="427" y="549"/>
                </a:lnTo>
                <a:lnTo>
                  <a:pt x="427" y="549"/>
                </a:lnTo>
                <a:lnTo>
                  <a:pt x="426" y="549"/>
                </a:lnTo>
                <a:lnTo>
                  <a:pt x="425" y="548"/>
                </a:lnTo>
                <a:lnTo>
                  <a:pt x="424" y="548"/>
                </a:lnTo>
                <a:lnTo>
                  <a:pt x="423" y="548"/>
                </a:lnTo>
                <a:lnTo>
                  <a:pt x="422" y="548"/>
                </a:lnTo>
                <a:lnTo>
                  <a:pt x="422" y="548"/>
                </a:lnTo>
                <a:lnTo>
                  <a:pt x="421" y="547"/>
                </a:lnTo>
                <a:lnTo>
                  <a:pt x="421" y="547"/>
                </a:lnTo>
                <a:lnTo>
                  <a:pt x="416" y="564"/>
                </a:lnTo>
                <a:close/>
                <a:moveTo>
                  <a:pt x="471" y="569"/>
                </a:moveTo>
                <a:lnTo>
                  <a:pt x="471" y="569"/>
                </a:lnTo>
                <a:lnTo>
                  <a:pt x="472" y="569"/>
                </a:lnTo>
                <a:lnTo>
                  <a:pt x="473" y="569"/>
                </a:lnTo>
                <a:lnTo>
                  <a:pt x="474" y="569"/>
                </a:lnTo>
                <a:lnTo>
                  <a:pt x="475" y="569"/>
                </a:lnTo>
                <a:lnTo>
                  <a:pt x="476" y="569"/>
                </a:lnTo>
                <a:lnTo>
                  <a:pt x="477" y="569"/>
                </a:lnTo>
                <a:lnTo>
                  <a:pt x="478" y="569"/>
                </a:lnTo>
                <a:lnTo>
                  <a:pt x="479" y="568"/>
                </a:lnTo>
                <a:lnTo>
                  <a:pt x="480" y="568"/>
                </a:lnTo>
                <a:lnTo>
                  <a:pt x="480" y="568"/>
                </a:lnTo>
                <a:lnTo>
                  <a:pt x="481" y="568"/>
                </a:lnTo>
                <a:lnTo>
                  <a:pt x="482" y="568"/>
                </a:lnTo>
                <a:lnTo>
                  <a:pt x="483" y="568"/>
                </a:lnTo>
                <a:lnTo>
                  <a:pt x="484" y="568"/>
                </a:lnTo>
                <a:lnTo>
                  <a:pt x="485" y="567"/>
                </a:lnTo>
                <a:lnTo>
                  <a:pt x="486" y="567"/>
                </a:lnTo>
                <a:lnTo>
                  <a:pt x="487" y="567"/>
                </a:lnTo>
                <a:lnTo>
                  <a:pt x="488" y="567"/>
                </a:lnTo>
                <a:lnTo>
                  <a:pt x="489" y="567"/>
                </a:lnTo>
                <a:lnTo>
                  <a:pt x="490" y="566"/>
                </a:lnTo>
                <a:lnTo>
                  <a:pt x="490" y="566"/>
                </a:lnTo>
                <a:lnTo>
                  <a:pt x="486" y="549"/>
                </a:lnTo>
                <a:lnTo>
                  <a:pt x="486" y="549"/>
                </a:lnTo>
                <a:lnTo>
                  <a:pt x="485" y="549"/>
                </a:lnTo>
                <a:lnTo>
                  <a:pt x="485" y="550"/>
                </a:lnTo>
                <a:lnTo>
                  <a:pt x="484" y="550"/>
                </a:lnTo>
                <a:lnTo>
                  <a:pt x="483" y="550"/>
                </a:lnTo>
                <a:lnTo>
                  <a:pt x="482" y="550"/>
                </a:lnTo>
                <a:lnTo>
                  <a:pt x="481" y="550"/>
                </a:lnTo>
                <a:lnTo>
                  <a:pt x="480" y="550"/>
                </a:lnTo>
                <a:lnTo>
                  <a:pt x="479" y="551"/>
                </a:lnTo>
                <a:lnTo>
                  <a:pt x="479" y="551"/>
                </a:lnTo>
                <a:lnTo>
                  <a:pt x="478" y="551"/>
                </a:lnTo>
                <a:lnTo>
                  <a:pt x="477" y="551"/>
                </a:lnTo>
                <a:lnTo>
                  <a:pt x="476" y="551"/>
                </a:lnTo>
                <a:lnTo>
                  <a:pt x="475" y="551"/>
                </a:lnTo>
                <a:lnTo>
                  <a:pt x="474" y="551"/>
                </a:lnTo>
                <a:lnTo>
                  <a:pt x="474" y="551"/>
                </a:lnTo>
                <a:lnTo>
                  <a:pt x="473" y="551"/>
                </a:lnTo>
                <a:lnTo>
                  <a:pt x="472" y="552"/>
                </a:lnTo>
                <a:lnTo>
                  <a:pt x="471" y="552"/>
                </a:lnTo>
                <a:lnTo>
                  <a:pt x="470" y="552"/>
                </a:lnTo>
                <a:lnTo>
                  <a:pt x="470" y="552"/>
                </a:lnTo>
                <a:lnTo>
                  <a:pt x="471" y="569"/>
                </a:lnTo>
                <a:close/>
                <a:moveTo>
                  <a:pt x="525" y="554"/>
                </a:moveTo>
                <a:lnTo>
                  <a:pt x="525" y="554"/>
                </a:lnTo>
                <a:lnTo>
                  <a:pt x="525" y="554"/>
                </a:lnTo>
                <a:lnTo>
                  <a:pt x="526" y="554"/>
                </a:lnTo>
                <a:lnTo>
                  <a:pt x="527" y="553"/>
                </a:lnTo>
                <a:lnTo>
                  <a:pt x="528" y="553"/>
                </a:lnTo>
                <a:lnTo>
                  <a:pt x="529" y="552"/>
                </a:lnTo>
                <a:lnTo>
                  <a:pt x="529" y="552"/>
                </a:lnTo>
                <a:lnTo>
                  <a:pt x="530" y="551"/>
                </a:lnTo>
                <a:lnTo>
                  <a:pt x="531" y="551"/>
                </a:lnTo>
                <a:lnTo>
                  <a:pt x="532" y="551"/>
                </a:lnTo>
                <a:lnTo>
                  <a:pt x="533" y="550"/>
                </a:lnTo>
                <a:lnTo>
                  <a:pt x="533" y="550"/>
                </a:lnTo>
                <a:lnTo>
                  <a:pt x="534" y="549"/>
                </a:lnTo>
                <a:lnTo>
                  <a:pt x="535" y="549"/>
                </a:lnTo>
                <a:lnTo>
                  <a:pt x="536" y="548"/>
                </a:lnTo>
                <a:lnTo>
                  <a:pt x="537" y="548"/>
                </a:lnTo>
                <a:lnTo>
                  <a:pt x="537" y="547"/>
                </a:lnTo>
                <a:lnTo>
                  <a:pt x="538" y="547"/>
                </a:lnTo>
                <a:lnTo>
                  <a:pt x="539" y="546"/>
                </a:lnTo>
                <a:lnTo>
                  <a:pt x="540" y="546"/>
                </a:lnTo>
                <a:lnTo>
                  <a:pt x="540" y="545"/>
                </a:lnTo>
                <a:lnTo>
                  <a:pt x="541" y="545"/>
                </a:lnTo>
                <a:lnTo>
                  <a:pt x="532" y="530"/>
                </a:lnTo>
                <a:lnTo>
                  <a:pt x="531" y="531"/>
                </a:lnTo>
                <a:lnTo>
                  <a:pt x="530" y="531"/>
                </a:lnTo>
                <a:lnTo>
                  <a:pt x="530" y="531"/>
                </a:lnTo>
                <a:lnTo>
                  <a:pt x="529" y="532"/>
                </a:lnTo>
                <a:lnTo>
                  <a:pt x="528" y="532"/>
                </a:lnTo>
                <a:lnTo>
                  <a:pt x="527" y="533"/>
                </a:lnTo>
                <a:lnTo>
                  <a:pt x="527" y="533"/>
                </a:lnTo>
                <a:lnTo>
                  <a:pt x="526" y="534"/>
                </a:lnTo>
                <a:lnTo>
                  <a:pt x="525" y="534"/>
                </a:lnTo>
                <a:lnTo>
                  <a:pt x="525" y="534"/>
                </a:lnTo>
                <a:lnTo>
                  <a:pt x="524" y="535"/>
                </a:lnTo>
                <a:lnTo>
                  <a:pt x="523" y="535"/>
                </a:lnTo>
                <a:lnTo>
                  <a:pt x="522" y="536"/>
                </a:lnTo>
                <a:lnTo>
                  <a:pt x="522" y="536"/>
                </a:lnTo>
                <a:lnTo>
                  <a:pt x="521" y="536"/>
                </a:lnTo>
                <a:lnTo>
                  <a:pt x="520" y="537"/>
                </a:lnTo>
                <a:lnTo>
                  <a:pt x="520" y="537"/>
                </a:lnTo>
                <a:lnTo>
                  <a:pt x="519" y="538"/>
                </a:lnTo>
                <a:lnTo>
                  <a:pt x="518" y="538"/>
                </a:lnTo>
                <a:lnTo>
                  <a:pt x="517" y="538"/>
                </a:lnTo>
                <a:lnTo>
                  <a:pt x="517" y="538"/>
                </a:lnTo>
                <a:lnTo>
                  <a:pt x="525" y="554"/>
                </a:lnTo>
                <a:close/>
                <a:moveTo>
                  <a:pt x="570" y="521"/>
                </a:moveTo>
                <a:lnTo>
                  <a:pt x="570" y="521"/>
                </a:lnTo>
                <a:lnTo>
                  <a:pt x="570" y="520"/>
                </a:lnTo>
                <a:lnTo>
                  <a:pt x="570" y="520"/>
                </a:lnTo>
                <a:lnTo>
                  <a:pt x="571" y="519"/>
                </a:lnTo>
                <a:lnTo>
                  <a:pt x="572" y="518"/>
                </a:lnTo>
                <a:lnTo>
                  <a:pt x="572" y="518"/>
                </a:lnTo>
                <a:lnTo>
                  <a:pt x="573" y="517"/>
                </a:lnTo>
                <a:lnTo>
                  <a:pt x="574" y="516"/>
                </a:lnTo>
                <a:lnTo>
                  <a:pt x="574" y="516"/>
                </a:lnTo>
                <a:lnTo>
                  <a:pt x="575" y="515"/>
                </a:lnTo>
                <a:lnTo>
                  <a:pt x="575" y="514"/>
                </a:lnTo>
                <a:lnTo>
                  <a:pt x="576" y="514"/>
                </a:lnTo>
                <a:lnTo>
                  <a:pt x="576" y="513"/>
                </a:lnTo>
                <a:lnTo>
                  <a:pt x="577" y="512"/>
                </a:lnTo>
                <a:lnTo>
                  <a:pt x="578" y="511"/>
                </a:lnTo>
                <a:lnTo>
                  <a:pt x="578" y="511"/>
                </a:lnTo>
                <a:lnTo>
                  <a:pt x="579" y="510"/>
                </a:lnTo>
                <a:lnTo>
                  <a:pt x="579" y="509"/>
                </a:lnTo>
                <a:lnTo>
                  <a:pt x="580" y="508"/>
                </a:lnTo>
                <a:lnTo>
                  <a:pt x="580" y="508"/>
                </a:lnTo>
                <a:lnTo>
                  <a:pt x="581" y="507"/>
                </a:lnTo>
                <a:lnTo>
                  <a:pt x="581" y="506"/>
                </a:lnTo>
                <a:lnTo>
                  <a:pt x="567" y="496"/>
                </a:lnTo>
                <a:lnTo>
                  <a:pt x="567" y="497"/>
                </a:lnTo>
                <a:lnTo>
                  <a:pt x="566" y="497"/>
                </a:lnTo>
                <a:lnTo>
                  <a:pt x="566" y="498"/>
                </a:lnTo>
                <a:lnTo>
                  <a:pt x="565" y="499"/>
                </a:lnTo>
                <a:lnTo>
                  <a:pt x="565" y="499"/>
                </a:lnTo>
                <a:lnTo>
                  <a:pt x="564" y="500"/>
                </a:lnTo>
                <a:lnTo>
                  <a:pt x="564" y="500"/>
                </a:lnTo>
                <a:lnTo>
                  <a:pt x="563" y="501"/>
                </a:lnTo>
                <a:lnTo>
                  <a:pt x="563" y="502"/>
                </a:lnTo>
                <a:lnTo>
                  <a:pt x="562" y="502"/>
                </a:lnTo>
                <a:lnTo>
                  <a:pt x="562" y="503"/>
                </a:lnTo>
                <a:lnTo>
                  <a:pt x="561" y="504"/>
                </a:lnTo>
                <a:lnTo>
                  <a:pt x="561" y="504"/>
                </a:lnTo>
                <a:lnTo>
                  <a:pt x="560" y="505"/>
                </a:lnTo>
                <a:lnTo>
                  <a:pt x="560" y="505"/>
                </a:lnTo>
                <a:lnTo>
                  <a:pt x="559" y="506"/>
                </a:lnTo>
                <a:lnTo>
                  <a:pt x="559" y="507"/>
                </a:lnTo>
                <a:lnTo>
                  <a:pt x="558" y="507"/>
                </a:lnTo>
                <a:lnTo>
                  <a:pt x="557" y="508"/>
                </a:lnTo>
                <a:lnTo>
                  <a:pt x="557" y="509"/>
                </a:lnTo>
                <a:lnTo>
                  <a:pt x="557" y="509"/>
                </a:lnTo>
                <a:lnTo>
                  <a:pt x="570" y="521"/>
                </a:lnTo>
                <a:close/>
                <a:moveTo>
                  <a:pt x="599" y="474"/>
                </a:moveTo>
                <a:lnTo>
                  <a:pt x="599" y="474"/>
                </a:lnTo>
                <a:lnTo>
                  <a:pt x="600" y="473"/>
                </a:lnTo>
                <a:lnTo>
                  <a:pt x="600" y="472"/>
                </a:lnTo>
                <a:lnTo>
                  <a:pt x="600" y="471"/>
                </a:lnTo>
                <a:lnTo>
                  <a:pt x="601" y="470"/>
                </a:lnTo>
                <a:lnTo>
                  <a:pt x="601" y="469"/>
                </a:lnTo>
                <a:lnTo>
                  <a:pt x="601" y="469"/>
                </a:lnTo>
                <a:lnTo>
                  <a:pt x="602" y="468"/>
                </a:lnTo>
                <a:lnTo>
                  <a:pt x="602" y="467"/>
                </a:lnTo>
                <a:lnTo>
                  <a:pt x="602" y="466"/>
                </a:lnTo>
                <a:lnTo>
                  <a:pt x="603" y="465"/>
                </a:lnTo>
                <a:lnTo>
                  <a:pt x="603" y="464"/>
                </a:lnTo>
                <a:lnTo>
                  <a:pt x="603" y="463"/>
                </a:lnTo>
                <a:lnTo>
                  <a:pt x="603" y="462"/>
                </a:lnTo>
                <a:lnTo>
                  <a:pt x="604" y="461"/>
                </a:lnTo>
                <a:lnTo>
                  <a:pt x="604" y="461"/>
                </a:lnTo>
                <a:lnTo>
                  <a:pt x="604" y="460"/>
                </a:lnTo>
                <a:lnTo>
                  <a:pt x="604" y="459"/>
                </a:lnTo>
                <a:lnTo>
                  <a:pt x="605" y="458"/>
                </a:lnTo>
                <a:lnTo>
                  <a:pt x="605" y="457"/>
                </a:lnTo>
                <a:lnTo>
                  <a:pt x="605" y="456"/>
                </a:lnTo>
                <a:lnTo>
                  <a:pt x="605" y="456"/>
                </a:lnTo>
                <a:lnTo>
                  <a:pt x="588" y="451"/>
                </a:lnTo>
                <a:lnTo>
                  <a:pt x="588" y="452"/>
                </a:lnTo>
                <a:lnTo>
                  <a:pt x="588" y="452"/>
                </a:lnTo>
                <a:lnTo>
                  <a:pt x="588" y="453"/>
                </a:lnTo>
                <a:lnTo>
                  <a:pt x="588" y="454"/>
                </a:lnTo>
                <a:lnTo>
                  <a:pt x="587" y="455"/>
                </a:lnTo>
                <a:lnTo>
                  <a:pt x="587" y="456"/>
                </a:lnTo>
                <a:lnTo>
                  <a:pt x="587" y="456"/>
                </a:lnTo>
                <a:lnTo>
                  <a:pt x="587" y="457"/>
                </a:lnTo>
                <a:lnTo>
                  <a:pt x="586" y="458"/>
                </a:lnTo>
                <a:lnTo>
                  <a:pt x="586" y="459"/>
                </a:lnTo>
                <a:lnTo>
                  <a:pt x="586" y="459"/>
                </a:lnTo>
                <a:lnTo>
                  <a:pt x="586" y="460"/>
                </a:lnTo>
                <a:lnTo>
                  <a:pt x="585" y="461"/>
                </a:lnTo>
                <a:lnTo>
                  <a:pt x="585" y="462"/>
                </a:lnTo>
                <a:lnTo>
                  <a:pt x="585" y="463"/>
                </a:lnTo>
                <a:lnTo>
                  <a:pt x="584" y="463"/>
                </a:lnTo>
                <a:lnTo>
                  <a:pt x="584" y="464"/>
                </a:lnTo>
                <a:lnTo>
                  <a:pt x="584" y="465"/>
                </a:lnTo>
                <a:lnTo>
                  <a:pt x="584" y="466"/>
                </a:lnTo>
                <a:lnTo>
                  <a:pt x="583" y="467"/>
                </a:lnTo>
                <a:lnTo>
                  <a:pt x="583" y="467"/>
                </a:lnTo>
                <a:lnTo>
                  <a:pt x="599" y="474"/>
                </a:lnTo>
                <a:close/>
                <a:moveTo>
                  <a:pt x="610" y="419"/>
                </a:moveTo>
                <a:lnTo>
                  <a:pt x="610" y="419"/>
                </a:lnTo>
                <a:lnTo>
                  <a:pt x="610" y="419"/>
                </a:lnTo>
                <a:lnTo>
                  <a:pt x="610" y="418"/>
                </a:lnTo>
                <a:lnTo>
                  <a:pt x="610" y="417"/>
                </a:lnTo>
                <a:lnTo>
                  <a:pt x="610" y="416"/>
                </a:lnTo>
                <a:lnTo>
                  <a:pt x="610" y="415"/>
                </a:lnTo>
                <a:lnTo>
                  <a:pt x="610" y="414"/>
                </a:lnTo>
                <a:lnTo>
                  <a:pt x="610" y="413"/>
                </a:lnTo>
                <a:lnTo>
                  <a:pt x="610" y="412"/>
                </a:lnTo>
                <a:lnTo>
                  <a:pt x="610" y="411"/>
                </a:lnTo>
                <a:lnTo>
                  <a:pt x="610" y="410"/>
                </a:lnTo>
                <a:lnTo>
                  <a:pt x="610" y="409"/>
                </a:lnTo>
                <a:lnTo>
                  <a:pt x="610" y="408"/>
                </a:lnTo>
                <a:lnTo>
                  <a:pt x="610" y="407"/>
                </a:lnTo>
                <a:lnTo>
                  <a:pt x="610" y="406"/>
                </a:lnTo>
                <a:lnTo>
                  <a:pt x="610" y="405"/>
                </a:lnTo>
                <a:lnTo>
                  <a:pt x="610" y="404"/>
                </a:lnTo>
                <a:lnTo>
                  <a:pt x="610" y="403"/>
                </a:lnTo>
                <a:lnTo>
                  <a:pt x="610" y="402"/>
                </a:lnTo>
                <a:lnTo>
                  <a:pt x="609" y="401"/>
                </a:lnTo>
                <a:lnTo>
                  <a:pt x="609" y="400"/>
                </a:lnTo>
                <a:lnTo>
                  <a:pt x="592" y="402"/>
                </a:lnTo>
                <a:lnTo>
                  <a:pt x="592" y="403"/>
                </a:lnTo>
                <a:lnTo>
                  <a:pt x="592" y="404"/>
                </a:lnTo>
                <a:lnTo>
                  <a:pt x="592" y="405"/>
                </a:lnTo>
                <a:lnTo>
                  <a:pt x="592" y="406"/>
                </a:lnTo>
                <a:lnTo>
                  <a:pt x="592" y="406"/>
                </a:lnTo>
                <a:lnTo>
                  <a:pt x="592" y="407"/>
                </a:lnTo>
                <a:lnTo>
                  <a:pt x="592" y="408"/>
                </a:lnTo>
                <a:lnTo>
                  <a:pt x="592" y="409"/>
                </a:lnTo>
                <a:lnTo>
                  <a:pt x="592" y="410"/>
                </a:lnTo>
                <a:lnTo>
                  <a:pt x="593" y="411"/>
                </a:lnTo>
                <a:lnTo>
                  <a:pt x="593" y="412"/>
                </a:lnTo>
                <a:lnTo>
                  <a:pt x="593" y="412"/>
                </a:lnTo>
                <a:lnTo>
                  <a:pt x="593" y="413"/>
                </a:lnTo>
                <a:lnTo>
                  <a:pt x="593" y="414"/>
                </a:lnTo>
                <a:lnTo>
                  <a:pt x="593" y="415"/>
                </a:lnTo>
                <a:lnTo>
                  <a:pt x="593" y="416"/>
                </a:lnTo>
                <a:lnTo>
                  <a:pt x="593" y="417"/>
                </a:lnTo>
                <a:lnTo>
                  <a:pt x="593" y="418"/>
                </a:lnTo>
                <a:lnTo>
                  <a:pt x="593" y="419"/>
                </a:lnTo>
                <a:lnTo>
                  <a:pt x="593" y="419"/>
                </a:lnTo>
                <a:lnTo>
                  <a:pt x="610" y="419"/>
                </a:lnTo>
                <a:close/>
                <a:moveTo>
                  <a:pt x="601" y="364"/>
                </a:moveTo>
                <a:lnTo>
                  <a:pt x="601" y="364"/>
                </a:lnTo>
                <a:lnTo>
                  <a:pt x="601" y="363"/>
                </a:lnTo>
                <a:lnTo>
                  <a:pt x="600" y="362"/>
                </a:lnTo>
                <a:lnTo>
                  <a:pt x="600" y="362"/>
                </a:lnTo>
                <a:lnTo>
                  <a:pt x="600" y="361"/>
                </a:lnTo>
                <a:lnTo>
                  <a:pt x="599" y="360"/>
                </a:lnTo>
                <a:lnTo>
                  <a:pt x="599" y="359"/>
                </a:lnTo>
                <a:lnTo>
                  <a:pt x="599" y="358"/>
                </a:lnTo>
                <a:lnTo>
                  <a:pt x="598" y="357"/>
                </a:lnTo>
                <a:lnTo>
                  <a:pt x="598" y="356"/>
                </a:lnTo>
                <a:lnTo>
                  <a:pt x="598" y="356"/>
                </a:lnTo>
                <a:lnTo>
                  <a:pt x="597" y="355"/>
                </a:lnTo>
                <a:lnTo>
                  <a:pt x="597" y="354"/>
                </a:lnTo>
                <a:lnTo>
                  <a:pt x="596" y="353"/>
                </a:lnTo>
                <a:lnTo>
                  <a:pt x="596" y="352"/>
                </a:lnTo>
                <a:lnTo>
                  <a:pt x="596" y="351"/>
                </a:lnTo>
                <a:lnTo>
                  <a:pt x="595" y="350"/>
                </a:lnTo>
                <a:lnTo>
                  <a:pt x="595" y="350"/>
                </a:lnTo>
                <a:lnTo>
                  <a:pt x="594" y="349"/>
                </a:lnTo>
                <a:lnTo>
                  <a:pt x="594" y="348"/>
                </a:lnTo>
                <a:lnTo>
                  <a:pt x="594" y="347"/>
                </a:lnTo>
                <a:lnTo>
                  <a:pt x="593" y="347"/>
                </a:lnTo>
                <a:lnTo>
                  <a:pt x="578" y="355"/>
                </a:lnTo>
                <a:lnTo>
                  <a:pt x="578" y="355"/>
                </a:lnTo>
                <a:lnTo>
                  <a:pt x="578" y="356"/>
                </a:lnTo>
                <a:lnTo>
                  <a:pt x="579" y="357"/>
                </a:lnTo>
                <a:lnTo>
                  <a:pt x="579" y="357"/>
                </a:lnTo>
                <a:lnTo>
                  <a:pt x="579" y="358"/>
                </a:lnTo>
                <a:lnTo>
                  <a:pt x="580" y="359"/>
                </a:lnTo>
                <a:lnTo>
                  <a:pt x="580" y="360"/>
                </a:lnTo>
                <a:lnTo>
                  <a:pt x="580" y="360"/>
                </a:lnTo>
                <a:lnTo>
                  <a:pt x="581" y="361"/>
                </a:lnTo>
                <a:lnTo>
                  <a:pt x="581" y="362"/>
                </a:lnTo>
                <a:lnTo>
                  <a:pt x="581" y="363"/>
                </a:lnTo>
                <a:lnTo>
                  <a:pt x="582" y="363"/>
                </a:lnTo>
                <a:lnTo>
                  <a:pt x="582" y="364"/>
                </a:lnTo>
                <a:lnTo>
                  <a:pt x="582" y="365"/>
                </a:lnTo>
                <a:lnTo>
                  <a:pt x="583" y="366"/>
                </a:lnTo>
                <a:lnTo>
                  <a:pt x="583" y="366"/>
                </a:lnTo>
                <a:lnTo>
                  <a:pt x="583" y="367"/>
                </a:lnTo>
                <a:lnTo>
                  <a:pt x="584" y="368"/>
                </a:lnTo>
                <a:lnTo>
                  <a:pt x="584" y="369"/>
                </a:lnTo>
                <a:lnTo>
                  <a:pt x="584" y="369"/>
                </a:lnTo>
                <a:lnTo>
                  <a:pt x="584" y="370"/>
                </a:lnTo>
                <a:lnTo>
                  <a:pt x="601" y="364"/>
                </a:lnTo>
                <a:close/>
                <a:moveTo>
                  <a:pt x="573" y="316"/>
                </a:moveTo>
                <a:lnTo>
                  <a:pt x="573" y="316"/>
                </a:lnTo>
                <a:lnTo>
                  <a:pt x="572" y="316"/>
                </a:lnTo>
                <a:lnTo>
                  <a:pt x="572" y="315"/>
                </a:lnTo>
                <a:lnTo>
                  <a:pt x="571" y="315"/>
                </a:lnTo>
                <a:lnTo>
                  <a:pt x="570" y="314"/>
                </a:lnTo>
                <a:lnTo>
                  <a:pt x="570" y="313"/>
                </a:lnTo>
                <a:lnTo>
                  <a:pt x="569" y="313"/>
                </a:lnTo>
                <a:lnTo>
                  <a:pt x="569" y="312"/>
                </a:lnTo>
                <a:lnTo>
                  <a:pt x="568" y="311"/>
                </a:lnTo>
                <a:lnTo>
                  <a:pt x="567" y="311"/>
                </a:lnTo>
                <a:lnTo>
                  <a:pt x="567" y="310"/>
                </a:lnTo>
                <a:lnTo>
                  <a:pt x="566" y="309"/>
                </a:lnTo>
                <a:lnTo>
                  <a:pt x="565" y="309"/>
                </a:lnTo>
                <a:lnTo>
                  <a:pt x="565" y="308"/>
                </a:lnTo>
                <a:lnTo>
                  <a:pt x="564" y="307"/>
                </a:lnTo>
                <a:lnTo>
                  <a:pt x="563" y="307"/>
                </a:lnTo>
                <a:lnTo>
                  <a:pt x="563" y="306"/>
                </a:lnTo>
                <a:lnTo>
                  <a:pt x="562" y="305"/>
                </a:lnTo>
                <a:lnTo>
                  <a:pt x="561" y="305"/>
                </a:lnTo>
                <a:lnTo>
                  <a:pt x="561" y="304"/>
                </a:lnTo>
                <a:lnTo>
                  <a:pt x="560" y="304"/>
                </a:lnTo>
                <a:lnTo>
                  <a:pt x="559" y="303"/>
                </a:lnTo>
                <a:lnTo>
                  <a:pt x="548" y="316"/>
                </a:lnTo>
                <a:lnTo>
                  <a:pt x="548" y="317"/>
                </a:lnTo>
                <a:lnTo>
                  <a:pt x="549" y="317"/>
                </a:lnTo>
                <a:lnTo>
                  <a:pt x="549" y="318"/>
                </a:lnTo>
                <a:lnTo>
                  <a:pt x="550" y="318"/>
                </a:lnTo>
                <a:lnTo>
                  <a:pt x="551" y="319"/>
                </a:lnTo>
                <a:lnTo>
                  <a:pt x="551" y="319"/>
                </a:lnTo>
                <a:lnTo>
                  <a:pt x="552" y="320"/>
                </a:lnTo>
                <a:lnTo>
                  <a:pt x="552" y="320"/>
                </a:lnTo>
                <a:lnTo>
                  <a:pt x="553" y="321"/>
                </a:lnTo>
                <a:lnTo>
                  <a:pt x="554" y="322"/>
                </a:lnTo>
                <a:lnTo>
                  <a:pt x="554" y="322"/>
                </a:lnTo>
                <a:lnTo>
                  <a:pt x="555" y="323"/>
                </a:lnTo>
                <a:lnTo>
                  <a:pt x="555" y="323"/>
                </a:lnTo>
                <a:lnTo>
                  <a:pt x="556" y="324"/>
                </a:lnTo>
                <a:lnTo>
                  <a:pt x="556" y="325"/>
                </a:lnTo>
                <a:lnTo>
                  <a:pt x="557" y="325"/>
                </a:lnTo>
                <a:lnTo>
                  <a:pt x="557" y="326"/>
                </a:lnTo>
                <a:lnTo>
                  <a:pt x="558" y="326"/>
                </a:lnTo>
                <a:lnTo>
                  <a:pt x="559" y="327"/>
                </a:lnTo>
                <a:lnTo>
                  <a:pt x="559" y="328"/>
                </a:lnTo>
                <a:lnTo>
                  <a:pt x="559" y="328"/>
                </a:lnTo>
                <a:lnTo>
                  <a:pt x="573" y="316"/>
                </a:lnTo>
                <a:close/>
                <a:moveTo>
                  <a:pt x="529" y="282"/>
                </a:moveTo>
                <a:lnTo>
                  <a:pt x="529" y="282"/>
                </a:lnTo>
                <a:lnTo>
                  <a:pt x="529" y="281"/>
                </a:lnTo>
                <a:lnTo>
                  <a:pt x="528" y="281"/>
                </a:lnTo>
                <a:lnTo>
                  <a:pt x="527" y="280"/>
                </a:lnTo>
                <a:lnTo>
                  <a:pt x="526" y="280"/>
                </a:lnTo>
                <a:lnTo>
                  <a:pt x="525" y="280"/>
                </a:lnTo>
                <a:lnTo>
                  <a:pt x="524" y="279"/>
                </a:lnTo>
                <a:lnTo>
                  <a:pt x="524" y="279"/>
                </a:lnTo>
                <a:lnTo>
                  <a:pt x="523" y="278"/>
                </a:lnTo>
                <a:lnTo>
                  <a:pt x="522" y="278"/>
                </a:lnTo>
                <a:lnTo>
                  <a:pt x="521" y="278"/>
                </a:lnTo>
                <a:lnTo>
                  <a:pt x="520" y="277"/>
                </a:lnTo>
                <a:lnTo>
                  <a:pt x="519" y="277"/>
                </a:lnTo>
                <a:lnTo>
                  <a:pt x="518" y="277"/>
                </a:lnTo>
                <a:lnTo>
                  <a:pt x="518" y="276"/>
                </a:lnTo>
                <a:lnTo>
                  <a:pt x="517" y="276"/>
                </a:lnTo>
                <a:lnTo>
                  <a:pt x="516" y="275"/>
                </a:lnTo>
                <a:lnTo>
                  <a:pt x="515" y="275"/>
                </a:lnTo>
                <a:lnTo>
                  <a:pt x="514" y="275"/>
                </a:lnTo>
                <a:lnTo>
                  <a:pt x="513" y="274"/>
                </a:lnTo>
                <a:lnTo>
                  <a:pt x="512" y="274"/>
                </a:lnTo>
                <a:lnTo>
                  <a:pt x="512" y="274"/>
                </a:lnTo>
                <a:lnTo>
                  <a:pt x="506" y="290"/>
                </a:lnTo>
                <a:lnTo>
                  <a:pt x="506" y="290"/>
                </a:lnTo>
                <a:lnTo>
                  <a:pt x="507" y="291"/>
                </a:lnTo>
                <a:lnTo>
                  <a:pt x="508" y="291"/>
                </a:lnTo>
                <a:lnTo>
                  <a:pt x="508" y="291"/>
                </a:lnTo>
                <a:lnTo>
                  <a:pt x="509" y="292"/>
                </a:lnTo>
                <a:lnTo>
                  <a:pt x="510" y="292"/>
                </a:lnTo>
                <a:lnTo>
                  <a:pt x="511" y="292"/>
                </a:lnTo>
                <a:lnTo>
                  <a:pt x="511" y="293"/>
                </a:lnTo>
                <a:lnTo>
                  <a:pt x="512" y="293"/>
                </a:lnTo>
                <a:lnTo>
                  <a:pt x="513" y="293"/>
                </a:lnTo>
                <a:lnTo>
                  <a:pt x="514" y="294"/>
                </a:lnTo>
                <a:lnTo>
                  <a:pt x="514" y="294"/>
                </a:lnTo>
                <a:lnTo>
                  <a:pt x="515" y="294"/>
                </a:lnTo>
                <a:lnTo>
                  <a:pt x="516" y="295"/>
                </a:lnTo>
                <a:lnTo>
                  <a:pt x="517" y="295"/>
                </a:lnTo>
                <a:lnTo>
                  <a:pt x="517" y="295"/>
                </a:lnTo>
                <a:lnTo>
                  <a:pt x="518" y="296"/>
                </a:lnTo>
                <a:lnTo>
                  <a:pt x="519" y="296"/>
                </a:lnTo>
                <a:lnTo>
                  <a:pt x="520" y="297"/>
                </a:lnTo>
                <a:lnTo>
                  <a:pt x="520" y="297"/>
                </a:lnTo>
                <a:lnTo>
                  <a:pt x="521" y="297"/>
                </a:lnTo>
                <a:lnTo>
                  <a:pt x="529" y="282"/>
                </a:lnTo>
                <a:close/>
                <a:moveTo>
                  <a:pt x="457" y="231"/>
                </a:moveTo>
                <a:lnTo>
                  <a:pt x="457" y="231"/>
                </a:lnTo>
                <a:cubicBezTo>
                  <a:pt x="354" y="231"/>
                  <a:pt x="271" y="314"/>
                  <a:pt x="271" y="417"/>
                </a:cubicBezTo>
                <a:cubicBezTo>
                  <a:pt x="271" y="520"/>
                  <a:pt x="354" y="603"/>
                  <a:pt x="457" y="603"/>
                </a:cubicBezTo>
                <a:cubicBezTo>
                  <a:pt x="560" y="603"/>
                  <a:pt x="643" y="520"/>
                  <a:pt x="643" y="417"/>
                </a:cubicBezTo>
                <a:cubicBezTo>
                  <a:pt x="643" y="314"/>
                  <a:pt x="560" y="231"/>
                  <a:pt x="457" y="231"/>
                </a:cubicBezTo>
                <a:close/>
                <a:moveTo>
                  <a:pt x="30" y="153"/>
                </a:moveTo>
                <a:lnTo>
                  <a:pt x="30" y="153"/>
                </a:lnTo>
                <a:cubicBezTo>
                  <a:pt x="66" y="150"/>
                  <a:pt x="102" y="148"/>
                  <a:pt x="138" y="147"/>
                </a:cubicBezTo>
                <a:cubicBezTo>
                  <a:pt x="114" y="146"/>
                  <a:pt x="89" y="144"/>
                  <a:pt x="65" y="141"/>
                </a:cubicBezTo>
                <a:cubicBezTo>
                  <a:pt x="49" y="139"/>
                  <a:pt x="35" y="128"/>
                  <a:pt x="35" y="111"/>
                </a:cubicBezTo>
                <a:cubicBezTo>
                  <a:pt x="35" y="87"/>
                  <a:pt x="35" y="63"/>
                  <a:pt x="35" y="39"/>
                </a:cubicBezTo>
                <a:cubicBezTo>
                  <a:pt x="35" y="23"/>
                  <a:pt x="49" y="11"/>
                  <a:pt x="65" y="9"/>
                </a:cubicBezTo>
                <a:cubicBezTo>
                  <a:pt x="163" y="0"/>
                  <a:pt x="260" y="0"/>
                  <a:pt x="358" y="9"/>
                </a:cubicBezTo>
                <a:cubicBezTo>
                  <a:pt x="374" y="11"/>
                  <a:pt x="388" y="23"/>
                  <a:pt x="388" y="39"/>
                </a:cubicBezTo>
                <a:cubicBezTo>
                  <a:pt x="388" y="63"/>
                  <a:pt x="388" y="87"/>
                  <a:pt x="388" y="111"/>
                </a:cubicBezTo>
                <a:cubicBezTo>
                  <a:pt x="388" y="128"/>
                  <a:pt x="374" y="139"/>
                  <a:pt x="358" y="141"/>
                </a:cubicBezTo>
                <a:cubicBezTo>
                  <a:pt x="323" y="145"/>
                  <a:pt x="287" y="147"/>
                  <a:pt x="252" y="148"/>
                </a:cubicBezTo>
                <a:cubicBezTo>
                  <a:pt x="276" y="150"/>
                  <a:pt x="299" y="151"/>
                  <a:pt x="323" y="153"/>
                </a:cubicBezTo>
                <a:cubicBezTo>
                  <a:pt x="339" y="155"/>
                  <a:pt x="353" y="167"/>
                  <a:pt x="353" y="183"/>
                </a:cubicBezTo>
                <a:lnTo>
                  <a:pt x="353" y="218"/>
                </a:lnTo>
                <a:cubicBezTo>
                  <a:pt x="333" y="229"/>
                  <a:pt x="314" y="242"/>
                  <a:pt x="299" y="258"/>
                </a:cubicBezTo>
                <a:cubicBezTo>
                  <a:pt x="289" y="268"/>
                  <a:pt x="280" y="278"/>
                  <a:pt x="272" y="290"/>
                </a:cubicBezTo>
                <a:cubicBezTo>
                  <a:pt x="191" y="296"/>
                  <a:pt x="111" y="294"/>
                  <a:pt x="30" y="285"/>
                </a:cubicBezTo>
                <a:cubicBezTo>
                  <a:pt x="13" y="283"/>
                  <a:pt x="0" y="272"/>
                  <a:pt x="0" y="255"/>
                </a:cubicBezTo>
                <a:cubicBezTo>
                  <a:pt x="0" y="231"/>
                  <a:pt x="0" y="207"/>
                  <a:pt x="0" y="183"/>
                </a:cubicBezTo>
                <a:cubicBezTo>
                  <a:pt x="0" y="167"/>
                  <a:pt x="13" y="155"/>
                  <a:pt x="30" y="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43" name="Freeform 14"/>
          <p:cNvSpPr>
            <a:spLocks noChangeAspect="1" noEditPoints="1"/>
          </p:cNvSpPr>
          <p:nvPr/>
        </p:nvSpPr>
        <p:spPr bwMode="auto">
          <a:xfrm>
            <a:off x="6372017" y="4592408"/>
            <a:ext cx="509238" cy="507188"/>
          </a:xfrm>
          <a:custGeom>
            <a:avLst/>
            <a:gdLst>
              <a:gd name="T0" fmla="*/ 359 w 605"/>
              <a:gd name="T1" fmla="*/ 39 h 602"/>
              <a:gd name="T2" fmla="*/ 462 w 605"/>
              <a:gd name="T3" fmla="*/ 85 h 602"/>
              <a:gd name="T4" fmla="*/ 537 w 605"/>
              <a:gd name="T5" fmla="*/ 168 h 602"/>
              <a:gd name="T6" fmla="*/ 572 w 605"/>
              <a:gd name="T7" fmla="*/ 275 h 602"/>
              <a:gd name="T8" fmla="*/ 560 w 605"/>
              <a:gd name="T9" fmla="*/ 387 h 602"/>
              <a:gd name="T10" fmla="*/ 504 w 605"/>
              <a:gd name="T11" fmla="*/ 484 h 602"/>
              <a:gd name="T12" fmla="*/ 413 w 605"/>
              <a:gd name="T13" fmla="*/ 551 h 602"/>
              <a:gd name="T14" fmla="*/ 303 w 605"/>
              <a:gd name="T15" fmla="*/ 574 h 602"/>
              <a:gd name="T16" fmla="*/ 193 w 605"/>
              <a:gd name="T17" fmla="*/ 551 h 602"/>
              <a:gd name="T18" fmla="*/ 102 w 605"/>
              <a:gd name="T19" fmla="*/ 484 h 602"/>
              <a:gd name="T20" fmla="*/ 46 w 605"/>
              <a:gd name="T21" fmla="*/ 387 h 602"/>
              <a:gd name="T22" fmla="*/ 34 w 605"/>
              <a:gd name="T23" fmla="*/ 275 h 602"/>
              <a:gd name="T24" fmla="*/ 69 w 605"/>
              <a:gd name="T25" fmla="*/ 168 h 602"/>
              <a:gd name="T26" fmla="*/ 144 w 605"/>
              <a:gd name="T27" fmla="*/ 85 h 602"/>
              <a:gd name="T28" fmla="*/ 247 w 605"/>
              <a:gd name="T29" fmla="*/ 39 h 602"/>
              <a:gd name="T30" fmla="*/ 359 w 605"/>
              <a:gd name="T31" fmla="*/ 39 h 602"/>
              <a:gd name="T32" fmla="*/ 376 w 605"/>
              <a:gd name="T33" fmla="*/ 379 h 602"/>
              <a:gd name="T34" fmla="*/ 376 w 605"/>
              <a:gd name="T35" fmla="*/ 379 h 602"/>
              <a:gd name="T36" fmla="*/ 412 w 605"/>
              <a:gd name="T37" fmla="*/ 419 h 602"/>
              <a:gd name="T38" fmla="*/ 397 w 605"/>
              <a:gd name="T39" fmla="*/ 332 h 602"/>
              <a:gd name="T40" fmla="*/ 376 w 605"/>
              <a:gd name="T41" fmla="*/ 379 h 602"/>
              <a:gd name="T42" fmla="*/ 186 w 605"/>
              <a:gd name="T43" fmla="*/ 222 h 602"/>
              <a:gd name="T44" fmla="*/ 186 w 605"/>
              <a:gd name="T45" fmla="*/ 222 h 602"/>
              <a:gd name="T46" fmla="*/ 221 w 605"/>
              <a:gd name="T47" fmla="*/ 261 h 602"/>
              <a:gd name="T48" fmla="*/ 207 w 605"/>
              <a:gd name="T49" fmla="*/ 175 h 602"/>
              <a:gd name="T50" fmla="*/ 186 w 605"/>
              <a:gd name="T51" fmla="*/ 222 h 602"/>
              <a:gd name="T52" fmla="*/ 141 w 605"/>
              <a:gd name="T53" fmla="*/ 222 h 602"/>
              <a:gd name="T54" fmla="*/ 141 w 605"/>
              <a:gd name="T55" fmla="*/ 222 h 602"/>
              <a:gd name="T56" fmla="*/ 256 w 605"/>
              <a:gd name="T57" fmla="*/ 162 h 602"/>
              <a:gd name="T58" fmla="*/ 208 w 605"/>
              <a:gd name="T59" fmla="*/ 301 h 602"/>
              <a:gd name="T60" fmla="*/ 141 w 605"/>
              <a:gd name="T61" fmla="*/ 222 h 602"/>
              <a:gd name="T62" fmla="*/ 244 w 605"/>
              <a:gd name="T63" fmla="*/ 460 h 602"/>
              <a:gd name="T64" fmla="*/ 244 w 605"/>
              <a:gd name="T65" fmla="*/ 460 h 602"/>
              <a:gd name="T66" fmla="*/ 201 w 605"/>
              <a:gd name="T67" fmla="*/ 460 h 602"/>
              <a:gd name="T68" fmla="*/ 362 w 605"/>
              <a:gd name="T69" fmla="*/ 141 h 602"/>
              <a:gd name="T70" fmla="*/ 404 w 605"/>
              <a:gd name="T71" fmla="*/ 141 h 602"/>
              <a:gd name="T72" fmla="*/ 244 w 605"/>
              <a:gd name="T73" fmla="*/ 460 h 602"/>
              <a:gd name="T74" fmla="*/ 331 w 605"/>
              <a:gd name="T75" fmla="*/ 379 h 602"/>
              <a:gd name="T76" fmla="*/ 331 w 605"/>
              <a:gd name="T77" fmla="*/ 379 h 602"/>
              <a:gd name="T78" fmla="*/ 446 w 605"/>
              <a:gd name="T79" fmla="*/ 319 h 602"/>
              <a:gd name="T80" fmla="*/ 398 w 605"/>
              <a:gd name="T81" fmla="*/ 459 h 602"/>
              <a:gd name="T82" fmla="*/ 331 w 605"/>
              <a:gd name="T83" fmla="*/ 379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05" h="602">
                <a:moveTo>
                  <a:pt x="359" y="39"/>
                </a:moveTo>
                <a:cubicBezTo>
                  <a:pt x="435" y="31"/>
                  <a:pt x="417" y="22"/>
                  <a:pt x="462" y="85"/>
                </a:cubicBezTo>
                <a:cubicBezTo>
                  <a:pt x="535" y="108"/>
                  <a:pt x="521" y="93"/>
                  <a:pt x="537" y="168"/>
                </a:cubicBezTo>
                <a:cubicBezTo>
                  <a:pt x="594" y="219"/>
                  <a:pt x="588" y="200"/>
                  <a:pt x="572" y="275"/>
                </a:cubicBezTo>
                <a:cubicBezTo>
                  <a:pt x="603" y="345"/>
                  <a:pt x="605" y="325"/>
                  <a:pt x="560" y="387"/>
                </a:cubicBezTo>
                <a:cubicBezTo>
                  <a:pt x="560" y="464"/>
                  <a:pt x="570" y="446"/>
                  <a:pt x="504" y="484"/>
                </a:cubicBezTo>
                <a:cubicBezTo>
                  <a:pt x="473" y="555"/>
                  <a:pt x="489" y="543"/>
                  <a:pt x="413" y="551"/>
                </a:cubicBezTo>
                <a:cubicBezTo>
                  <a:pt x="356" y="602"/>
                  <a:pt x="376" y="598"/>
                  <a:pt x="303" y="574"/>
                </a:cubicBezTo>
                <a:cubicBezTo>
                  <a:pt x="230" y="598"/>
                  <a:pt x="250" y="602"/>
                  <a:pt x="193" y="551"/>
                </a:cubicBezTo>
                <a:cubicBezTo>
                  <a:pt x="116" y="543"/>
                  <a:pt x="133" y="555"/>
                  <a:pt x="102" y="484"/>
                </a:cubicBezTo>
                <a:cubicBezTo>
                  <a:pt x="35" y="446"/>
                  <a:pt x="45" y="464"/>
                  <a:pt x="46" y="387"/>
                </a:cubicBezTo>
                <a:cubicBezTo>
                  <a:pt x="0" y="325"/>
                  <a:pt x="2" y="345"/>
                  <a:pt x="34" y="275"/>
                </a:cubicBezTo>
                <a:cubicBezTo>
                  <a:pt x="18" y="200"/>
                  <a:pt x="11" y="219"/>
                  <a:pt x="69" y="168"/>
                </a:cubicBezTo>
                <a:cubicBezTo>
                  <a:pt x="84" y="93"/>
                  <a:pt x="71" y="108"/>
                  <a:pt x="144" y="85"/>
                </a:cubicBezTo>
                <a:cubicBezTo>
                  <a:pt x="189" y="22"/>
                  <a:pt x="170" y="31"/>
                  <a:pt x="247" y="39"/>
                </a:cubicBezTo>
                <a:cubicBezTo>
                  <a:pt x="313" y="0"/>
                  <a:pt x="293" y="0"/>
                  <a:pt x="359" y="39"/>
                </a:cubicBezTo>
                <a:close/>
                <a:moveTo>
                  <a:pt x="376" y="379"/>
                </a:moveTo>
                <a:lnTo>
                  <a:pt x="376" y="379"/>
                </a:lnTo>
                <a:cubicBezTo>
                  <a:pt x="376" y="443"/>
                  <a:pt x="406" y="427"/>
                  <a:pt x="412" y="419"/>
                </a:cubicBezTo>
                <a:cubicBezTo>
                  <a:pt x="418" y="409"/>
                  <a:pt x="429" y="332"/>
                  <a:pt x="397" y="332"/>
                </a:cubicBezTo>
                <a:cubicBezTo>
                  <a:pt x="378" y="332"/>
                  <a:pt x="376" y="356"/>
                  <a:pt x="376" y="379"/>
                </a:cubicBezTo>
                <a:close/>
                <a:moveTo>
                  <a:pt x="186" y="222"/>
                </a:moveTo>
                <a:lnTo>
                  <a:pt x="186" y="222"/>
                </a:lnTo>
                <a:cubicBezTo>
                  <a:pt x="186" y="286"/>
                  <a:pt x="217" y="268"/>
                  <a:pt x="221" y="261"/>
                </a:cubicBezTo>
                <a:cubicBezTo>
                  <a:pt x="228" y="251"/>
                  <a:pt x="238" y="175"/>
                  <a:pt x="207" y="175"/>
                </a:cubicBezTo>
                <a:cubicBezTo>
                  <a:pt x="188" y="175"/>
                  <a:pt x="186" y="199"/>
                  <a:pt x="186" y="222"/>
                </a:cubicBezTo>
                <a:close/>
                <a:moveTo>
                  <a:pt x="141" y="222"/>
                </a:moveTo>
                <a:lnTo>
                  <a:pt x="141" y="222"/>
                </a:lnTo>
                <a:cubicBezTo>
                  <a:pt x="141" y="124"/>
                  <a:pt x="229" y="132"/>
                  <a:pt x="256" y="162"/>
                </a:cubicBezTo>
                <a:cubicBezTo>
                  <a:pt x="282" y="190"/>
                  <a:pt x="291" y="301"/>
                  <a:pt x="208" y="301"/>
                </a:cubicBezTo>
                <a:cubicBezTo>
                  <a:pt x="160" y="301"/>
                  <a:pt x="141" y="269"/>
                  <a:pt x="141" y="222"/>
                </a:cubicBezTo>
                <a:close/>
                <a:moveTo>
                  <a:pt x="244" y="460"/>
                </a:moveTo>
                <a:lnTo>
                  <a:pt x="244" y="460"/>
                </a:lnTo>
                <a:cubicBezTo>
                  <a:pt x="230" y="460"/>
                  <a:pt x="216" y="460"/>
                  <a:pt x="201" y="460"/>
                </a:cubicBezTo>
                <a:cubicBezTo>
                  <a:pt x="255" y="354"/>
                  <a:pt x="309" y="247"/>
                  <a:pt x="362" y="141"/>
                </a:cubicBezTo>
                <a:cubicBezTo>
                  <a:pt x="376" y="141"/>
                  <a:pt x="390" y="141"/>
                  <a:pt x="404" y="141"/>
                </a:cubicBezTo>
                <a:cubicBezTo>
                  <a:pt x="351" y="247"/>
                  <a:pt x="298" y="354"/>
                  <a:pt x="244" y="460"/>
                </a:cubicBezTo>
                <a:close/>
                <a:moveTo>
                  <a:pt x="331" y="379"/>
                </a:moveTo>
                <a:lnTo>
                  <a:pt x="331" y="379"/>
                </a:lnTo>
                <a:cubicBezTo>
                  <a:pt x="331" y="282"/>
                  <a:pt x="419" y="289"/>
                  <a:pt x="446" y="319"/>
                </a:cubicBezTo>
                <a:cubicBezTo>
                  <a:pt x="473" y="348"/>
                  <a:pt x="481" y="459"/>
                  <a:pt x="398" y="459"/>
                </a:cubicBezTo>
                <a:cubicBezTo>
                  <a:pt x="351" y="459"/>
                  <a:pt x="331" y="427"/>
                  <a:pt x="331" y="37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44" name="Freeform 26"/>
          <p:cNvSpPr>
            <a:spLocks noEditPoints="1"/>
          </p:cNvSpPr>
          <p:nvPr/>
        </p:nvSpPr>
        <p:spPr bwMode="auto">
          <a:xfrm>
            <a:off x="5381213" y="5293386"/>
            <a:ext cx="431141" cy="452970"/>
          </a:xfrm>
          <a:custGeom>
            <a:avLst/>
            <a:gdLst>
              <a:gd name="T0" fmla="*/ 139 w 577"/>
              <a:gd name="T1" fmla="*/ 87 h 609"/>
              <a:gd name="T2" fmla="*/ 27 w 577"/>
              <a:gd name="T3" fmla="*/ 87 h 609"/>
              <a:gd name="T4" fmla="*/ 27 w 577"/>
              <a:gd name="T5" fmla="*/ 48 h 609"/>
              <a:gd name="T6" fmla="*/ 139 w 577"/>
              <a:gd name="T7" fmla="*/ 48 h 609"/>
              <a:gd name="T8" fmla="*/ 139 w 577"/>
              <a:gd name="T9" fmla="*/ 87 h 609"/>
              <a:gd name="T10" fmla="*/ 139 w 577"/>
              <a:gd name="T11" fmla="*/ 179 h 609"/>
              <a:gd name="T12" fmla="*/ 27 w 577"/>
              <a:gd name="T13" fmla="*/ 179 h 609"/>
              <a:gd name="T14" fmla="*/ 27 w 577"/>
              <a:gd name="T15" fmla="*/ 140 h 609"/>
              <a:gd name="T16" fmla="*/ 139 w 577"/>
              <a:gd name="T17" fmla="*/ 140 h 609"/>
              <a:gd name="T18" fmla="*/ 139 w 577"/>
              <a:gd name="T19" fmla="*/ 179 h 609"/>
              <a:gd name="T20" fmla="*/ 139 w 577"/>
              <a:gd name="T21" fmla="*/ 271 h 609"/>
              <a:gd name="T22" fmla="*/ 27 w 577"/>
              <a:gd name="T23" fmla="*/ 271 h 609"/>
              <a:gd name="T24" fmla="*/ 27 w 577"/>
              <a:gd name="T25" fmla="*/ 232 h 609"/>
              <a:gd name="T26" fmla="*/ 139 w 577"/>
              <a:gd name="T27" fmla="*/ 232 h 609"/>
              <a:gd name="T28" fmla="*/ 139 w 577"/>
              <a:gd name="T29" fmla="*/ 271 h 609"/>
              <a:gd name="T30" fmla="*/ 0 w 577"/>
              <a:gd name="T31" fmla="*/ 609 h 609"/>
              <a:gd name="T32" fmla="*/ 166 w 577"/>
              <a:gd name="T33" fmla="*/ 609 h 609"/>
              <a:gd name="T34" fmla="*/ 166 w 577"/>
              <a:gd name="T35" fmla="*/ 0 h 609"/>
              <a:gd name="T36" fmla="*/ 0 w 577"/>
              <a:gd name="T37" fmla="*/ 0 h 609"/>
              <a:gd name="T38" fmla="*/ 0 w 577"/>
              <a:gd name="T39" fmla="*/ 609 h 609"/>
              <a:gd name="T40" fmla="*/ 344 w 577"/>
              <a:gd name="T41" fmla="*/ 87 h 609"/>
              <a:gd name="T42" fmla="*/ 232 w 577"/>
              <a:gd name="T43" fmla="*/ 87 h 609"/>
              <a:gd name="T44" fmla="*/ 232 w 577"/>
              <a:gd name="T45" fmla="*/ 48 h 609"/>
              <a:gd name="T46" fmla="*/ 344 w 577"/>
              <a:gd name="T47" fmla="*/ 48 h 609"/>
              <a:gd name="T48" fmla="*/ 344 w 577"/>
              <a:gd name="T49" fmla="*/ 87 h 609"/>
              <a:gd name="T50" fmla="*/ 344 w 577"/>
              <a:gd name="T51" fmla="*/ 179 h 609"/>
              <a:gd name="T52" fmla="*/ 232 w 577"/>
              <a:gd name="T53" fmla="*/ 179 h 609"/>
              <a:gd name="T54" fmla="*/ 232 w 577"/>
              <a:gd name="T55" fmla="*/ 140 h 609"/>
              <a:gd name="T56" fmla="*/ 344 w 577"/>
              <a:gd name="T57" fmla="*/ 140 h 609"/>
              <a:gd name="T58" fmla="*/ 344 w 577"/>
              <a:gd name="T59" fmla="*/ 179 h 609"/>
              <a:gd name="T60" fmla="*/ 344 w 577"/>
              <a:gd name="T61" fmla="*/ 271 h 609"/>
              <a:gd name="T62" fmla="*/ 232 w 577"/>
              <a:gd name="T63" fmla="*/ 271 h 609"/>
              <a:gd name="T64" fmla="*/ 232 w 577"/>
              <a:gd name="T65" fmla="*/ 232 h 609"/>
              <a:gd name="T66" fmla="*/ 344 w 577"/>
              <a:gd name="T67" fmla="*/ 232 h 609"/>
              <a:gd name="T68" fmla="*/ 344 w 577"/>
              <a:gd name="T69" fmla="*/ 271 h 609"/>
              <a:gd name="T70" fmla="*/ 205 w 577"/>
              <a:gd name="T71" fmla="*/ 609 h 609"/>
              <a:gd name="T72" fmla="*/ 371 w 577"/>
              <a:gd name="T73" fmla="*/ 609 h 609"/>
              <a:gd name="T74" fmla="*/ 371 w 577"/>
              <a:gd name="T75" fmla="*/ 0 h 609"/>
              <a:gd name="T76" fmla="*/ 205 w 577"/>
              <a:gd name="T77" fmla="*/ 0 h 609"/>
              <a:gd name="T78" fmla="*/ 205 w 577"/>
              <a:gd name="T79" fmla="*/ 609 h 609"/>
              <a:gd name="T80" fmla="*/ 549 w 577"/>
              <a:gd name="T81" fmla="*/ 87 h 609"/>
              <a:gd name="T82" fmla="*/ 437 w 577"/>
              <a:gd name="T83" fmla="*/ 87 h 609"/>
              <a:gd name="T84" fmla="*/ 437 w 577"/>
              <a:gd name="T85" fmla="*/ 48 h 609"/>
              <a:gd name="T86" fmla="*/ 549 w 577"/>
              <a:gd name="T87" fmla="*/ 48 h 609"/>
              <a:gd name="T88" fmla="*/ 549 w 577"/>
              <a:gd name="T89" fmla="*/ 87 h 609"/>
              <a:gd name="T90" fmla="*/ 549 w 577"/>
              <a:gd name="T91" fmla="*/ 179 h 609"/>
              <a:gd name="T92" fmla="*/ 437 w 577"/>
              <a:gd name="T93" fmla="*/ 179 h 609"/>
              <a:gd name="T94" fmla="*/ 437 w 577"/>
              <a:gd name="T95" fmla="*/ 140 h 609"/>
              <a:gd name="T96" fmla="*/ 549 w 577"/>
              <a:gd name="T97" fmla="*/ 140 h 609"/>
              <a:gd name="T98" fmla="*/ 549 w 577"/>
              <a:gd name="T99" fmla="*/ 179 h 609"/>
              <a:gd name="T100" fmla="*/ 549 w 577"/>
              <a:gd name="T101" fmla="*/ 271 h 609"/>
              <a:gd name="T102" fmla="*/ 437 w 577"/>
              <a:gd name="T103" fmla="*/ 271 h 609"/>
              <a:gd name="T104" fmla="*/ 437 w 577"/>
              <a:gd name="T105" fmla="*/ 232 h 609"/>
              <a:gd name="T106" fmla="*/ 549 w 577"/>
              <a:gd name="T107" fmla="*/ 232 h 609"/>
              <a:gd name="T108" fmla="*/ 549 w 577"/>
              <a:gd name="T109" fmla="*/ 271 h 609"/>
              <a:gd name="T110" fmla="*/ 410 w 577"/>
              <a:gd name="T111" fmla="*/ 609 h 609"/>
              <a:gd name="T112" fmla="*/ 577 w 577"/>
              <a:gd name="T113" fmla="*/ 609 h 609"/>
              <a:gd name="T114" fmla="*/ 577 w 577"/>
              <a:gd name="T115" fmla="*/ 0 h 609"/>
              <a:gd name="T116" fmla="*/ 410 w 577"/>
              <a:gd name="T117" fmla="*/ 0 h 609"/>
              <a:gd name="T118" fmla="*/ 410 w 577"/>
              <a:gd name="T119" fmla="*/ 609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77" h="609">
                <a:moveTo>
                  <a:pt x="139" y="87"/>
                </a:moveTo>
                <a:lnTo>
                  <a:pt x="27" y="87"/>
                </a:lnTo>
                <a:lnTo>
                  <a:pt x="27" y="48"/>
                </a:lnTo>
                <a:lnTo>
                  <a:pt x="139" y="48"/>
                </a:lnTo>
                <a:lnTo>
                  <a:pt x="139" y="87"/>
                </a:lnTo>
                <a:close/>
                <a:moveTo>
                  <a:pt x="139" y="179"/>
                </a:moveTo>
                <a:lnTo>
                  <a:pt x="27" y="179"/>
                </a:lnTo>
                <a:lnTo>
                  <a:pt x="27" y="140"/>
                </a:lnTo>
                <a:lnTo>
                  <a:pt x="139" y="140"/>
                </a:lnTo>
                <a:lnTo>
                  <a:pt x="139" y="179"/>
                </a:lnTo>
                <a:close/>
                <a:moveTo>
                  <a:pt x="139" y="271"/>
                </a:moveTo>
                <a:lnTo>
                  <a:pt x="27" y="271"/>
                </a:lnTo>
                <a:lnTo>
                  <a:pt x="27" y="232"/>
                </a:lnTo>
                <a:lnTo>
                  <a:pt x="139" y="232"/>
                </a:lnTo>
                <a:lnTo>
                  <a:pt x="139" y="271"/>
                </a:lnTo>
                <a:close/>
                <a:moveTo>
                  <a:pt x="0" y="609"/>
                </a:moveTo>
                <a:lnTo>
                  <a:pt x="166" y="609"/>
                </a:lnTo>
                <a:lnTo>
                  <a:pt x="166" y="0"/>
                </a:lnTo>
                <a:lnTo>
                  <a:pt x="0" y="0"/>
                </a:lnTo>
                <a:lnTo>
                  <a:pt x="0" y="609"/>
                </a:lnTo>
                <a:close/>
                <a:moveTo>
                  <a:pt x="344" y="87"/>
                </a:moveTo>
                <a:lnTo>
                  <a:pt x="232" y="87"/>
                </a:lnTo>
                <a:lnTo>
                  <a:pt x="232" y="48"/>
                </a:lnTo>
                <a:lnTo>
                  <a:pt x="344" y="48"/>
                </a:lnTo>
                <a:lnTo>
                  <a:pt x="344" y="87"/>
                </a:lnTo>
                <a:close/>
                <a:moveTo>
                  <a:pt x="344" y="179"/>
                </a:moveTo>
                <a:lnTo>
                  <a:pt x="232" y="179"/>
                </a:lnTo>
                <a:lnTo>
                  <a:pt x="232" y="140"/>
                </a:lnTo>
                <a:lnTo>
                  <a:pt x="344" y="140"/>
                </a:lnTo>
                <a:lnTo>
                  <a:pt x="344" y="179"/>
                </a:lnTo>
                <a:close/>
                <a:moveTo>
                  <a:pt x="344" y="271"/>
                </a:moveTo>
                <a:lnTo>
                  <a:pt x="232" y="271"/>
                </a:lnTo>
                <a:lnTo>
                  <a:pt x="232" y="232"/>
                </a:lnTo>
                <a:lnTo>
                  <a:pt x="344" y="232"/>
                </a:lnTo>
                <a:lnTo>
                  <a:pt x="344" y="271"/>
                </a:lnTo>
                <a:close/>
                <a:moveTo>
                  <a:pt x="205" y="609"/>
                </a:moveTo>
                <a:lnTo>
                  <a:pt x="371" y="609"/>
                </a:lnTo>
                <a:lnTo>
                  <a:pt x="371" y="0"/>
                </a:lnTo>
                <a:lnTo>
                  <a:pt x="205" y="0"/>
                </a:lnTo>
                <a:lnTo>
                  <a:pt x="205" y="609"/>
                </a:lnTo>
                <a:close/>
                <a:moveTo>
                  <a:pt x="549" y="87"/>
                </a:moveTo>
                <a:lnTo>
                  <a:pt x="437" y="87"/>
                </a:lnTo>
                <a:lnTo>
                  <a:pt x="437" y="48"/>
                </a:lnTo>
                <a:lnTo>
                  <a:pt x="549" y="48"/>
                </a:lnTo>
                <a:lnTo>
                  <a:pt x="549" y="87"/>
                </a:lnTo>
                <a:close/>
                <a:moveTo>
                  <a:pt x="549" y="179"/>
                </a:moveTo>
                <a:lnTo>
                  <a:pt x="437" y="179"/>
                </a:lnTo>
                <a:lnTo>
                  <a:pt x="437" y="140"/>
                </a:lnTo>
                <a:lnTo>
                  <a:pt x="549" y="140"/>
                </a:lnTo>
                <a:lnTo>
                  <a:pt x="549" y="179"/>
                </a:lnTo>
                <a:close/>
                <a:moveTo>
                  <a:pt x="549" y="271"/>
                </a:moveTo>
                <a:lnTo>
                  <a:pt x="437" y="271"/>
                </a:lnTo>
                <a:lnTo>
                  <a:pt x="437" y="232"/>
                </a:lnTo>
                <a:lnTo>
                  <a:pt x="549" y="232"/>
                </a:lnTo>
                <a:lnTo>
                  <a:pt x="549" y="271"/>
                </a:lnTo>
                <a:close/>
                <a:moveTo>
                  <a:pt x="410" y="609"/>
                </a:moveTo>
                <a:lnTo>
                  <a:pt x="577" y="609"/>
                </a:lnTo>
                <a:lnTo>
                  <a:pt x="577" y="0"/>
                </a:lnTo>
                <a:lnTo>
                  <a:pt x="410" y="0"/>
                </a:lnTo>
                <a:lnTo>
                  <a:pt x="410" y="6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284310" y="2046861"/>
            <a:ext cx="2589436" cy="7641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1284310" y="3575789"/>
            <a:ext cx="2589436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文字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524643" y="2926126"/>
            <a:ext cx="2589436" cy="7641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8524643" y="4450193"/>
            <a:ext cx="2589436" cy="7641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1284310" y="5136260"/>
            <a:ext cx="2589436" cy="7641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</p:spTree>
    <p:extLst>
      <p:ext uri="{BB962C8B-B14F-4D97-AF65-F5344CB8AC3E}">
        <p14:creationId xmlns:p14="http://schemas.microsoft.com/office/powerpoint/2010/main" val="131165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5" grpId="0" animBg="1"/>
      <p:bldP spid="36" grpId="0"/>
      <p:bldP spid="37" grpId="0"/>
      <p:bldP spid="38" grpId="0"/>
      <p:bldP spid="39" grpId="0"/>
      <p:bldP spid="40" grpId="0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二、单击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3969558" y="1978233"/>
            <a:ext cx="4319586" cy="4332000"/>
          </a:xfrm>
          <a:prstGeom prst="ellipse">
            <a:avLst/>
          </a:prstGeom>
          <a:noFill/>
          <a:ln w="12700" cap="flat">
            <a:solidFill>
              <a:schemeClr val="bg1">
                <a:lumMod val="50000"/>
                <a:alpha val="76000"/>
              </a:schemeClr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7973738" y="2715014"/>
            <a:ext cx="1047432" cy="3044218"/>
            <a:chOff x="7973738" y="2715014"/>
            <a:chExt cx="1047432" cy="3044218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8032866" y="2715014"/>
              <a:ext cx="988304" cy="512990"/>
              <a:chOff x="10968080" y="2834540"/>
              <a:chExt cx="1020324" cy="465639"/>
            </a:xfrm>
          </p:grpSpPr>
          <p:grpSp>
            <p:nvGrpSpPr>
              <p:cNvPr id="15" name="组合 14"/>
              <p:cNvGrpSpPr/>
              <p:nvPr/>
            </p:nvGrpSpPr>
            <p:grpSpPr>
              <a:xfrm flipH="1" flipV="1">
                <a:off x="10968082" y="3062876"/>
                <a:ext cx="1020322" cy="129707"/>
                <a:chOff x="3407502" y="4686698"/>
                <a:chExt cx="1055154" cy="60148"/>
              </a:xfrm>
            </p:grpSpPr>
            <p:cxnSp>
              <p:nvCxnSpPr>
                <p:cNvPr id="19" name="直接连接符 18"/>
                <p:cNvCxnSpPr/>
                <p:nvPr/>
              </p:nvCxnSpPr>
              <p:spPr>
                <a:xfrm>
                  <a:off x="3407502" y="4686698"/>
                  <a:ext cx="140752" cy="60148"/>
                </a:xfrm>
                <a:prstGeom prst="line">
                  <a:avLst/>
                </a:prstGeom>
                <a:ln>
                  <a:solidFill>
                    <a:srgbClr val="74AC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3548256" y="4746846"/>
                  <a:ext cx="914400" cy="0"/>
                </a:xfrm>
                <a:prstGeom prst="line">
                  <a:avLst/>
                </a:prstGeom>
                <a:ln>
                  <a:solidFill>
                    <a:srgbClr val="74AC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组合 15"/>
              <p:cNvGrpSpPr/>
              <p:nvPr/>
            </p:nvGrpSpPr>
            <p:grpSpPr>
              <a:xfrm>
                <a:off x="10968080" y="2834540"/>
                <a:ext cx="45720" cy="465639"/>
                <a:chOff x="3034140" y="2463978"/>
                <a:chExt cx="45720" cy="465639"/>
              </a:xfrm>
            </p:grpSpPr>
            <p:cxnSp>
              <p:nvCxnSpPr>
                <p:cNvPr id="17" name="直接连接符 16"/>
                <p:cNvCxnSpPr/>
                <p:nvPr/>
              </p:nvCxnSpPr>
              <p:spPr>
                <a:xfrm>
                  <a:off x="3058867" y="2463978"/>
                  <a:ext cx="0" cy="465639"/>
                </a:xfrm>
                <a:prstGeom prst="line">
                  <a:avLst/>
                </a:prstGeom>
                <a:ln>
                  <a:solidFill>
                    <a:srgbClr val="74AC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椭圆 17"/>
                <p:cNvSpPr/>
                <p:nvPr/>
              </p:nvSpPr>
              <p:spPr>
                <a:xfrm>
                  <a:off x="3034140" y="2666319"/>
                  <a:ext cx="45720" cy="4572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rgbClr val="74AC4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8" name="组合 7"/>
            <p:cNvGrpSpPr/>
            <p:nvPr/>
          </p:nvGrpSpPr>
          <p:grpSpPr>
            <a:xfrm flipH="1" flipV="1">
              <a:off x="7973738" y="5246240"/>
              <a:ext cx="988304" cy="512992"/>
              <a:chOff x="10968080" y="2834540"/>
              <a:chExt cx="1020324" cy="465639"/>
            </a:xfrm>
          </p:grpSpPr>
          <p:grpSp>
            <p:nvGrpSpPr>
              <p:cNvPr id="9" name="组合 8"/>
              <p:cNvGrpSpPr/>
              <p:nvPr/>
            </p:nvGrpSpPr>
            <p:grpSpPr>
              <a:xfrm flipH="1" flipV="1">
                <a:off x="10968082" y="3062876"/>
                <a:ext cx="1020322" cy="129707"/>
                <a:chOff x="3407502" y="4686698"/>
                <a:chExt cx="1055154" cy="60148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>
                  <a:off x="3407502" y="4686698"/>
                  <a:ext cx="140752" cy="60148"/>
                </a:xfrm>
                <a:prstGeom prst="line">
                  <a:avLst/>
                </a:prstGeom>
                <a:ln>
                  <a:solidFill>
                    <a:srgbClr val="74AC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3548256" y="4746846"/>
                  <a:ext cx="914400" cy="0"/>
                </a:xfrm>
                <a:prstGeom prst="line">
                  <a:avLst/>
                </a:prstGeom>
                <a:ln>
                  <a:solidFill>
                    <a:srgbClr val="74AC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10968080" y="2834540"/>
                <a:ext cx="45720" cy="465639"/>
                <a:chOff x="3034140" y="2463978"/>
                <a:chExt cx="45720" cy="465639"/>
              </a:xfrm>
            </p:grpSpPr>
            <p:cxnSp>
              <p:nvCxnSpPr>
                <p:cNvPr id="11" name="直接连接符 10"/>
                <p:cNvCxnSpPr/>
                <p:nvPr/>
              </p:nvCxnSpPr>
              <p:spPr>
                <a:xfrm>
                  <a:off x="3058867" y="2463978"/>
                  <a:ext cx="0" cy="465639"/>
                </a:xfrm>
                <a:prstGeom prst="line">
                  <a:avLst/>
                </a:prstGeom>
                <a:ln>
                  <a:solidFill>
                    <a:srgbClr val="74AC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椭圆 11"/>
                <p:cNvSpPr/>
                <p:nvPr/>
              </p:nvSpPr>
              <p:spPr>
                <a:xfrm>
                  <a:off x="3034140" y="2666319"/>
                  <a:ext cx="45720" cy="45720"/>
                </a:xfrm>
                <a:prstGeom prst="ellipse">
                  <a:avLst/>
                </a:prstGeom>
                <a:ln>
                  <a:solidFill>
                    <a:srgbClr val="74AC4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21" name="组合 20"/>
          <p:cNvGrpSpPr/>
          <p:nvPr/>
        </p:nvGrpSpPr>
        <p:grpSpPr>
          <a:xfrm>
            <a:off x="3181627" y="2639124"/>
            <a:ext cx="1124083" cy="3120114"/>
            <a:chOff x="3549319" y="3017729"/>
            <a:chExt cx="1020324" cy="2832113"/>
          </a:xfrm>
        </p:grpSpPr>
        <p:grpSp>
          <p:nvGrpSpPr>
            <p:cNvPr id="22" name="组合 21"/>
            <p:cNvGrpSpPr/>
            <p:nvPr/>
          </p:nvGrpSpPr>
          <p:grpSpPr>
            <a:xfrm flipH="1" flipV="1">
              <a:off x="3549321" y="3246065"/>
              <a:ext cx="1020322" cy="129707"/>
              <a:chOff x="3407502" y="4686698"/>
              <a:chExt cx="1055154" cy="60148"/>
            </a:xfrm>
          </p:grpSpPr>
          <p:cxnSp>
            <p:nvCxnSpPr>
              <p:cNvPr id="33" name="直接连接符 32"/>
              <p:cNvCxnSpPr/>
              <p:nvPr/>
            </p:nvCxnSpPr>
            <p:spPr>
              <a:xfrm>
                <a:off x="3407502" y="4686698"/>
                <a:ext cx="140752" cy="60148"/>
              </a:xfrm>
              <a:prstGeom prst="line">
                <a:avLst/>
              </a:prstGeom>
              <a:ln>
                <a:solidFill>
                  <a:srgbClr val="74AC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3548256" y="4746846"/>
                <a:ext cx="914400" cy="0"/>
              </a:xfrm>
              <a:prstGeom prst="line">
                <a:avLst/>
              </a:prstGeom>
              <a:ln>
                <a:solidFill>
                  <a:srgbClr val="74AC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3549319" y="3017729"/>
              <a:ext cx="45720" cy="465639"/>
              <a:chOff x="3034140" y="2463978"/>
              <a:chExt cx="45720" cy="465639"/>
            </a:xfrm>
          </p:grpSpPr>
          <p:cxnSp>
            <p:nvCxnSpPr>
              <p:cNvPr id="31" name="直接连接符 30"/>
              <p:cNvCxnSpPr/>
              <p:nvPr/>
            </p:nvCxnSpPr>
            <p:spPr>
              <a:xfrm>
                <a:off x="3058867" y="2463978"/>
                <a:ext cx="0" cy="465639"/>
              </a:xfrm>
              <a:prstGeom prst="line">
                <a:avLst/>
              </a:prstGeom>
              <a:ln>
                <a:solidFill>
                  <a:srgbClr val="74AC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椭圆 31"/>
              <p:cNvSpPr/>
              <p:nvPr/>
            </p:nvSpPr>
            <p:spPr>
              <a:xfrm>
                <a:off x="3034140" y="2666319"/>
                <a:ext cx="45720" cy="45720"/>
              </a:xfrm>
              <a:prstGeom prst="ellipse">
                <a:avLst/>
              </a:prstGeom>
              <a:solidFill>
                <a:srgbClr val="00A4A0"/>
              </a:solidFill>
              <a:ln>
                <a:solidFill>
                  <a:srgbClr val="74AC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 flipV="1">
              <a:off x="3572178" y="5384202"/>
              <a:ext cx="994721" cy="465640"/>
              <a:chOff x="10968080" y="2834540"/>
              <a:chExt cx="1020324" cy="465639"/>
            </a:xfrm>
          </p:grpSpPr>
          <p:grpSp>
            <p:nvGrpSpPr>
              <p:cNvPr id="25" name="组合 24"/>
              <p:cNvGrpSpPr/>
              <p:nvPr/>
            </p:nvGrpSpPr>
            <p:grpSpPr>
              <a:xfrm flipH="1" flipV="1">
                <a:off x="10968082" y="3062876"/>
                <a:ext cx="1020322" cy="129707"/>
                <a:chOff x="3407502" y="4686698"/>
                <a:chExt cx="1055154" cy="60148"/>
              </a:xfrm>
            </p:grpSpPr>
            <p:cxnSp>
              <p:nvCxnSpPr>
                <p:cNvPr id="29" name="直接连接符 28"/>
                <p:cNvCxnSpPr/>
                <p:nvPr/>
              </p:nvCxnSpPr>
              <p:spPr>
                <a:xfrm>
                  <a:off x="3407502" y="4686698"/>
                  <a:ext cx="140752" cy="60148"/>
                </a:xfrm>
                <a:prstGeom prst="line">
                  <a:avLst/>
                </a:prstGeom>
                <a:ln>
                  <a:solidFill>
                    <a:srgbClr val="74AC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3548256" y="4746846"/>
                  <a:ext cx="914400" cy="0"/>
                </a:xfrm>
                <a:prstGeom prst="line">
                  <a:avLst/>
                </a:prstGeom>
                <a:ln>
                  <a:solidFill>
                    <a:srgbClr val="74AC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5"/>
              <p:cNvGrpSpPr/>
              <p:nvPr/>
            </p:nvGrpSpPr>
            <p:grpSpPr>
              <a:xfrm>
                <a:off x="10968080" y="2834540"/>
                <a:ext cx="45720" cy="465639"/>
                <a:chOff x="3034140" y="2463978"/>
                <a:chExt cx="45720" cy="465639"/>
              </a:xfrm>
            </p:grpSpPr>
            <p:cxnSp>
              <p:nvCxnSpPr>
                <p:cNvPr id="27" name="直接连接符 26"/>
                <p:cNvCxnSpPr/>
                <p:nvPr/>
              </p:nvCxnSpPr>
              <p:spPr>
                <a:xfrm>
                  <a:off x="3058867" y="2463978"/>
                  <a:ext cx="0" cy="465639"/>
                </a:xfrm>
                <a:prstGeom prst="line">
                  <a:avLst/>
                </a:prstGeom>
                <a:ln>
                  <a:solidFill>
                    <a:srgbClr val="74AC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椭圆 27"/>
                <p:cNvSpPr/>
                <p:nvPr/>
              </p:nvSpPr>
              <p:spPr>
                <a:xfrm>
                  <a:off x="3034140" y="2666319"/>
                  <a:ext cx="45720" cy="45720"/>
                </a:xfrm>
                <a:prstGeom prst="ellipse">
                  <a:avLst/>
                </a:prstGeom>
                <a:solidFill>
                  <a:srgbClr val="00CC66"/>
                </a:solidFill>
                <a:ln>
                  <a:solidFill>
                    <a:srgbClr val="74AC4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35" name="组合 34"/>
          <p:cNvGrpSpPr/>
          <p:nvPr/>
        </p:nvGrpSpPr>
        <p:grpSpPr>
          <a:xfrm>
            <a:off x="4492064" y="2541504"/>
            <a:ext cx="1500850" cy="1512224"/>
            <a:chOff x="4492064" y="2541504"/>
            <a:chExt cx="1500850" cy="1512224"/>
          </a:xfrm>
        </p:grpSpPr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4492064" y="2541504"/>
              <a:ext cx="1500850" cy="1512224"/>
            </a:xfrm>
            <a:custGeom>
              <a:avLst/>
              <a:gdLst>
                <a:gd name="T0" fmla="*/ 33 w 66"/>
                <a:gd name="T1" fmla="*/ 0 h 66"/>
                <a:gd name="T2" fmla="*/ 66 w 66"/>
                <a:gd name="T3" fmla="*/ 33 h 66"/>
                <a:gd name="T4" fmla="*/ 64 w 66"/>
                <a:gd name="T5" fmla="*/ 46 h 66"/>
                <a:gd name="T6" fmla="*/ 50 w 66"/>
                <a:gd name="T7" fmla="*/ 36 h 66"/>
                <a:gd name="T8" fmla="*/ 50 w 66"/>
                <a:gd name="T9" fmla="*/ 33 h 66"/>
                <a:gd name="T10" fmla="*/ 33 w 66"/>
                <a:gd name="T11" fmla="*/ 16 h 66"/>
                <a:gd name="T12" fmla="*/ 16 w 66"/>
                <a:gd name="T13" fmla="*/ 33 h 66"/>
                <a:gd name="T14" fmla="*/ 33 w 66"/>
                <a:gd name="T15" fmla="*/ 50 h 66"/>
                <a:gd name="T16" fmla="*/ 34 w 66"/>
                <a:gd name="T17" fmla="*/ 50 h 66"/>
                <a:gd name="T18" fmla="*/ 34 w 66"/>
                <a:gd name="T19" fmla="*/ 51 h 66"/>
                <a:gd name="T20" fmla="*/ 42 w 66"/>
                <a:gd name="T21" fmla="*/ 65 h 66"/>
                <a:gd name="T22" fmla="*/ 33 w 66"/>
                <a:gd name="T23" fmla="*/ 66 h 66"/>
                <a:gd name="T24" fmla="*/ 0 w 66"/>
                <a:gd name="T25" fmla="*/ 33 h 66"/>
                <a:gd name="T26" fmla="*/ 33 w 66"/>
                <a:gd name="T2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" h="66">
                  <a:moveTo>
                    <a:pt x="33" y="0"/>
                  </a:moveTo>
                  <a:cubicBezTo>
                    <a:pt x="51" y="0"/>
                    <a:pt x="66" y="15"/>
                    <a:pt x="66" y="33"/>
                  </a:cubicBezTo>
                  <a:cubicBezTo>
                    <a:pt x="66" y="38"/>
                    <a:pt x="66" y="42"/>
                    <a:pt x="64" y="46"/>
                  </a:cubicBezTo>
                  <a:cubicBezTo>
                    <a:pt x="62" y="40"/>
                    <a:pt x="56" y="36"/>
                    <a:pt x="50" y="36"/>
                  </a:cubicBezTo>
                  <a:cubicBezTo>
                    <a:pt x="50" y="35"/>
                    <a:pt x="50" y="34"/>
                    <a:pt x="50" y="33"/>
                  </a:cubicBezTo>
                  <a:cubicBezTo>
                    <a:pt x="50" y="24"/>
                    <a:pt x="42" y="16"/>
                    <a:pt x="33" y="16"/>
                  </a:cubicBezTo>
                  <a:cubicBezTo>
                    <a:pt x="24" y="16"/>
                    <a:pt x="16" y="24"/>
                    <a:pt x="16" y="33"/>
                  </a:cubicBezTo>
                  <a:cubicBezTo>
                    <a:pt x="16" y="42"/>
                    <a:pt x="24" y="50"/>
                    <a:pt x="33" y="50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4" y="50"/>
                    <a:pt x="34" y="51"/>
                    <a:pt x="34" y="51"/>
                  </a:cubicBezTo>
                  <a:cubicBezTo>
                    <a:pt x="34" y="57"/>
                    <a:pt x="37" y="63"/>
                    <a:pt x="42" y="65"/>
                  </a:cubicBezTo>
                  <a:cubicBezTo>
                    <a:pt x="39" y="66"/>
                    <a:pt x="36" y="66"/>
                    <a:pt x="33" y="66"/>
                  </a:cubicBezTo>
                  <a:cubicBezTo>
                    <a:pt x="15" y="66"/>
                    <a:pt x="0" y="51"/>
                    <a:pt x="0" y="33"/>
                  </a:cubicBezTo>
                  <a:cubicBezTo>
                    <a:pt x="0" y="15"/>
                    <a:pt x="15" y="0"/>
                    <a:pt x="33" y="0"/>
                  </a:cubicBez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31" tIns="45715" rIns="91431" bIns="4571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5310706" y="3417005"/>
              <a:ext cx="591244" cy="591245"/>
            </a:xfrm>
            <a:prstGeom prst="ellipse">
              <a:avLst/>
            </a:prstGeom>
            <a:solidFill>
              <a:srgbClr val="4C4B5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 dirty="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5310706" y="3417005"/>
              <a:ext cx="591244" cy="591245"/>
            </a:xfrm>
            <a:prstGeom prst="ellipse">
              <a:avLst/>
            </a:prstGeom>
            <a:noFill/>
            <a:ln w="4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39" name="文本框 11"/>
            <p:cNvSpPr txBox="1"/>
            <p:nvPr/>
          </p:nvSpPr>
          <p:spPr>
            <a:xfrm>
              <a:off x="5371243" y="3394264"/>
              <a:ext cx="473747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en-US" altLang="zh-HK" sz="3200" b="1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张海山锐谐体2.0-授权联系：Samtype@QQ.com" panose="02000000000000000000" pitchFamily="2" charset="-122"/>
                </a:rPr>
                <a:t>1</a:t>
              </a:r>
              <a:endParaRPr lang="zh-HK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张海山锐谐体2.0-授权联系：Samtype@QQ.com" panose="02000000000000000000" pitchFamily="2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243051" y="2541504"/>
            <a:ext cx="1523590" cy="1512224"/>
            <a:chOff x="6243051" y="2541504"/>
            <a:chExt cx="1523590" cy="1512224"/>
          </a:xfrm>
        </p:grpSpPr>
        <p:sp>
          <p:nvSpPr>
            <p:cNvPr id="41" name="Freeform 37"/>
            <p:cNvSpPr>
              <a:spLocks/>
            </p:cNvSpPr>
            <p:nvPr/>
          </p:nvSpPr>
          <p:spPr bwMode="auto">
            <a:xfrm>
              <a:off x="6243051" y="2541504"/>
              <a:ext cx="1523590" cy="1512224"/>
            </a:xfrm>
            <a:custGeom>
              <a:avLst/>
              <a:gdLst>
                <a:gd name="T0" fmla="*/ 34 w 67"/>
                <a:gd name="T1" fmla="*/ 0 h 66"/>
                <a:gd name="T2" fmla="*/ 0 w 67"/>
                <a:gd name="T3" fmla="*/ 33 h 66"/>
                <a:gd name="T4" fmla="*/ 3 w 67"/>
                <a:gd name="T5" fmla="*/ 46 h 66"/>
                <a:gd name="T6" fmla="*/ 17 w 67"/>
                <a:gd name="T7" fmla="*/ 36 h 66"/>
                <a:gd name="T8" fmla="*/ 17 w 67"/>
                <a:gd name="T9" fmla="*/ 33 h 66"/>
                <a:gd name="T10" fmla="*/ 34 w 67"/>
                <a:gd name="T11" fmla="*/ 16 h 66"/>
                <a:gd name="T12" fmla="*/ 51 w 67"/>
                <a:gd name="T13" fmla="*/ 33 h 66"/>
                <a:gd name="T14" fmla="*/ 34 w 67"/>
                <a:gd name="T15" fmla="*/ 50 h 66"/>
                <a:gd name="T16" fmla="*/ 33 w 67"/>
                <a:gd name="T17" fmla="*/ 50 h 66"/>
                <a:gd name="T18" fmla="*/ 33 w 67"/>
                <a:gd name="T19" fmla="*/ 51 h 66"/>
                <a:gd name="T20" fmla="*/ 24 w 67"/>
                <a:gd name="T21" fmla="*/ 65 h 66"/>
                <a:gd name="T22" fmla="*/ 34 w 67"/>
                <a:gd name="T23" fmla="*/ 66 h 66"/>
                <a:gd name="T24" fmla="*/ 67 w 67"/>
                <a:gd name="T25" fmla="*/ 33 h 66"/>
                <a:gd name="T26" fmla="*/ 34 w 67"/>
                <a:gd name="T2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66">
                  <a:moveTo>
                    <a:pt x="34" y="0"/>
                  </a:moveTo>
                  <a:cubicBezTo>
                    <a:pt x="15" y="0"/>
                    <a:pt x="0" y="15"/>
                    <a:pt x="0" y="33"/>
                  </a:cubicBezTo>
                  <a:cubicBezTo>
                    <a:pt x="0" y="38"/>
                    <a:pt x="1" y="42"/>
                    <a:pt x="3" y="46"/>
                  </a:cubicBezTo>
                  <a:cubicBezTo>
                    <a:pt x="5" y="40"/>
                    <a:pt x="11" y="36"/>
                    <a:pt x="17" y="36"/>
                  </a:cubicBezTo>
                  <a:cubicBezTo>
                    <a:pt x="17" y="35"/>
                    <a:pt x="17" y="34"/>
                    <a:pt x="17" y="33"/>
                  </a:cubicBezTo>
                  <a:cubicBezTo>
                    <a:pt x="17" y="24"/>
                    <a:pt x="24" y="16"/>
                    <a:pt x="34" y="16"/>
                  </a:cubicBezTo>
                  <a:cubicBezTo>
                    <a:pt x="43" y="16"/>
                    <a:pt x="51" y="24"/>
                    <a:pt x="51" y="33"/>
                  </a:cubicBezTo>
                  <a:cubicBezTo>
                    <a:pt x="51" y="42"/>
                    <a:pt x="43" y="50"/>
                    <a:pt x="34" y="50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1"/>
                    <a:pt x="33" y="51"/>
                  </a:cubicBezTo>
                  <a:cubicBezTo>
                    <a:pt x="33" y="57"/>
                    <a:pt x="29" y="63"/>
                    <a:pt x="24" y="65"/>
                  </a:cubicBezTo>
                  <a:cubicBezTo>
                    <a:pt x="27" y="66"/>
                    <a:pt x="30" y="66"/>
                    <a:pt x="34" y="66"/>
                  </a:cubicBezTo>
                  <a:cubicBezTo>
                    <a:pt x="52" y="66"/>
                    <a:pt x="67" y="51"/>
                    <a:pt x="67" y="33"/>
                  </a:cubicBezTo>
                  <a:cubicBezTo>
                    <a:pt x="67" y="15"/>
                    <a:pt x="52" y="0"/>
                    <a:pt x="34" y="0"/>
                  </a:cubicBez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31" tIns="45715" rIns="91431" bIns="4571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6334013" y="3417005"/>
              <a:ext cx="591244" cy="591245"/>
            </a:xfrm>
            <a:prstGeom prst="ellipse">
              <a:avLst/>
            </a:prstGeom>
            <a:solidFill>
              <a:srgbClr val="4C4B50"/>
            </a:solidFill>
            <a:ln w="4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43" name="文本框 11"/>
            <p:cNvSpPr txBox="1"/>
            <p:nvPr/>
          </p:nvSpPr>
          <p:spPr>
            <a:xfrm>
              <a:off x="6441029" y="3417005"/>
              <a:ext cx="370527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en-US" altLang="zh-HK" sz="3200" b="1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张海山锐谐体2.0-授权联系：Samtype@QQ.com" panose="02000000000000000000" pitchFamily="2" charset="-122"/>
                </a:rPr>
                <a:t>2</a:t>
              </a:r>
              <a:endParaRPr lang="zh-HK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张海山锐谐体2.0-授权联系：Samtype@QQ.com" panose="02000000000000000000" pitchFamily="2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492064" y="4235643"/>
            <a:ext cx="1500850" cy="1523591"/>
            <a:chOff x="4492064" y="4235643"/>
            <a:chExt cx="1500850" cy="1523591"/>
          </a:xfrm>
        </p:grpSpPr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4492064" y="4235643"/>
              <a:ext cx="1500850" cy="1523591"/>
            </a:xfrm>
            <a:custGeom>
              <a:avLst/>
              <a:gdLst>
                <a:gd name="T0" fmla="*/ 33 w 66"/>
                <a:gd name="T1" fmla="*/ 67 h 67"/>
                <a:gd name="T2" fmla="*/ 66 w 66"/>
                <a:gd name="T3" fmla="*/ 33 h 67"/>
                <a:gd name="T4" fmla="*/ 64 w 66"/>
                <a:gd name="T5" fmla="*/ 20 h 67"/>
                <a:gd name="T6" fmla="*/ 50 w 66"/>
                <a:gd name="T7" fmla="*/ 30 h 67"/>
                <a:gd name="T8" fmla="*/ 50 w 66"/>
                <a:gd name="T9" fmla="*/ 33 h 67"/>
                <a:gd name="T10" fmla="*/ 33 w 66"/>
                <a:gd name="T11" fmla="*/ 50 h 67"/>
                <a:gd name="T12" fmla="*/ 16 w 66"/>
                <a:gd name="T13" fmla="*/ 33 h 67"/>
                <a:gd name="T14" fmla="*/ 33 w 66"/>
                <a:gd name="T15" fmla="*/ 17 h 67"/>
                <a:gd name="T16" fmla="*/ 34 w 66"/>
                <a:gd name="T17" fmla="*/ 17 h 67"/>
                <a:gd name="T18" fmla="*/ 34 w 66"/>
                <a:gd name="T19" fmla="*/ 15 h 67"/>
                <a:gd name="T20" fmla="*/ 42 w 66"/>
                <a:gd name="T21" fmla="*/ 1 h 67"/>
                <a:gd name="T22" fmla="*/ 33 w 66"/>
                <a:gd name="T23" fmla="*/ 0 h 67"/>
                <a:gd name="T24" fmla="*/ 0 w 66"/>
                <a:gd name="T25" fmla="*/ 33 h 67"/>
                <a:gd name="T26" fmla="*/ 33 w 66"/>
                <a:gd name="T2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" h="67">
                  <a:moveTo>
                    <a:pt x="33" y="67"/>
                  </a:moveTo>
                  <a:cubicBezTo>
                    <a:pt x="51" y="67"/>
                    <a:pt x="66" y="52"/>
                    <a:pt x="66" y="33"/>
                  </a:cubicBezTo>
                  <a:cubicBezTo>
                    <a:pt x="66" y="29"/>
                    <a:pt x="66" y="24"/>
                    <a:pt x="64" y="20"/>
                  </a:cubicBezTo>
                  <a:cubicBezTo>
                    <a:pt x="62" y="26"/>
                    <a:pt x="56" y="30"/>
                    <a:pt x="50" y="30"/>
                  </a:cubicBezTo>
                  <a:cubicBezTo>
                    <a:pt x="50" y="31"/>
                    <a:pt x="50" y="32"/>
                    <a:pt x="50" y="33"/>
                  </a:cubicBezTo>
                  <a:cubicBezTo>
                    <a:pt x="50" y="43"/>
                    <a:pt x="42" y="50"/>
                    <a:pt x="33" y="50"/>
                  </a:cubicBezTo>
                  <a:cubicBezTo>
                    <a:pt x="24" y="50"/>
                    <a:pt x="16" y="43"/>
                    <a:pt x="16" y="33"/>
                  </a:cubicBezTo>
                  <a:cubicBezTo>
                    <a:pt x="16" y="24"/>
                    <a:pt x="24" y="17"/>
                    <a:pt x="33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9"/>
                    <a:pt x="37" y="4"/>
                    <a:pt x="42" y="1"/>
                  </a:cubicBezTo>
                  <a:cubicBezTo>
                    <a:pt x="39" y="0"/>
                    <a:pt x="36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52"/>
                    <a:pt x="15" y="67"/>
                    <a:pt x="33" y="67"/>
                  </a:cubicBez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31" tIns="45715" rIns="91431" bIns="4571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46" name="Oval 36"/>
            <p:cNvSpPr>
              <a:spLocks noChangeArrowheads="1"/>
            </p:cNvSpPr>
            <p:nvPr/>
          </p:nvSpPr>
          <p:spPr bwMode="auto">
            <a:xfrm>
              <a:off x="5310705" y="4281127"/>
              <a:ext cx="591244" cy="591244"/>
            </a:xfrm>
            <a:prstGeom prst="ellipse">
              <a:avLst/>
            </a:prstGeom>
            <a:solidFill>
              <a:srgbClr val="4C4B50"/>
            </a:solidFill>
            <a:ln w="4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47" name="文本框 11"/>
            <p:cNvSpPr txBox="1"/>
            <p:nvPr/>
          </p:nvSpPr>
          <p:spPr>
            <a:xfrm>
              <a:off x="5420408" y="4281127"/>
              <a:ext cx="370527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en-US" altLang="zh-HK" sz="3200" b="1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张海山锐谐体2.0-授权联系：Samtype@QQ.com" panose="02000000000000000000" pitchFamily="2" charset="-122"/>
                </a:rPr>
                <a:t>3</a:t>
              </a:r>
              <a:endParaRPr lang="zh-HK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张海山锐谐体2.0-授权联系：Samtype@QQ.com" panose="02000000000000000000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243051" y="4235643"/>
            <a:ext cx="1523590" cy="1523591"/>
            <a:chOff x="6243051" y="4235643"/>
            <a:chExt cx="1523590" cy="1523591"/>
          </a:xfrm>
        </p:grpSpPr>
        <p:sp>
          <p:nvSpPr>
            <p:cNvPr id="49" name="Freeform 39"/>
            <p:cNvSpPr>
              <a:spLocks/>
            </p:cNvSpPr>
            <p:nvPr/>
          </p:nvSpPr>
          <p:spPr bwMode="auto">
            <a:xfrm>
              <a:off x="6243051" y="4235643"/>
              <a:ext cx="1523590" cy="1523591"/>
            </a:xfrm>
            <a:custGeom>
              <a:avLst/>
              <a:gdLst>
                <a:gd name="T0" fmla="*/ 34 w 67"/>
                <a:gd name="T1" fmla="*/ 67 h 67"/>
                <a:gd name="T2" fmla="*/ 0 w 67"/>
                <a:gd name="T3" fmla="*/ 33 h 67"/>
                <a:gd name="T4" fmla="*/ 3 w 67"/>
                <a:gd name="T5" fmla="*/ 20 h 67"/>
                <a:gd name="T6" fmla="*/ 17 w 67"/>
                <a:gd name="T7" fmla="*/ 30 h 67"/>
                <a:gd name="T8" fmla="*/ 17 w 67"/>
                <a:gd name="T9" fmla="*/ 33 h 67"/>
                <a:gd name="T10" fmla="*/ 34 w 67"/>
                <a:gd name="T11" fmla="*/ 50 h 67"/>
                <a:gd name="T12" fmla="*/ 51 w 67"/>
                <a:gd name="T13" fmla="*/ 33 h 67"/>
                <a:gd name="T14" fmla="*/ 34 w 67"/>
                <a:gd name="T15" fmla="*/ 17 h 67"/>
                <a:gd name="T16" fmla="*/ 33 w 67"/>
                <a:gd name="T17" fmla="*/ 17 h 67"/>
                <a:gd name="T18" fmla="*/ 33 w 67"/>
                <a:gd name="T19" fmla="*/ 15 h 67"/>
                <a:gd name="T20" fmla="*/ 24 w 67"/>
                <a:gd name="T21" fmla="*/ 1 h 67"/>
                <a:gd name="T22" fmla="*/ 34 w 67"/>
                <a:gd name="T23" fmla="*/ 0 h 67"/>
                <a:gd name="T24" fmla="*/ 67 w 67"/>
                <a:gd name="T25" fmla="*/ 33 h 67"/>
                <a:gd name="T26" fmla="*/ 34 w 67"/>
                <a:gd name="T2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67">
                  <a:moveTo>
                    <a:pt x="34" y="67"/>
                  </a:moveTo>
                  <a:cubicBezTo>
                    <a:pt x="15" y="67"/>
                    <a:pt x="0" y="52"/>
                    <a:pt x="0" y="33"/>
                  </a:cubicBezTo>
                  <a:cubicBezTo>
                    <a:pt x="0" y="29"/>
                    <a:pt x="1" y="24"/>
                    <a:pt x="3" y="20"/>
                  </a:cubicBezTo>
                  <a:cubicBezTo>
                    <a:pt x="5" y="26"/>
                    <a:pt x="11" y="30"/>
                    <a:pt x="17" y="30"/>
                  </a:cubicBezTo>
                  <a:cubicBezTo>
                    <a:pt x="17" y="31"/>
                    <a:pt x="17" y="32"/>
                    <a:pt x="17" y="33"/>
                  </a:cubicBezTo>
                  <a:cubicBezTo>
                    <a:pt x="17" y="43"/>
                    <a:pt x="24" y="50"/>
                    <a:pt x="34" y="50"/>
                  </a:cubicBezTo>
                  <a:cubicBezTo>
                    <a:pt x="43" y="50"/>
                    <a:pt x="51" y="43"/>
                    <a:pt x="51" y="33"/>
                  </a:cubicBezTo>
                  <a:cubicBezTo>
                    <a:pt x="51" y="24"/>
                    <a:pt x="43" y="17"/>
                    <a:pt x="34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6"/>
                    <a:pt x="33" y="16"/>
                    <a:pt x="33" y="15"/>
                  </a:cubicBezTo>
                  <a:cubicBezTo>
                    <a:pt x="33" y="9"/>
                    <a:pt x="29" y="4"/>
                    <a:pt x="24" y="1"/>
                  </a:cubicBezTo>
                  <a:cubicBezTo>
                    <a:pt x="27" y="0"/>
                    <a:pt x="30" y="0"/>
                    <a:pt x="34" y="0"/>
                  </a:cubicBezTo>
                  <a:cubicBezTo>
                    <a:pt x="52" y="0"/>
                    <a:pt x="67" y="15"/>
                    <a:pt x="67" y="33"/>
                  </a:cubicBezTo>
                  <a:cubicBezTo>
                    <a:pt x="67" y="52"/>
                    <a:pt x="52" y="67"/>
                    <a:pt x="34" y="67"/>
                  </a:cubicBez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31" tIns="45715" rIns="91431" bIns="4571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50" name="Oval 40"/>
            <p:cNvSpPr>
              <a:spLocks noChangeArrowheads="1"/>
            </p:cNvSpPr>
            <p:nvPr/>
          </p:nvSpPr>
          <p:spPr bwMode="auto">
            <a:xfrm>
              <a:off x="6334013" y="4281127"/>
              <a:ext cx="591244" cy="591244"/>
            </a:xfrm>
            <a:prstGeom prst="ellipse">
              <a:avLst/>
            </a:prstGeom>
            <a:solidFill>
              <a:srgbClr val="4C4B50"/>
            </a:solidFill>
            <a:ln w="4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51" name="文本框 11"/>
            <p:cNvSpPr txBox="1"/>
            <p:nvPr/>
          </p:nvSpPr>
          <p:spPr>
            <a:xfrm>
              <a:off x="6430327" y="4285186"/>
              <a:ext cx="370527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en-US" altLang="zh-HK" sz="3200" b="1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张海山锐谐体2.0-授权联系：Samtype@QQ.com" panose="02000000000000000000" pitchFamily="2" charset="-122"/>
                </a:rPr>
                <a:t>4</a:t>
              </a:r>
              <a:endParaRPr lang="zh-HK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张海山锐谐体2.0-授权联系：Samtype@QQ.com" panose="02000000000000000000" pitchFamily="2" charset="-122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710764" y="2552130"/>
            <a:ext cx="2322940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752836" y="5128290"/>
            <a:ext cx="2322940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9177379" y="2552130"/>
            <a:ext cx="2322940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9177379" y="5128290"/>
            <a:ext cx="2322940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</p:spTree>
    <p:extLst>
      <p:ext uri="{BB962C8B-B14F-4D97-AF65-F5344CB8AC3E}">
        <p14:creationId xmlns:p14="http://schemas.microsoft.com/office/powerpoint/2010/main" val="6753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52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二、单击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grpSp>
        <p:nvGrpSpPr>
          <p:cNvPr id="5" name="组合 4"/>
          <p:cNvGrpSpPr/>
          <p:nvPr/>
        </p:nvGrpSpPr>
        <p:grpSpPr>
          <a:xfrm>
            <a:off x="6000095" y="5090306"/>
            <a:ext cx="4608407" cy="1526040"/>
            <a:chOff x="4355976" y="3299428"/>
            <a:chExt cx="3456305" cy="1144530"/>
          </a:xfrm>
          <a:solidFill>
            <a:srgbClr val="74AC40"/>
          </a:solidFill>
        </p:grpSpPr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6930203" y="3299428"/>
              <a:ext cx="882078" cy="1144530"/>
              <a:chOff x="3600" y="3001"/>
              <a:chExt cx="779" cy="1007"/>
            </a:xfrm>
            <a:grpFill/>
          </p:grpSpPr>
          <p:sp>
            <p:nvSpPr>
              <p:cNvPr id="16" name="Freeform 7"/>
              <p:cNvSpPr>
                <a:spLocks/>
              </p:cNvSpPr>
              <p:nvPr/>
            </p:nvSpPr>
            <p:spPr bwMode="auto">
              <a:xfrm>
                <a:off x="3600" y="3072"/>
                <a:ext cx="779" cy="936"/>
              </a:xfrm>
              <a:custGeom>
                <a:avLst/>
                <a:gdLst/>
                <a:ahLst/>
                <a:cxnLst>
                  <a:cxn ang="0">
                    <a:pos x="3" y="159"/>
                  </a:cxn>
                  <a:cxn ang="0">
                    <a:pos x="90" y="130"/>
                  </a:cxn>
                  <a:cxn ang="0">
                    <a:pos x="360" y="128"/>
                  </a:cxn>
                  <a:cxn ang="0">
                    <a:pos x="451" y="116"/>
                  </a:cxn>
                  <a:cxn ang="0">
                    <a:pos x="602" y="40"/>
                  </a:cxn>
                  <a:cxn ang="0">
                    <a:pos x="693" y="26"/>
                  </a:cxn>
                  <a:cxn ang="0">
                    <a:pos x="648" y="98"/>
                  </a:cxn>
                  <a:cxn ang="0">
                    <a:pos x="586" y="139"/>
                  </a:cxn>
                  <a:cxn ang="0">
                    <a:pos x="483" y="221"/>
                  </a:cxn>
                  <a:cxn ang="0">
                    <a:pos x="465" y="306"/>
                  </a:cxn>
                  <a:cxn ang="0">
                    <a:pos x="571" y="786"/>
                  </a:cxn>
                  <a:cxn ang="0">
                    <a:pos x="541" y="843"/>
                  </a:cxn>
                  <a:cxn ang="0">
                    <a:pos x="483" y="816"/>
                  </a:cxn>
                  <a:cxn ang="0">
                    <a:pos x="389" y="557"/>
                  </a:cxn>
                  <a:cxn ang="0">
                    <a:pos x="366" y="518"/>
                  </a:cxn>
                  <a:cxn ang="0">
                    <a:pos x="355" y="518"/>
                  </a:cxn>
                  <a:cxn ang="0">
                    <a:pos x="334" y="557"/>
                  </a:cxn>
                  <a:cxn ang="0">
                    <a:pos x="239" y="816"/>
                  </a:cxn>
                  <a:cxn ang="0">
                    <a:pos x="182" y="843"/>
                  </a:cxn>
                  <a:cxn ang="0">
                    <a:pos x="152" y="786"/>
                  </a:cxn>
                  <a:cxn ang="0">
                    <a:pos x="257" y="306"/>
                  </a:cxn>
                  <a:cxn ang="0">
                    <a:pos x="241" y="235"/>
                  </a:cxn>
                  <a:cxn ang="0">
                    <a:pos x="165" y="211"/>
                  </a:cxn>
                  <a:cxn ang="0">
                    <a:pos x="75" y="203"/>
                  </a:cxn>
                  <a:cxn ang="0">
                    <a:pos x="3" y="159"/>
                  </a:cxn>
                </a:cxnLst>
                <a:rect l="0" t="0" r="r" b="b"/>
                <a:pathLst>
                  <a:path w="709" h="852">
                    <a:moveTo>
                      <a:pt x="3" y="159"/>
                    </a:moveTo>
                    <a:cubicBezTo>
                      <a:pt x="6" y="128"/>
                      <a:pt x="51" y="130"/>
                      <a:pt x="90" y="130"/>
                    </a:cubicBezTo>
                    <a:cubicBezTo>
                      <a:pt x="126" y="130"/>
                      <a:pt x="312" y="128"/>
                      <a:pt x="360" y="128"/>
                    </a:cubicBezTo>
                    <a:cubicBezTo>
                      <a:pt x="409" y="128"/>
                      <a:pt x="450" y="116"/>
                      <a:pt x="451" y="116"/>
                    </a:cubicBezTo>
                    <a:cubicBezTo>
                      <a:pt x="478" y="111"/>
                      <a:pt x="569" y="57"/>
                      <a:pt x="602" y="40"/>
                    </a:cubicBezTo>
                    <a:cubicBezTo>
                      <a:pt x="637" y="23"/>
                      <a:pt x="676" y="0"/>
                      <a:pt x="693" y="26"/>
                    </a:cubicBezTo>
                    <a:cubicBezTo>
                      <a:pt x="709" y="52"/>
                      <a:pt x="687" y="73"/>
                      <a:pt x="648" y="98"/>
                    </a:cubicBezTo>
                    <a:cubicBezTo>
                      <a:pt x="605" y="125"/>
                      <a:pt x="611" y="123"/>
                      <a:pt x="586" y="139"/>
                    </a:cubicBezTo>
                    <a:cubicBezTo>
                      <a:pt x="558" y="156"/>
                      <a:pt x="497" y="200"/>
                      <a:pt x="483" y="221"/>
                    </a:cubicBezTo>
                    <a:cubicBezTo>
                      <a:pt x="470" y="241"/>
                      <a:pt x="469" y="272"/>
                      <a:pt x="465" y="306"/>
                    </a:cubicBezTo>
                    <a:cubicBezTo>
                      <a:pt x="454" y="436"/>
                      <a:pt x="564" y="761"/>
                      <a:pt x="571" y="786"/>
                    </a:cubicBezTo>
                    <a:cubicBezTo>
                      <a:pt x="577" y="807"/>
                      <a:pt x="573" y="833"/>
                      <a:pt x="541" y="843"/>
                    </a:cubicBezTo>
                    <a:cubicBezTo>
                      <a:pt x="509" y="852"/>
                      <a:pt x="490" y="837"/>
                      <a:pt x="483" y="816"/>
                    </a:cubicBezTo>
                    <a:cubicBezTo>
                      <a:pt x="472" y="778"/>
                      <a:pt x="408" y="606"/>
                      <a:pt x="389" y="557"/>
                    </a:cubicBezTo>
                    <a:cubicBezTo>
                      <a:pt x="381" y="537"/>
                      <a:pt x="373" y="522"/>
                      <a:pt x="366" y="518"/>
                    </a:cubicBezTo>
                    <a:cubicBezTo>
                      <a:pt x="363" y="517"/>
                      <a:pt x="357" y="518"/>
                      <a:pt x="355" y="518"/>
                    </a:cubicBezTo>
                    <a:cubicBezTo>
                      <a:pt x="348" y="521"/>
                      <a:pt x="341" y="537"/>
                      <a:pt x="334" y="557"/>
                    </a:cubicBezTo>
                    <a:cubicBezTo>
                      <a:pt x="315" y="606"/>
                      <a:pt x="251" y="778"/>
                      <a:pt x="239" y="816"/>
                    </a:cubicBezTo>
                    <a:cubicBezTo>
                      <a:pt x="233" y="837"/>
                      <a:pt x="214" y="852"/>
                      <a:pt x="182" y="843"/>
                    </a:cubicBezTo>
                    <a:cubicBezTo>
                      <a:pt x="150" y="833"/>
                      <a:pt x="145" y="807"/>
                      <a:pt x="152" y="786"/>
                    </a:cubicBezTo>
                    <a:cubicBezTo>
                      <a:pt x="159" y="761"/>
                      <a:pt x="269" y="436"/>
                      <a:pt x="257" y="306"/>
                    </a:cubicBezTo>
                    <a:cubicBezTo>
                      <a:pt x="254" y="272"/>
                      <a:pt x="254" y="255"/>
                      <a:pt x="241" y="235"/>
                    </a:cubicBezTo>
                    <a:cubicBezTo>
                      <a:pt x="227" y="215"/>
                      <a:pt x="197" y="214"/>
                      <a:pt x="165" y="211"/>
                    </a:cubicBezTo>
                    <a:cubicBezTo>
                      <a:pt x="136" y="208"/>
                      <a:pt x="125" y="207"/>
                      <a:pt x="75" y="203"/>
                    </a:cubicBezTo>
                    <a:cubicBezTo>
                      <a:pt x="29" y="198"/>
                      <a:pt x="0" y="189"/>
                      <a:pt x="3" y="1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  <p:sp>
            <p:nvSpPr>
              <p:cNvPr id="17" name="Oval 8"/>
              <p:cNvSpPr>
                <a:spLocks noChangeArrowheads="1"/>
              </p:cNvSpPr>
              <p:nvPr/>
            </p:nvSpPr>
            <p:spPr bwMode="auto">
              <a:xfrm>
                <a:off x="3899" y="3001"/>
                <a:ext cx="188" cy="18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</p:grpSp>
        <p:grpSp>
          <p:nvGrpSpPr>
            <p:cNvPr id="7" name="Group 29"/>
            <p:cNvGrpSpPr>
              <a:grpSpLocks/>
            </p:cNvGrpSpPr>
            <p:nvPr/>
          </p:nvGrpSpPr>
          <p:grpSpPr bwMode="auto">
            <a:xfrm>
              <a:off x="5215552" y="3299428"/>
              <a:ext cx="891079" cy="1144530"/>
              <a:chOff x="2086" y="3001"/>
              <a:chExt cx="787" cy="1007"/>
            </a:xfrm>
            <a:grpFill/>
          </p:grpSpPr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2086" y="3213"/>
                <a:ext cx="787" cy="795"/>
              </a:xfrm>
              <a:custGeom>
                <a:avLst/>
                <a:gdLst/>
                <a:ahLst/>
                <a:cxnLst>
                  <a:cxn ang="0">
                    <a:pos x="713" y="31"/>
                  </a:cxn>
                  <a:cxn ang="0">
                    <a:pos x="625" y="2"/>
                  </a:cxn>
                  <a:cxn ang="0">
                    <a:pos x="358" y="0"/>
                  </a:cxn>
                  <a:cxn ang="0">
                    <a:pos x="91" y="2"/>
                  </a:cxn>
                  <a:cxn ang="0">
                    <a:pos x="3" y="31"/>
                  </a:cxn>
                  <a:cxn ang="0">
                    <a:pos x="76" y="75"/>
                  </a:cxn>
                  <a:cxn ang="0">
                    <a:pos x="166" y="83"/>
                  </a:cxn>
                  <a:cxn ang="0">
                    <a:pos x="241" y="107"/>
                  </a:cxn>
                  <a:cxn ang="0">
                    <a:pos x="258" y="178"/>
                  </a:cxn>
                  <a:cxn ang="0">
                    <a:pos x="152" y="658"/>
                  </a:cxn>
                  <a:cxn ang="0">
                    <a:pos x="183" y="715"/>
                  </a:cxn>
                  <a:cxn ang="0">
                    <a:pos x="240" y="688"/>
                  </a:cxn>
                  <a:cxn ang="0">
                    <a:pos x="334" y="429"/>
                  </a:cxn>
                  <a:cxn ang="0">
                    <a:pos x="356" y="390"/>
                  </a:cxn>
                  <a:cxn ang="0">
                    <a:pos x="360" y="390"/>
                  </a:cxn>
                  <a:cxn ang="0">
                    <a:pos x="382" y="429"/>
                  </a:cxn>
                  <a:cxn ang="0">
                    <a:pos x="476" y="688"/>
                  </a:cxn>
                  <a:cxn ang="0">
                    <a:pos x="533" y="715"/>
                  </a:cxn>
                  <a:cxn ang="0">
                    <a:pos x="564" y="658"/>
                  </a:cxn>
                  <a:cxn ang="0">
                    <a:pos x="458" y="178"/>
                  </a:cxn>
                  <a:cxn ang="0">
                    <a:pos x="475" y="107"/>
                  </a:cxn>
                  <a:cxn ang="0">
                    <a:pos x="550" y="83"/>
                  </a:cxn>
                  <a:cxn ang="0">
                    <a:pos x="640" y="75"/>
                  </a:cxn>
                  <a:cxn ang="0">
                    <a:pos x="713" y="31"/>
                  </a:cxn>
                </a:cxnLst>
                <a:rect l="0" t="0" r="r" b="b"/>
                <a:pathLst>
                  <a:path w="716" h="724">
                    <a:moveTo>
                      <a:pt x="713" y="31"/>
                    </a:moveTo>
                    <a:cubicBezTo>
                      <a:pt x="710" y="0"/>
                      <a:pt x="664" y="2"/>
                      <a:pt x="625" y="2"/>
                    </a:cubicBezTo>
                    <a:cubicBezTo>
                      <a:pt x="591" y="2"/>
                      <a:pt x="410" y="0"/>
                      <a:pt x="358" y="0"/>
                    </a:cubicBezTo>
                    <a:cubicBezTo>
                      <a:pt x="306" y="0"/>
                      <a:pt x="125" y="2"/>
                      <a:pt x="91" y="2"/>
                    </a:cubicBezTo>
                    <a:cubicBezTo>
                      <a:pt x="51" y="2"/>
                      <a:pt x="6" y="0"/>
                      <a:pt x="3" y="31"/>
                    </a:cubicBezTo>
                    <a:cubicBezTo>
                      <a:pt x="0" y="61"/>
                      <a:pt x="29" y="70"/>
                      <a:pt x="76" y="75"/>
                    </a:cubicBezTo>
                    <a:cubicBezTo>
                      <a:pt x="126" y="79"/>
                      <a:pt x="136" y="80"/>
                      <a:pt x="166" y="83"/>
                    </a:cubicBezTo>
                    <a:cubicBezTo>
                      <a:pt x="198" y="86"/>
                      <a:pt x="228" y="87"/>
                      <a:pt x="241" y="107"/>
                    </a:cubicBezTo>
                    <a:cubicBezTo>
                      <a:pt x="254" y="127"/>
                      <a:pt x="255" y="144"/>
                      <a:pt x="258" y="178"/>
                    </a:cubicBezTo>
                    <a:cubicBezTo>
                      <a:pt x="269" y="308"/>
                      <a:pt x="159" y="633"/>
                      <a:pt x="152" y="658"/>
                    </a:cubicBezTo>
                    <a:cubicBezTo>
                      <a:pt x="146" y="679"/>
                      <a:pt x="150" y="705"/>
                      <a:pt x="183" y="715"/>
                    </a:cubicBezTo>
                    <a:cubicBezTo>
                      <a:pt x="215" y="724"/>
                      <a:pt x="234" y="709"/>
                      <a:pt x="240" y="688"/>
                    </a:cubicBezTo>
                    <a:cubicBezTo>
                      <a:pt x="251" y="650"/>
                      <a:pt x="315" y="478"/>
                      <a:pt x="334" y="429"/>
                    </a:cubicBezTo>
                    <a:cubicBezTo>
                      <a:pt x="342" y="409"/>
                      <a:pt x="348" y="393"/>
                      <a:pt x="356" y="390"/>
                    </a:cubicBezTo>
                    <a:cubicBezTo>
                      <a:pt x="360" y="390"/>
                      <a:pt x="360" y="390"/>
                      <a:pt x="360" y="390"/>
                    </a:cubicBezTo>
                    <a:cubicBezTo>
                      <a:pt x="368" y="393"/>
                      <a:pt x="374" y="409"/>
                      <a:pt x="382" y="429"/>
                    </a:cubicBezTo>
                    <a:cubicBezTo>
                      <a:pt x="401" y="478"/>
                      <a:pt x="465" y="650"/>
                      <a:pt x="476" y="688"/>
                    </a:cubicBezTo>
                    <a:cubicBezTo>
                      <a:pt x="482" y="709"/>
                      <a:pt x="501" y="724"/>
                      <a:pt x="533" y="715"/>
                    </a:cubicBezTo>
                    <a:cubicBezTo>
                      <a:pt x="566" y="705"/>
                      <a:pt x="570" y="679"/>
                      <a:pt x="564" y="658"/>
                    </a:cubicBezTo>
                    <a:cubicBezTo>
                      <a:pt x="556" y="633"/>
                      <a:pt x="447" y="308"/>
                      <a:pt x="458" y="178"/>
                    </a:cubicBezTo>
                    <a:cubicBezTo>
                      <a:pt x="461" y="144"/>
                      <a:pt x="462" y="127"/>
                      <a:pt x="475" y="107"/>
                    </a:cubicBezTo>
                    <a:cubicBezTo>
                      <a:pt x="488" y="87"/>
                      <a:pt x="518" y="86"/>
                      <a:pt x="550" y="83"/>
                    </a:cubicBezTo>
                    <a:cubicBezTo>
                      <a:pt x="580" y="80"/>
                      <a:pt x="590" y="79"/>
                      <a:pt x="640" y="75"/>
                    </a:cubicBezTo>
                    <a:cubicBezTo>
                      <a:pt x="687" y="70"/>
                      <a:pt x="716" y="61"/>
                      <a:pt x="713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  <p:sp>
            <p:nvSpPr>
              <p:cNvPr id="15" name="Oval 10"/>
              <p:cNvSpPr>
                <a:spLocks noChangeArrowheads="1"/>
              </p:cNvSpPr>
              <p:nvPr/>
            </p:nvSpPr>
            <p:spPr bwMode="auto">
              <a:xfrm>
                <a:off x="2384" y="3001"/>
                <a:ext cx="189" cy="18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</p:grpSp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4355976" y="3299428"/>
              <a:ext cx="883578" cy="1144530"/>
              <a:chOff x="1327" y="3001"/>
              <a:chExt cx="780" cy="1007"/>
            </a:xfrm>
            <a:grpFill/>
          </p:grpSpPr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27" y="3072"/>
                <a:ext cx="780" cy="936"/>
              </a:xfrm>
              <a:custGeom>
                <a:avLst/>
                <a:gdLst/>
                <a:ahLst/>
                <a:cxnLst>
                  <a:cxn ang="0">
                    <a:pos x="706" y="159"/>
                  </a:cxn>
                  <a:cxn ang="0">
                    <a:pos x="618" y="130"/>
                  </a:cxn>
                  <a:cxn ang="0">
                    <a:pos x="348" y="128"/>
                  </a:cxn>
                  <a:cxn ang="0">
                    <a:pos x="258" y="116"/>
                  </a:cxn>
                  <a:cxn ang="0">
                    <a:pos x="107" y="40"/>
                  </a:cxn>
                  <a:cxn ang="0">
                    <a:pos x="16" y="26"/>
                  </a:cxn>
                  <a:cxn ang="0">
                    <a:pos x="61" y="98"/>
                  </a:cxn>
                  <a:cxn ang="0">
                    <a:pos x="123" y="139"/>
                  </a:cxn>
                  <a:cxn ang="0">
                    <a:pos x="225" y="221"/>
                  </a:cxn>
                  <a:cxn ang="0">
                    <a:pos x="243" y="306"/>
                  </a:cxn>
                  <a:cxn ang="0">
                    <a:pos x="138" y="786"/>
                  </a:cxn>
                  <a:cxn ang="0">
                    <a:pos x="168" y="843"/>
                  </a:cxn>
                  <a:cxn ang="0">
                    <a:pos x="225" y="816"/>
                  </a:cxn>
                  <a:cxn ang="0">
                    <a:pos x="319" y="557"/>
                  </a:cxn>
                  <a:cxn ang="0">
                    <a:pos x="343" y="518"/>
                  </a:cxn>
                  <a:cxn ang="0">
                    <a:pos x="354" y="518"/>
                  </a:cxn>
                  <a:cxn ang="0">
                    <a:pos x="375" y="557"/>
                  </a:cxn>
                  <a:cxn ang="0">
                    <a:pos x="469" y="816"/>
                  </a:cxn>
                  <a:cxn ang="0">
                    <a:pos x="527" y="843"/>
                  </a:cxn>
                  <a:cxn ang="0">
                    <a:pos x="557" y="786"/>
                  </a:cxn>
                  <a:cxn ang="0">
                    <a:pos x="451" y="306"/>
                  </a:cxn>
                  <a:cxn ang="0">
                    <a:pos x="468" y="235"/>
                  </a:cxn>
                  <a:cxn ang="0">
                    <a:pos x="543" y="211"/>
                  </a:cxn>
                  <a:cxn ang="0">
                    <a:pos x="633" y="203"/>
                  </a:cxn>
                  <a:cxn ang="0">
                    <a:pos x="706" y="159"/>
                  </a:cxn>
                </a:cxnLst>
                <a:rect l="0" t="0" r="r" b="b"/>
                <a:pathLst>
                  <a:path w="709" h="852">
                    <a:moveTo>
                      <a:pt x="706" y="159"/>
                    </a:moveTo>
                    <a:cubicBezTo>
                      <a:pt x="703" y="128"/>
                      <a:pt x="658" y="130"/>
                      <a:pt x="618" y="130"/>
                    </a:cubicBezTo>
                    <a:cubicBezTo>
                      <a:pt x="583" y="130"/>
                      <a:pt x="397" y="128"/>
                      <a:pt x="348" y="128"/>
                    </a:cubicBezTo>
                    <a:cubicBezTo>
                      <a:pt x="300" y="128"/>
                      <a:pt x="258" y="116"/>
                      <a:pt x="258" y="116"/>
                    </a:cubicBezTo>
                    <a:cubicBezTo>
                      <a:pt x="230" y="111"/>
                      <a:pt x="140" y="57"/>
                      <a:pt x="107" y="40"/>
                    </a:cubicBezTo>
                    <a:cubicBezTo>
                      <a:pt x="72" y="23"/>
                      <a:pt x="33" y="0"/>
                      <a:pt x="16" y="26"/>
                    </a:cubicBezTo>
                    <a:cubicBezTo>
                      <a:pt x="0" y="52"/>
                      <a:pt x="21" y="73"/>
                      <a:pt x="61" y="98"/>
                    </a:cubicBezTo>
                    <a:cubicBezTo>
                      <a:pt x="103" y="125"/>
                      <a:pt x="98" y="123"/>
                      <a:pt x="123" y="139"/>
                    </a:cubicBezTo>
                    <a:cubicBezTo>
                      <a:pt x="150" y="156"/>
                      <a:pt x="212" y="200"/>
                      <a:pt x="225" y="221"/>
                    </a:cubicBezTo>
                    <a:cubicBezTo>
                      <a:pt x="238" y="241"/>
                      <a:pt x="240" y="272"/>
                      <a:pt x="243" y="306"/>
                    </a:cubicBezTo>
                    <a:cubicBezTo>
                      <a:pt x="255" y="436"/>
                      <a:pt x="145" y="761"/>
                      <a:pt x="138" y="786"/>
                    </a:cubicBezTo>
                    <a:cubicBezTo>
                      <a:pt x="131" y="807"/>
                      <a:pt x="136" y="833"/>
                      <a:pt x="168" y="843"/>
                    </a:cubicBezTo>
                    <a:cubicBezTo>
                      <a:pt x="200" y="852"/>
                      <a:pt x="219" y="837"/>
                      <a:pt x="225" y="816"/>
                    </a:cubicBezTo>
                    <a:cubicBezTo>
                      <a:pt x="237" y="778"/>
                      <a:pt x="300" y="606"/>
                      <a:pt x="319" y="557"/>
                    </a:cubicBezTo>
                    <a:cubicBezTo>
                      <a:pt x="327" y="537"/>
                      <a:pt x="335" y="522"/>
                      <a:pt x="343" y="518"/>
                    </a:cubicBezTo>
                    <a:cubicBezTo>
                      <a:pt x="346" y="517"/>
                      <a:pt x="352" y="518"/>
                      <a:pt x="354" y="518"/>
                    </a:cubicBezTo>
                    <a:cubicBezTo>
                      <a:pt x="361" y="521"/>
                      <a:pt x="367" y="537"/>
                      <a:pt x="375" y="557"/>
                    </a:cubicBezTo>
                    <a:cubicBezTo>
                      <a:pt x="394" y="606"/>
                      <a:pt x="458" y="778"/>
                      <a:pt x="469" y="816"/>
                    </a:cubicBezTo>
                    <a:cubicBezTo>
                      <a:pt x="476" y="837"/>
                      <a:pt x="495" y="852"/>
                      <a:pt x="527" y="843"/>
                    </a:cubicBezTo>
                    <a:cubicBezTo>
                      <a:pt x="559" y="833"/>
                      <a:pt x="563" y="807"/>
                      <a:pt x="557" y="786"/>
                    </a:cubicBezTo>
                    <a:cubicBezTo>
                      <a:pt x="550" y="761"/>
                      <a:pt x="440" y="436"/>
                      <a:pt x="451" y="306"/>
                    </a:cubicBezTo>
                    <a:cubicBezTo>
                      <a:pt x="454" y="272"/>
                      <a:pt x="455" y="255"/>
                      <a:pt x="468" y="235"/>
                    </a:cubicBezTo>
                    <a:cubicBezTo>
                      <a:pt x="481" y="215"/>
                      <a:pt x="511" y="214"/>
                      <a:pt x="543" y="211"/>
                    </a:cubicBezTo>
                    <a:cubicBezTo>
                      <a:pt x="573" y="208"/>
                      <a:pt x="583" y="207"/>
                      <a:pt x="633" y="203"/>
                    </a:cubicBezTo>
                    <a:cubicBezTo>
                      <a:pt x="680" y="198"/>
                      <a:pt x="709" y="189"/>
                      <a:pt x="706" y="1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auto">
              <a:xfrm>
                <a:off x="1617" y="3001"/>
                <a:ext cx="189" cy="18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</p:grpSp>
        <p:grpSp>
          <p:nvGrpSpPr>
            <p:cNvPr id="9" name="Group 28"/>
            <p:cNvGrpSpPr>
              <a:grpSpLocks/>
            </p:cNvGrpSpPr>
            <p:nvPr/>
          </p:nvGrpSpPr>
          <p:grpSpPr bwMode="auto">
            <a:xfrm>
              <a:off x="6061627" y="3299428"/>
              <a:ext cx="889578" cy="1144530"/>
              <a:chOff x="2833" y="3001"/>
              <a:chExt cx="786" cy="1007"/>
            </a:xfrm>
            <a:grpFill/>
          </p:grpSpPr>
          <p:sp>
            <p:nvSpPr>
              <p:cNvPr id="10" name="Freeform 13"/>
              <p:cNvSpPr>
                <a:spLocks/>
              </p:cNvSpPr>
              <p:nvPr/>
            </p:nvSpPr>
            <p:spPr bwMode="auto">
              <a:xfrm>
                <a:off x="2833" y="3213"/>
                <a:ext cx="786" cy="795"/>
              </a:xfrm>
              <a:custGeom>
                <a:avLst/>
                <a:gdLst/>
                <a:ahLst/>
                <a:cxnLst>
                  <a:cxn ang="0">
                    <a:pos x="713" y="31"/>
                  </a:cxn>
                  <a:cxn ang="0">
                    <a:pos x="625" y="2"/>
                  </a:cxn>
                  <a:cxn ang="0">
                    <a:pos x="358" y="0"/>
                  </a:cxn>
                  <a:cxn ang="0">
                    <a:pos x="90" y="2"/>
                  </a:cxn>
                  <a:cxn ang="0">
                    <a:pos x="3" y="31"/>
                  </a:cxn>
                  <a:cxn ang="0">
                    <a:pos x="76" y="75"/>
                  </a:cxn>
                  <a:cxn ang="0">
                    <a:pos x="166" y="83"/>
                  </a:cxn>
                  <a:cxn ang="0">
                    <a:pos x="241" y="107"/>
                  </a:cxn>
                  <a:cxn ang="0">
                    <a:pos x="258" y="178"/>
                  </a:cxn>
                  <a:cxn ang="0">
                    <a:pos x="152" y="658"/>
                  </a:cxn>
                  <a:cxn ang="0">
                    <a:pos x="182" y="715"/>
                  </a:cxn>
                  <a:cxn ang="0">
                    <a:pos x="240" y="688"/>
                  </a:cxn>
                  <a:cxn ang="0">
                    <a:pos x="334" y="429"/>
                  </a:cxn>
                  <a:cxn ang="0">
                    <a:pos x="355" y="390"/>
                  </a:cxn>
                  <a:cxn ang="0">
                    <a:pos x="360" y="390"/>
                  </a:cxn>
                  <a:cxn ang="0">
                    <a:pos x="382" y="429"/>
                  </a:cxn>
                  <a:cxn ang="0">
                    <a:pos x="476" y="688"/>
                  </a:cxn>
                  <a:cxn ang="0">
                    <a:pos x="533" y="715"/>
                  </a:cxn>
                  <a:cxn ang="0">
                    <a:pos x="564" y="658"/>
                  </a:cxn>
                  <a:cxn ang="0">
                    <a:pos x="458" y="178"/>
                  </a:cxn>
                  <a:cxn ang="0">
                    <a:pos x="475" y="107"/>
                  </a:cxn>
                  <a:cxn ang="0">
                    <a:pos x="550" y="83"/>
                  </a:cxn>
                  <a:cxn ang="0">
                    <a:pos x="640" y="75"/>
                  </a:cxn>
                  <a:cxn ang="0">
                    <a:pos x="713" y="31"/>
                  </a:cxn>
                </a:cxnLst>
                <a:rect l="0" t="0" r="r" b="b"/>
                <a:pathLst>
                  <a:path w="715" h="724">
                    <a:moveTo>
                      <a:pt x="713" y="31"/>
                    </a:moveTo>
                    <a:cubicBezTo>
                      <a:pt x="710" y="0"/>
                      <a:pt x="664" y="2"/>
                      <a:pt x="625" y="2"/>
                    </a:cubicBezTo>
                    <a:cubicBezTo>
                      <a:pt x="590" y="2"/>
                      <a:pt x="410" y="0"/>
                      <a:pt x="358" y="0"/>
                    </a:cubicBezTo>
                    <a:cubicBezTo>
                      <a:pt x="306" y="0"/>
                      <a:pt x="125" y="2"/>
                      <a:pt x="90" y="2"/>
                    </a:cubicBezTo>
                    <a:cubicBezTo>
                      <a:pt x="51" y="2"/>
                      <a:pt x="6" y="0"/>
                      <a:pt x="3" y="31"/>
                    </a:cubicBezTo>
                    <a:cubicBezTo>
                      <a:pt x="0" y="61"/>
                      <a:pt x="29" y="70"/>
                      <a:pt x="76" y="75"/>
                    </a:cubicBezTo>
                    <a:cubicBezTo>
                      <a:pt x="126" y="79"/>
                      <a:pt x="136" y="80"/>
                      <a:pt x="166" y="83"/>
                    </a:cubicBezTo>
                    <a:cubicBezTo>
                      <a:pt x="198" y="86"/>
                      <a:pt x="228" y="87"/>
                      <a:pt x="241" y="107"/>
                    </a:cubicBezTo>
                    <a:cubicBezTo>
                      <a:pt x="254" y="127"/>
                      <a:pt x="254" y="144"/>
                      <a:pt x="258" y="178"/>
                    </a:cubicBezTo>
                    <a:cubicBezTo>
                      <a:pt x="269" y="308"/>
                      <a:pt x="159" y="633"/>
                      <a:pt x="152" y="658"/>
                    </a:cubicBezTo>
                    <a:cubicBezTo>
                      <a:pt x="146" y="679"/>
                      <a:pt x="150" y="705"/>
                      <a:pt x="182" y="715"/>
                    </a:cubicBezTo>
                    <a:cubicBezTo>
                      <a:pt x="214" y="724"/>
                      <a:pt x="233" y="709"/>
                      <a:pt x="240" y="688"/>
                    </a:cubicBezTo>
                    <a:cubicBezTo>
                      <a:pt x="251" y="650"/>
                      <a:pt x="315" y="478"/>
                      <a:pt x="334" y="429"/>
                    </a:cubicBezTo>
                    <a:cubicBezTo>
                      <a:pt x="342" y="409"/>
                      <a:pt x="348" y="393"/>
                      <a:pt x="355" y="390"/>
                    </a:cubicBezTo>
                    <a:cubicBezTo>
                      <a:pt x="360" y="390"/>
                      <a:pt x="360" y="390"/>
                      <a:pt x="360" y="390"/>
                    </a:cubicBezTo>
                    <a:cubicBezTo>
                      <a:pt x="368" y="393"/>
                      <a:pt x="374" y="409"/>
                      <a:pt x="382" y="429"/>
                    </a:cubicBezTo>
                    <a:cubicBezTo>
                      <a:pt x="401" y="478"/>
                      <a:pt x="464" y="650"/>
                      <a:pt x="476" y="688"/>
                    </a:cubicBezTo>
                    <a:cubicBezTo>
                      <a:pt x="482" y="709"/>
                      <a:pt x="501" y="724"/>
                      <a:pt x="533" y="715"/>
                    </a:cubicBezTo>
                    <a:cubicBezTo>
                      <a:pt x="565" y="705"/>
                      <a:pt x="570" y="679"/>
                      <a:pt x="564" y="658"/>
                    </a:cubicBezTo>
                    <a:cubicBezTo>
                      <a:pt x="556" y="633"/>
                      <a:pt x="446" y="308"/>
                      <a:pt x="458" y="178"/>
                    </a:cubicBezTo>
                    <a:cubicBezTo>
                      <a:pt x="461" y="144"/>
                      <a:pt x="462" y="127"/>
                      <a:pt x="475" y="107"/>
                    </a:cubicBezTo>
                    <a:cubicBezTo>
                      <a:pt x="488" y="87"/>
                      <a:pt x="518" y="86"/>
                      <a:pt x="550" y="83"/>
                    </a:cubicBezTo>
                    <a:cubicBezTo>
                      <a:pt x="580" y="80"/>
                      <a:pt x="590" y="79"/>
                      <a:pt x="640" y="75"/>
                    </a:cubicBezTo>
                    <a:cubicBezTo>
                      <a:pt x="687" y="70"/>
                      <a:pt x="715" y="61"/>
                      <a:pt x="713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  <p:sp>
            <p:nvSpPr>
              <p:cNvPr id="11" name="Oval 14"/>
              <p:cNvSpPr>
                <a:spLocks noChangeArrowheads="1"/>
              </p:cNvSpPr>
              <p:nvPr/>
            </p:nvSpPr>
            <p:spPr bwMode="auto">
              <a:xfrm>
                <a:off x="3131" y="3001"/>
                <a:ext cx="188" cy="18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6578146" y="3900275"/>
            <a:ext cx="3470308" cy="1524041"/>
            <a:chOff x="4789514" y="2406904"/>
            <a:chExt cx="2602731" cy="1143031"/>
          </a:xfrm>
          <a:solidFill>
            <a:srgbClr val="74AC40"/>
          </a:solidFill>
        </p:grpSpPr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6508667" y="2406904"/>
              <a:ext cx="883578" cy="1143031"/>
              <a:chOff x="3228" y="2215"/>
              <a:chExt cx="780" cy="1006"/>
            </a:xfrm>
            <a:grpFill/>
          </p:grpSpPr>
          <p:sp>
            <p:nvSpPr>
              <p:cNvPr id="26" name="Freeform 15"/>
              <p:cNvSpPr>
                <a:spLocks/>
              </p:cNvSpPr>
              <p:nvPr/>
            </p:nvSpPr>
            <p:spPr bwMode="auto">
              <a:xfrm>
                <a:off x="3228" y="2286"/>
                <a:ext cx="780" cy="935"/>
              </a:xfrm>
              <a:custGeom>
                <a:avLst/>
                <a:gdLst/>
                <a:ahLst/>
                <a:cxnLst>
                  <a:cxn ang="0">
                    <a:pos x="3" y="159"/>
                  </a:cxn>
                  <a:cxn ang="0">
                    <a:pos x="90" y="130"/>
                  </a:cxn>
                  <a:cxn ang="0">
                    <a:pos x="360" y="128"/>
                  </a:cxn>
                  <a:cxn ang="0">
                    <a:pos x="451" y="116"/>
                  </a:cxn>
                  <a:cxn ang="0">
                    <a:pos x="602" y="40"/>
                  </a:cxn>
                  <a:cxn ang="0">
                    <a:pos x="692" y="26"/>
                  </a:cxn>
                  <a:cxn ang="0">
                    <a:pos x="648" y="98"/>
                  </a:cxn>
                  <a:cxn ang="0">
                    <a:pos x="586" y="139"/>
                  </a:cxn>
                  <a:cxn ang="0">
                    <a:pos x="483" y="221"/>
                  </a:cxn>
                  <a:cxn ang="0">
                    <a:pos x="465" y="306"/>
                  </a:cxn>
                  <a:cxn ang="0">
                    <a:pos x="571" y="785"/>
                  </a:cxn>
                  <a:cxn ang="0">
                    <a:pos x="541" y="842"/>
                  </a:cxn>
                  <a:cxn ang="0">
                    <a:pos x="483" y="816"/>
                  </a:cxn>
                  <a:cxn ang="0">
                    <a:pos x="389" y="557"/>
                  </a:cxn>
                  <a:cxn ang="0">
                    <a:pos x="366" y="518"/>
                  </a:cxn>
                  <a:cxn ang="0">
                    <a:pos x="355" y="518"/>
                  </a:cxn>
                  <a:cxn ang="0">
                    <a:pos x="333" y="557"/>
                  </a:cxn>
                  <a:cxn ang="0">
                    <a:pos x="239" y="816"/>
                  </a:cxn>
                  <a:cxn ang="0">
                    <a:pos x="182" y="842"/>
                  </a:cxn>
                  <a:cxn ang="0">
                    <a:pos x="151" y="785"/>
                  </a:cxn>
                  <a:cxn ang="0">
                    <a:pos x="257" y="306"/>
                  </a:cxn>
                  <a:cxn ang="0">
                    <a:pos x="241" y="235"/>
                  </a:cxn>
                  <a:cxn ang="0">
                    <a:pos x="165" y="211"/>
                  </a:cxn>
                  <a:cxn ang="0">
                    <a:pos x="75" y="202"/>
                  </a:cxn>
                  <a:cxn ang="0">
                    <a:pos x="3" y="159"/>
                  </a:cxn>
                </a:cxnLst>
                <a:rect l="0" t="0" r="r" b="b"/>
                <a:pathLst>
                  <a:path w="709" h="852">
                    <a:moveTo>
                      <a:pt x="3" y="159"/>
                    </a:moveTo>
                    <a:cubicBezTo>
                      <a:pt x="6" y="128"/>
                      <a:pt x="51" y="130"/>
                      <a:pt x="90" y="130"/>
                    </a:cubicBezTo>
                    <a:cubicBezTo>
                      <a:pt x="125" y="130"/>
                      <a:pt x="312" y="128"/>
                      <a:pt x="360" y="128"/>
                    </a:cubicBezTo>
                    <a:cubicBezTo>
                      <a:pt x="408" y="128"/>
                      <a:pt x="450" y="116"/>
                      <a:pt x="451" y="116"/>
                    </a:cubicBezTo>
                    <a:cubicBezTo>
                      <a:pt x="478" y="111"/>
                      <a:pt x="569" y="57"/>
                      <a:pt x="602" y="40"/>
                    </a:cubicBezTo>
                    <a:cubicBezTo>
                      <a:pt x="637" y="23"/>
                      <a:pt x="676" y="0"/>
                      <a:pt x="692" y="26"/>
                    </a:cubicBezTo>
                    <a:cubicBezTo>
                      <a:pt x="709" y="52"/>
                      <a:pt x="687" y="73"/>
                      <a:pt x="648" y="98"/>
                    </a:cubicBezTo>
                    <a:cubicBezTo>
                      <a:pt x="605" y="125"/>
                      <a:pt x="611" y="123"/>
                      <a:pt x="586" y="139"/>
                    </a:cubicBezTo>
                    <a:cubicBezTo>
                      <a:pt x="558" y="156"/>
                      <a:pt x="496" y="200"/>
                      <a:pt x="483" y="221"/>
                    </a:cubicBezTo>
                    <a:cubicBezTo>
                      <a:pt x="470" y="241"/>
                      <a:pt x="468" y="272"/>
                      <a:pt x="465" y="306"/>
                    </a:cubicBezTo>
                    <a:cubicBezTo>
                      <a:pt x="454" y="436"/>
                      <a:pt x="564" y="760"/>
                      <a:pt x="571" y="785"/>
                    </a:cubicBezTo>
                    <a:cubicBezTo>
                      <a:pt x="577" y="807"/>
                      <a:pt x="573" y="833"/>
                      <a:pt x="541" y="842"/>
                    </a:cubicBezTo>
                    <a:cubicBezTo>
                      <a:pt x="508" y="852"/>
                      <a:pt x="489" y="837"/>
                      <a:pt x="483" y="816"/>
                    </a:cubicBezTo>
                    <a:cubicBezTo>
                      <a:pt x="472" y="777"/>
                      <a:pt x="408" y="606"/>
                      <a:pt x="389" y="557"/>
                    </a:cubicBezTo>
                    <a:cubicBezTo>
                      <a:pt x="381" y="537"/>
                      <a:pt x="373" y="522"/>
                      <a:pt x="366" y="518"/>
                    </a:cubicBezTo>
                    <a:cubicBezTo>
                      <a:pt x="363" y="517"/>
                      <a:pt x="357" y="517"/>
                      <a:pt x="355" y="518"/>
                    </a:cubicBezTo>
                    <a:cubicBezTo>
                      <a:pt x="347" y="521"/>
                      <a:pt x="341" y="537"/>
                      <a:pt x="333" y="557"/>
                    </a:cubicBezTo>
                    <a:cubicBezTo>
                      <a:pt x="314" y="606"/>
                      <a:pt x="251" y="777"/>
                      <a:pt x="239" y="816"/>
                    </a:cubicBezTo>
                    <a:cubicBezTo>
                      <a:pt x="233" y="837"/>
                      <a:pt x="214" y="852"/>
                      <a:pt x="182" y="842"/>
                    </a:cubicBezTo>
                    <a:cubicBezTo>
                      <a:pt x="150" y="833"/>
                      <a:pt x="145" y="807"/>
                      <a:pt x="151" y="785"/>
                    </a:cubicBezTo>
                    <a:cubicBezTo>
                      <a:pt x="159" y="760"/>
                      <a:pt x="269" y="436"/>
                      <a:pt x="257" y="306"/>
                    </a:cubicBezTo>
                    <a:cubicBezTo>
                      <a:pt x="254" y="272"/>
                      <a:pt x="254" y="255"/>
                      <a:pt x="241" y="235"/>
                    </a:cubicBezTo>
                    <a:cubicBezTo>
                      <a:pt x="227" y="214"/>
                      <a:pt x="197" y="214"/>
                      <a:pt x="165" y="211"/>
                    </a:cubicBezTo>
                    <a:cubicBezTo>
                      <a:pt x="136" y="208"/>
                      <a:pt x="125" y="207"/>
                      <a:pt x="75" y="202"/>
                    </a:cubicBezTo>
                    <a:cubicBezTo>
                      <a:pt x="29" y="198"/>
                      <a:pt x="0" y="189"/>
                      <a:pt x="3" y="1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  <p:sp>
            <p:nvSpPr>
              <p:cNvPr id="27" name="Oval 16"/>
              <p:cNvSpPr>
                <a:spLocks noChangeArrowheads="1"/>
              </p:cNvSpPr>
              <p:nvPr/>
            </p:nvSpPr>
            <p:spPr bwMode="auto">
              <a:xfrm>
                <a:off x="3527" y="2215"/>
                <a:ext cx="189" cy="18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</p:grpSp>
        <p:grpSp>
          <p:nvGrpSpPr>
            <p:cNvPr id="20" name="Group 33"/>
            <p:cNvGrpSpPr>
              <a:grpSpLocks/>
            </p:cNvGrpSpPr>
            <p:nvPr/>
          </p:nvGrpSpPr>
          <p:grpSpPr bwMode="auto">
            <a:xfrm>
              <a:off x="5647590" y="2406904"/>
              <a:ext cx="892578" cy="1143031"/>
              <a:chOff x="2468" y="2215"/>
              <a:chExt cx="788" cy="1006"/>
            </a:xfrm>
            <a:grpFill/>
          </p:grpSpPr>
          <p:sp>
            <p:nvSpPr>
              <p:cNvPr id="24" name="Freeform 17"/>
              <p:cNvSpPr>
                <a:spLocks/>
              </p:cNvSpPr>
              <p:nvPr/>
            </p:nvSpPr>
            <p:spPr bwMode="auto">
              <a:xfrm>
                <a:off x="2468" y="2426"/>
                <a:ext cx="788" cy="795"/>
              </a:xfrm>
              <a:custGeom>
                <a:avLst/>
                <a:gdLst/>
                <a:ahLst/>
                <a:cxnLst>
                  <a:cxn ang="0">
                    <a:pos x="713" y="31"/>
                  </a:cxn>
                  <a:cxn ang="0">
                    <a:pos x="625" y="2"/>
                  </a:cxn>
                  <a:cxn ang="0">
                    <a:pos x="358" y="0"/>
                  </a:cxn>
                  <a:cxn ang="0">
                    <a:pos x="91" y="2"/>
                  </a:cxn>
                  <a:cxn ang="0">
                    <a:pos x="3" y="31"/>
                  </a:cxn>
                  <a:cxn ang="0">
                    <a:pos x="76" y="74"/>
                  </a:cxn>
                  <a:cxn ang="0">
                    <a:pos x="166" y="83"/>
                  </a:cxn>
                  <a:cxn ang="0">
                    <a:pos x="241" y="107"/>
                  </a:cxn>
                  <a:cxn ang="0">
                    <a:pos x="258" y="178"/>
                  </a:cxn>
                  <a:cxn ang="0">
                    <a:pos x="152" y="657"/>
                  </a:cxn>
                  <a:cxn ang="0">
                    <a:pos x="183" y="714"/>
                  </a:cxn>
                  <a:cxn ang="0">
                    <a:pos x="240" y="688"/>
                  </a:cxn>
                  <a:cxn ang="0">
                    <a:pos x="334" y="429"/>
                  </a:cxn>
                  <a:cxn ang="0">
                    <a:pos x="356" y="390"/>
                  </a:cxn>
                  <a:cxn ang="0">
                    <a:pos x="360" y="390"/>
                  </a:cxn>
                  <a:cxn ang="0">
                    <a:pos x="382" y="429"/>
                  </a:cxn>
                  <a:cxn ang="0">
                    <a:pos x="476" y="688"/>
                  </a:cxn>
                  <a:cxn ang="0">
                    <a:pos x="533" y="714"/>
                  </a:cxn>
                  <a:cxn ang="0">
                    <a:pos x="564" y="657"/>
                  </a:cxn>
                  <a:cxn ang="0">
                    <a:pos x="458" y="178"/>
                  </a:cxn>
                  <a:cxn ang="0">
                    <a:pos x="475" y="107"/>
                  </a:cxn>
                  <a:cxn ang="0">
                    <a:pos x="550" y="83"/>
                  </a:cxn>
                  <a:cxn ang="0">
                    <a:pos x="640" y="74"/>
                  </a:cxn>
                  <a:cxn ang="0">
                    <a:pos x="713" y="31"/>
                  </a:cxn>
                </a:cxnLst>
                <a:rect l="0" t="0" r="r" b="b"/>
                <a:pathLst>
                  <a:path w="716" h="724">
                    <a:moveTo>
                      <a:pt x="713" y="31"/>
                    </a:moveTo>
                    <a:cubicBezTo>
                      <a:pt x="710" y="0"/>
                      <a:pt x="665" y="2"/>
                      <a:pt x="625" y="2"/>
                    </a:cubicBezTo>
                    <a:cubicBezTo>
                      <a:pt x="591" y="2"/>
                      <a:pt x="410" y="0"/>
                      <a:pt x="358" y="0"/>
                    </a:cubicBezTo>
                    <a:cubicBezTo>
                      <a:pt x="306" y="0"/>
                      <a:pt x="125" y="2"/>
                      <a:pt x="91" y="2"/>
                    </a:cubicBezTo>
                    <a:cubicBezTo>
                      <a:pt x="52" y="2"/>
                      <a:pt x="6" y="0"/>
                      <a:pt x="3" y="31"/>
                    </a:cubicBezTo>
                    <a:cubicBezTo>
                      <a:pt x="0" y="61"/>
                      <a:pt x="29" y="70"/>
                      <a:pt x="76" y="74"/>
                    </a:cubicBezTo>
                    <a:cubicBezTo>
                      <a:pt x="126" y="79"/>
                      <a:pt x="136" y="80"/>
                      <a:pt x="166" y="83"/>
                    </a:cubicBezTo>
                    <a:cubicBezTo>
                      <a:pt x="198" y="86"/>
                      <a:pt x="228" y="86"/>
                      <a:pt x="241" y="107"/>
                    </a:cubicBezTo>
                    <a:cubicBezTo>
                      <a:pt x="254" y="127"/>
                      <a:pt x="255" y="144"/>
                      <a:pt x="258" y="178"/>
                    </a:cubicBezTo>
                    <a:cubicBezTo>
                      <a:pt x="269" y="308"/>
                      <a:pt x="160" y="632"/>
                      <a:pt x="152" y="657"/>
                    </a:cubicBezTo>
                    <a:cubicBezTo>
                      <a:pt x="146" y="679"/>
                      <a:pt x="150" y="705"/>
                      <a:pt x="183" y="714"/>
                    </a:cubicBezTo>
                    <a:cubicBezTo>
                      <a:pt x="215" y="724"/>
                      <a:pt x="234" y="709"/>
                      <a:pt x="240" y="688"/>
                    </a:cubicBezTo>
                    <a:cubicBezTo>
                      <a:pt x="251" y="649"/>
                      <a:pt x="315" y="478"/>
                      <a:pt x="334" y="429"/>
                    </a:cubicBezTo>
                    <a:cubicBezTo>
                      <a:pt x="342" y="409"/>
                      <a:pt x="348" y="393"/>
                      <a:pt x="356" y="390"/>
                    </a:cubicBezTo>
                    <a:cubicBezTo>
                      <a:pt x="360" y="390"/>
                      <a:pt x="360" y="390"/>
                      <a:pt x="360" y="390"/>
                    </a:cubicBezTo>
                    <a:cubicBezTo>
                      <a:pt x="368" y="393"/>
                      <a:pt x="374" y="409"/>
                      <a:pt x="382" y="429"/>
                    </a:cubicBezTo>
                    <a:cubicBezTo>
                      <a:pt x="401" y="478"/>
                      <a:pt x="465" y="649"/>
                      <a:pt x="476" y="688"/>
                    </a:cubicBezTo>
                    <a:cubicBezTo>
                      <a:pt x="482" y="709"/>
                      <a:pt x="501" y="724"/>
                      <a:pt x="533" y="714"/>
                    </a:cubicBezTo>
                    <a:cubicBezTo>
                      <a:pt x="566" y="705"/>
                      <a:pt x="570" y="679"/>
                      <a:pt x="564" y="657"/>
                    </a:cubicBezTo>
                    <a:cubicBezTo>
                      <a:pt x="557" y="632"/>
                      <a:pt x="447" y="308"/>
                      <a:pt x="458" y="178"/>
                    </a:cubicBezTo>
                    <a:cubicBezTo>
                      <a:pt x="461" y="144"/>
                      <a:pt x="462" y="127"/>
                      <a:pt x="475" y="107"/>
                    </a:cubicBezTo>
                    <a:cubicBezTo>
                      <a:pt x="488" y="86"/>
                      <a:pt x="518" y="86"/>
                      <a:pt x="550" y="83"/>
                    </a:cubicBezTo>
                    <a:cubicBezTo>
                      <a:pt x="580" y="80"/>
                      <a:pt x="590" y="79"/>
                      <a:pt x="640" y="74"/>
                    </a:cubicBezTo>
                    <a:cubicBezTo>
                      <a:pt x="687" y="70"/>
                      <a:pt x="716" y="61"/>
                      <a:pt x="713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2766" y="2215"/>
                <a:ext cx="189" cy="18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</p:grpSp>
        <p:grpSp>
          <p:nvGrpSpPr>
            <p:cNvPr id="21" name="Group 32"/>
            <p:cNvGrpSpPr>
              <a:grpSpLocks/>
            </p:cNvGrpSpPr>
            <p:nvPr/>
          </p:nvGrpSpPr>
          <p:grpSpPr bwMode="auto">
            <a:xfrm>
              <a:off x="4789514" y="2406904"/>
              <a:ext cx="882078" cy="1143031"/>
              <a:chOff x="1710" y="2215"/>
              <a:chExt cx="779" cy="1006"/>
            </a:xfrm>
            <a:grpFill/>
          </p:grpSpPr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1710" y="2286"/>
                <a:ext cx="779" cy="935"/>
              </a:xfrm>
              <a:custGeom>
                <a:avLst/>
                <a:gdLst/>
                <a:ahLst/>
                <a:cxnLst>
                  <a:cxn ang="0">
                    <a:pos x="706" y="159"/>
                  </a:cxn>
                  <a:cxn ang="0">
                    <a:pos x="619" y="130"/>
                  </a:cxn>
                  <a:cxn ang="0">
                    <a:pos x="348" y="128"/>
                  </a:cxn>
                  <a:cxn ang="0">
                    <a:pos x="258" y="116"/>
                  </a:cxn>
                  <a:cxn ang="0">
                    <a:pos x="107" y="40"/>
                  </a:cxn>
                  <a:cxn ang="0">
                    <a:pos x="16" y="26"/>
                  </a:cxn>
                  <a:cxn ang="0">
                    <a:pos x="61" y="98"/>
                  </a:cxn>
                  <a:cxn ang="0">
                    <a:pos x="123" y="139"/>
                  </a:cxn>
                  <a:cxn ang="0">
                    <a:pos x="226" y="221"/>
                  </a:cxn>
                  <a:cxn ang="0">
                    <a:pos x="243" y="306"/>
                  </a:cxn>
                  <a:cxn ang="0">
                    <a:pos x="138" y="785"/>
                  </a:cxn>
                  <a:cxn ang="0">
                    <a:pos x="168" y="842"/>
                  </a:cxn>
                  <a:cxn ang="0">
                    <a:pos x="225" y="816"/>
                  </a:cxn>
                  <a:cxn ang="0">
                    <a:pos x="320" y="557"/>
                  </a:cxn>
                  <a:cxn ang="0">
                    <a:pos x="343" y="518"/>
                  </a:cxn>
                  <a:cxn ang="0">
                    <a:pos x="354" y="518"/>
                  </a:cxn>
                  <a:cxn ang="0">
                    <a:pos x="375" y="557"/>
                  </a:cxn>
                  <a:cxn ang="0">
                    <a:pos x="469" y="816"/>
                  </a:cxn>
                  <a:cxn ang="0">
                    <a:pos x="527" y="842"/>
                  </a:cxn>
                  <a:cxn ang="0">
                    <a:pos x="557" y="785"/>
                  </a:cxn>
                  <a:cxn ang="0">
                    <a:pos x="451" y="306"/>
                  </a:cxn>
                  <a:cxn ang="0">
                    <a:pos x="468" y="235"/>
                  </a:cxn>
                  <a:cxn ang="0">
                    <a:pos x="543" y="211"/>
                  </a:cxn>
                  <a:cxn ang="0">
                    <a:pos x="633" y="202"/>
                  </a:cxn>
                  <a:cxn ang="0">
                    <a:pos x="706" y="159"/>
                  </a:cxn>
                </a:cxnLst>
                <a:rect l="0" t="0" r="r" b="b"/>
                <a:pathLst>
                  <a:path w="709" h="852">
                    <a:moveTo>
                      <a:pt x="706" y="159"/>
                    </a:moveTo>
                    <a:cubicBezTo>
                      <a:pt x="703" y="128"/>
                      <a:pt x="658" y="130"/>
                      <a:pt x="619" y="130"/>
                    </a:cubicBezTo>
                    <a:cubicBezTo>
                      <a:pt x="583" y="130"/>
                      <a:pt x="397" y="128"/>
                      <a:pt x="348" y="128"/>
                    </a:cubicBezTo>
                    <a:cubicBezTo>
                      <a:pt x="300" y="128"/>
                      <a:pt x="259" y="116"/>
                      <a:pt x="258" y="116"/>
                    </a:cubicBezTo>
                    <a:cubicBezTo>
                      <a:pt x="230" y="111"/>
                      <a:pt x="140" y="57"/>
                      <a:pt x="107" y="40"/>
                    </a:cubicBezTo>
                    <a:cubicBezTo>
                      <a:pt x="72" y="23"/>
                      <a:pt x="33" y="0"/>
                      <a:pt x="16" y="26"/>
                    </a:cubicBezTo>
                    <a:cubicBezTo>
                      <a:pt x="0" y="52"/>
                      <a:pt x="21" y="73"/>
                      <a:pt x="61" y="98"/>
                    </a:cubicBezTo>
                    <a:cubicBezTo>
                      <a:pt x="103" y="125"/>
                      <a:pt x="98" y="123"/>
                      <a:pt x="123" y="139"/>
                    </a:cubicBezTo>
                    <a:cubicBezTo>
                      <a:pt x="150" y="156"/>
                      <a:pt x="212" y="200"/>
                      <a:pt x="226" y="221"/>
                    </a:cubicBezTo>
                    <a:cubicBezTo>
                      <a:pt x="238" y="241"/>
                      <a:pt x="240" y="272"/>
                      <a:pt x="243" y="306"/>
                    </a:cubicBezTo>
                    <a:cubicBezTo>
                      <a:pt x="255" y="436"/>
                      <a:pt x="145" y="760"/>
                      <a:pt x="138" y="785"/>
                    </a:cubicBezTo>
                    <a:cubicBezTo>
                      <a:pt x="131" y="807"/>
                      <a:pt x="136" y="833"/>
                      <a:pt x="168" y="842"/>
                    </a:cubicBezTo>
                    <a:cubicBezTo>
                      <a:pt x="200" y="852"/>
                      <a:pt x="219" y="837"/>
                      <a:pt x="225" y="816"/>
                    </a:cubicBezTo>
                    <a:cubicBezTo>
                      <a:pt x="237" y="777"/>
                      <a:pt x="301" y="606"/>
                      <a:pt x="320" y="557"/>
                    </a:cubicBezTo>
                    <a:cubicBezTo>
                      <a:pt x="327" y="537"/>
                      <a:pt x="335" y="522"/>
                      <a:pt x="343" y="518"/>
                    </a:cubicBezTo>
                    <a:cubicBezTo>
                      <a:pt x="346" y="517"/>
                      <a:pt x="352" y="517"/>
                      <a:pt x="354" y="518"/>
                    </a:cubicBezTo>
                    <a:cubicBezTo>
                      <a:pt x="361" y="521"/>
                      <a:pt x="367" y="537"/>
                      <a:pt x="375" y="557"/>
                    </a:cubicBezTo>
                    <a:cubicBezTo>
                      <a:pt x="394" y="606"/>
                      <a:pt x="458" y="777"/>
                      <a:pt x="469" y="816"/>
                    </a:cubicBezTo>
                    <a:cubicBezTo>
                      <a:pt x="476" y="837"/>
                      <a:pt x="495" y="852"/>
                      <a:pt x="527" y="842"/>
                    </a:cubicBezTo>
                    <a:cubicBezTo>
                      <a:pt x="559" y="833"/>
                      <a:pt x="563" y="807"/>
                      <a:pt x="557" y="785"/>
                    </a:cubicBezTo>
                    <a:cubicBezTo>
                      <a:pt x="550" y="760"/>
                      <a:pt x="440" y="436"/>
                      <a:pt x="451" y="306"/>
                    </a:cubicBezTo>
                    <a:cubicBezTo>
                      <a:pt x="455" y="272"/>
                      <a:pt x="455" y="255"/>
                      <a:pt x="468" y="235"/>
                    </a:cubicBezTo>
                    <a:cubicBezTo>
                      <a:pt x="481" y="214"/>
                      <a:pt x="511" y="214"/>
                      <a:pt x="543" y="211"/>
                    </a:cubicBezTo>
                    <a:cubicBezTo>
                      <a:pt x="573" y="208"/>
                      <a:pt x="583" y="207"/>
                      <a:pt x="633" y="202"/>
                    </a:cubicBezTo>
                    <a:cubicBezTo>
                      <a:pt x="680" y="198"/>
                      <a:pt x="709" y="189"/>
                      <a:pt x="706" y="1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  <p:sp>
            <p:nvSpPr>
              <p:cNvPr id="23" name="Oval 20"/>
              <p:cNvSpPr>
                <a:spLocks noChangeArrowheads="1"/>
              </p:cNvSpPr>
              <p:nvPr/>
            </p:nvSpPr>
            <p:spPr bwMode="auto">
              <a:xfrm>
                <a:off x="2001" y="2215"/>
                <a:ext cx="188" cy="18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7162198" y="2706242"/>
            <a:ext cx="2312204" cy="1526040"/>
            <a:chOff x="5227553" y="1511380"/>
            <a:chExt cx="1734153" cy="1144530"/>
          </a:xfrm>
          <a:solidFill>
            <a:srgbClr val="74AC40"/>
          </a:solidFill>
        </p:grpSpPr>
        <p:grpSp>
          <p:nvGrpSpPr>
            <p:cNvPr id="29" name="Group 35"/>
            <p:cNvGrpSpPr>
              <a:grpSpLocks/>
            </p:cNvGrpSpPr>
            <p:nvPr/>
          </p:nvGrpSpPr>
          <p:grpSpPr bwMode="auto">
            <a:xfrm>
              <a:off x="6079628" y="1511380"/>
              <a:ext cx="882078" cy="1144530"/>
              <a:chOff x="2849" y="1428"/>
              <a:chExt cx="779" cy="1007"/>
            </a:xfrm>
            <a:grpFill/>
          </p:grpSpPr>
          <p:sp>
            <p:nvSpPr>
              <p:cNvPr id="33" name="Freeform 21"/>
              <p:cNvSpPr>
                <a:spLocks/>
              </p:cNvSpPr>
              <p:nvPr/>
            </p:nvSpPr>
            <p:spPr bwMode="auto">
              <a:xfrm>
                <a:off x="2849" y="1501"/>
                <a:ext cx="779" cy="934"/>
              </a:xfrm>
              <a:custGeom>
                <a:avLst/>
                <a:gdLst/>
                <a:ahLst/>
                <a:cxnLst>
                  <a:cxn ang="0">
                    <a:pos x="3" y="158"/>
                  </a:cxn>
                  <a:cxn ang="0">
                    <a:pos x="91" y="130"/>
                  </a:cxn>
                  <a:cxn ang="0">
                    <a:pos x="361" y="128"/>
                  </a:cxn>
                  <a:cxn ang="0">
                    <a:pos x="451" y="116"/>
                  </a:cxn>
                  <a:cxn ang="0">
                    <a:pos x="602" y="40"/>
                  </a:cxn>
                  <a:cxn ang="0">
                    <a:pos x="693" y="26"/>
                  </a:cxn>
                  <a:cxn ang="0">
                    <a:pos x="648" y="98"/>
                  </a:cxn>
                  <a:cxn ang="0">
                    <a:pos x="586" y="139"/>
                  </a:cxn>
                  <a:cxn ang="0">
                    <a:pos x="484" y="221"/>
                  </a:cxn>
                  <a:cxn ang="0">
                    <a:pos x="466" y="306"/>
                  </a:cxn>
                  <a:cxn ang="0">
                    <a:pos x="572" y="785"/>
                  </a:cxn>
                  <a:cxn ang="0">
                    <a:pos x="541" y="842"/>
                  </a:cxn>
                  <a:cxn ang="0">
                    <a:pos x="484" y="816"/>
                  </a:cxn>
                  <a:cxn ang="0">
                    <a:pos x="390" y="556"/>
                  </a:cxn>
                  <a:cxn ang="0">
                    <a:pos x="366" y="518"/>
                  </a:cxn>
                  <a:cxn ang="0">
                    <a:pos x="356" y="518"/>
                  </a:cxn>
                  <a:cxn ang="0">
                    <a:pos x="334" y="556"/>
                  </a:cxn>
                  <a:cxn ang="0">
                    <a:pos x="240" y="816"/>
                  </a:cxn>
                  <a:cxn ang="0">
                    <a:pos x="183" y="842"/>
                  </a:cxn>
                  <a:cxn ang="0">
                    <a:pos x="152" y="785"/>
                  </a:cxn>
                  <a:cxn ang="0">
                    <a:pos x="258" y="306"/>
                  </a:cxn>
                  <a:cxn ang="0">
                    <a:pos x="241" y="235"/>
                  </a:cxn>
                  <a:cxn ang="0">
                    <a:pos x="166" y="211"/>
                  </a:cxn>
                  <a:cxn ang="0">
                    <a:pos x="76" y="202"/>
                  </a:cxn>
                  <a:cxn ang="0">
                    <a:pos x="3" y="158"/>
                  </a:cxn>
                </a:cxnLst>
                <a:rect l="0" t="0" r="r" b="b"/>
                <a:pathLst>
                  <a:path w="709" h="852">
                    <a:moveTo>
                      <a:pt x="3" y="158"/>
                    </a:moveTo>
                    <a:cubicBezTo>
                      <a:pt x="6" y="128"/>
                      <a:pt x="52" y="130"/>
                      <a:pt x="91" y="130"/>
                    </a:cubicBezTo>
                    <a:cubicBezTo>
                      <a:pt x="126" y="130"/>
                      <a:pt x="312" y="128"/>
                      <a:pt x="361" y="128"/>
                    </a:cubicBezTo>
                    <a:cubicBezTo>
                      <a:pt x="409" y="128"/>
                      <a:pt x="451" y="116"/>
                      <a:pt x="451" y="116"/>
                    </a:cubicBezTo>
                    <a:cubicBezTo>
                      <a:pt x="479" y="111"/>
                      <a:pt x="569" y="57"/>
                      <a:pt x="602" y="40"/>
                    </a:cubicBezTo>
                    <a:cubicBezTo>
                      <a:pt x="637" y="22"/>
                      <a:pt x="677" y="0"/>
                      <a:pt x="693" y="26"/>
                    </a:cubicBezTo>
                    <a:cubicBezTo>
                      <a:pt x="709" y="51"/>
                      <a:pt x="688" y="73"/>
                      <a:pt x="648" y="98"/>
                    </a:cubicBezTo>
                    <a:cubicBezTo>
                      <a:pt x="606" y="125"/>
                      <a:pt x="611" y="123"/>
                      <a:pt x="586" y="139"/>
                    </a:cubicBezTo>
                    <a:cubicBezTo>
                      <a:pt x="559" y="156"/>
                      <a:pt x="497" y="200"/>
                      <a:pt x="484" y="221"/>
                    </a:cubicBezTo>
                    <a:cubicBezTo>
                      <a:pt x="471" y="241"/>
                      <a:pt x="469" y="272"/>
                      <a:pt x="466" y="306"/>
                    </a:cubicBezTo>
                    <a:cubicBezTo>
                      <a:pt x="454" y="436"/>
                      <a:pt x="564" y="760"/>
                      <a:pt x="572" y="785"/>
                    </a:cubicBezTo>
                    <a:cubicBezTo>
                      <a:pt x="578" y="807"/>
                      <a:pt x="573" y="833"/>
                      <a:pt x="541" y="842"/>
                    </a:cubicBezTo>
                    <a:cubicBezTo>
                      <a:pt x="509" y="852"/>
                      <a:pt x="490" y="837"/>
                      <a:pt x="484" y="816"/>
                    </a:cubicBezTo>
                    <a:cubicBezTo>
                      <a:pt x="472" y="777"/>
                      <a:pt x="409" y="606"/>
                      <a:pt x="390" y="556"/>
                    </a:cubicBezTo>
                    <a:cubicBezTo>
                      <a:pt x="382" y="536"/>
                      <a:pt x="374" y="521"/>
                      <a:pt x="366" y="518"/>
                    </a:cubicBezTo>
                    <a:cubicBezTo>
                      <a:pt x="363" y="517"/>
                      <a:pt x="358" y="517"/>
                      <a:pt x="356" y="518"/>
                    </a:cubicBezTo>
                    <a:cubicBezTo>
                      <a:pt x="348" y="521"/>
                      <a:pt x="342" y="536"/>
                      <a:pt x="334" y="556"/>
                    </a:cubicBezTo>
                    <a:cubicBezTo>
                      <a:pt x="315" y="606"/>
                      <a:pt x="251" y="777"/>
                      <a:pt x="240" y="816"/>
                    </a:cubicBezTo>
                    <a:cubicBezTo>
                      <a:pt x="234" y="837"/>
                      <a:pt x="215" y="852"/>
                      <a:pt x="183" y="842"/>
                    </a:cubicBezTo>
                    <a:cubicBezTo>
                      <a:pt x="150" y="833"/>
                      <a:pt x="146" y="807"/>
                      <a:pt x="152" y="785"/>
                    </a:cubicBezTo>
                    <a:cubicBezTo>
                      <a:pt x="160" y="760"/>
                      <a:pt x="269" y="436"/>
                      <a:pt x="258" y="306"/>
                    </a:cubicBezTo>
                    <a:cubicBezTo>
                      <a:pt x="255" y="272"/>
                      <a:pt x="254" y="255"/>
                      <a:pt x="241" y="235"/>
                    </a:cubicBezTo>
                    <a:cubicBezTo>
                      <a:pt x="228" y="214"/>
                      <a:pt x="198" y="214"/>
                      <a:pt x="166" y="211"/>
                    </a:cubicBezTo>
                    <a:cubicBezTo>
                      <a:pt x="136" y="208"/>
                      <a:pt x="126" y="207"/>
                      <a:pt x="76" y="202"/>
                    </a:cubicBezTo>
                    <a:cubicBezTo>
                      <a:pt x="29" y="198"/>
                      <a:pt x="0" y="189"/>
                      <a:pt x="3" y="1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  <p:sp>
            <p:nvSpPr>
              <p:cNvPr id="34" name="Oval 22"/>
              <p:cNvSpPr>
                <a:spLocks noChangeArrowheads="1"/>
              </p:cNvSpPr>
              <p:nvPr/>
            </p:nvSpPr>
            <p:spPr bwMode="auto">
              <a:xfrm>
                <a:off x="3148" y="1428"/>
                <a:ext cx="189" cy="18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</p:grpSp>
        <p:grpSp>
          <p:nvGrpSpPr>
            <p:cNvPr id="30" name="Group 36"/>
            <p:cNvGrpSpPr>
              <a:grpSpLocks/>
            </p:cNvGrpSpPr>
            <p:nvPr/>
          </p:nvGrpSpPr>
          <p:grpSpPr bwMode="auto">
            <a:xfrm>
              <a:off x="5227553" y="1511380"/>
              <a:ext cx="882078" cy="1144530"/>
              <a:chOff x="2097" y="1428"/>
              <a:chExt cx="779" cy="1007"/>
            </a:xfrm>
            <a:grpFill/>
          </p:grpSpPr>
          <p:sp>
            <p:nvSpPr>
              <p:cNvPr id="31" name="Freeform 23"/>
              <p:cNvSpPr>
                <a:spLocks/>
              </p:cNvSpPr>
              <p:nvPr/>
            </p:nvSpPr>
            <p:spPr bwMode="auto">
              <a:xfrm>
                <a:off x="2097" y="1501"/>
                <a:ext cx="779" cy="934"/>
              </a:xfrm>
              <a:custGeom>
                <a:avLst/>
                <a:gdLst/>
                <a:ahLst/>
                <a:cxnLst>
                  <a:cxn ang="0">
                    <a:pos x="706" y="158"/>
                  </a:cxn>
                  <a:cxn ang="0">
                    <a:pos x="619" y="130"/>
                  </a:cxn>
                  <a:cxn ang="0">
                    <a:pos x="349" y="128"/>
                  </a:cxn>
                  <a:cxn ang="0">
                    <a:pos x="259" y="116"/>
                  </a:cxn>
                  <a:cxn ang="0">
                    <a:pos x="107" y="40"/>
                  </a:cxn>
                  <a:cxn ang="0">
                    <a:pos x="17" y="26"/>
                  </a:cxn>
                  <a:cxn ang="0">
                    <a:pos x="61" y="98"/>
                  </a:cxn>
                  <a:cxn ang="0">
                    <a:pos x="124" y="139"/>
                  </a:cxn>
                  <a:cxn ang="0">
                    <a:pos x="226" y="221"/>
                  </a:cxn>
                  <a:cxn ang="0">
                    <a:pos x="244" y="306"/>
                  </a:cxn>
                  <a:cxn ang="0">
                    <a:pos x="138" y="785"/>
                  </a:cxn>
                  <a:cxn ang="0">
                    <a:pos x="169" y="842"/>
                  </a:cxn>
                  <a:cxn ang="0">
                    <a:pos x="226" y="816"/>
                  </a:cxn>
                  <a:cxn ang="0">
                    <a:pos x="320" y="556"/>
                  </a:cxn>
                  <a:cxn ang="0">
                    <a:pos x="344" y="518"/>
                  </a:cxn>
                  <a:cxn ang="0">
                    <a:pos x="354" y="518"/>
                  </a:cxn>
                  <a:cxn ang="0">
                    <a:pos x="376" y="556"/>
                  </a:cxn>
                  <a:cxn ang="0">
                    <a:pos x="470" y="816"/>
                  </a:cxn>
                  <a:cxn ang="0">
                    <a:pos x="527" y="842"/>
                  </a:cxn>
                  <a:cxn ang="0">
                    <a:pos x="558" y="785"/>
                  </a:cxn>
                  <a:cxn ang="0">
                    <a:pos x="452" y="306"/>
                  </a:cxn>
                  <a:cxn ang="0">
                    <a:pos x="468" y="235"/>
                  </a:cxn>
                  <a:cxn ang="0">
                    <a:pos x="544" y="211"/>
                  </a:cxn>
                  <a:cxn ang="0">
                    <a:pos x="634" y="202"/>
                  </a:cxn>
                  <a:cxn ang="0">
                    <a:pos x="706" y="158"/>
                  </a:cxn>
                </a:cxnLst>
                <a:rect l="0" t="0" r="r" b="b"/>
                <a:pathLst>
                  <a:path w="709" h="852">
                    <a:moveTo>
                      <a:pt x="706" y="158"/>
                    </a:moveTo>
                    <a:cubicBezTo>
                      <a:pt x="703" y="128"/>
                      <a:pt x="658" y="130"/>
                      <a:pt x="619" y="130"/>
                    </a:cubicBezTo>
                    <a:cubicBezTo>
                      <a:pt x="584" y="130"/>
                      <a:pt x="397" y="128"/>
                      <a:pt x="349" y="128"/>
                    </a:cubicBezTo>
                    <a:cubicBezTo>
                      <a:pt x="301" y="128"/>
                      <a:pt x="259" y="116"/>
                      <a:pt x="259" y="116"/>
                    </a:cubicBezTo>
                    <a:cubicBezTo>
                      <a:pt x="231" y="111"/>
                      <a:pt x="140" y="57"/>
                      <a:pt x="107" y="40"/>
                    </a:cubicBezTo>
                    <a:cubicBezTo>
                      <a:pt x="72" y="22"/>
                      <a:pt x="33" y="0"/>
                      <a:pt x="17" y="26"/>
                    </a:cubicBezTo>
                    <a:cubicBezTo>
                      <a:pt x="0" y="51"/>
                      <a:pt x="22" y="73"/>
                      <a:pt x="61" y="98"/>
                    </a:cubicBezTo>
                    <a:cubicBezTo>
                      <a:pt x="104" y="125"/>
                      <a:pt x="98" y="123"/>
                      <a:pt x="124" y="139"/>
                    </a:cubicBezTo>
                    <a:cubicBezTo>
                      <a:pt x="151" y="156"/>
                      <a:pt x="213" y="200"/>
                      <a:pt x="226" y="221"/>
                    </a:cubicBezTo>
                    <a:cubicBezTo>
                      <a:pt x="239" y="241"/>
                      <a:pt x="241" y="272"/>
                      <a:pt x="244" y="306"/>
                    </a:cubicBezTo>
                    <a:cubicBezTo>
                      <a:pt x="255" y="436"/>
                      <a:pt x="146" y="760"/>
                      <a:pt x="138" y="785"/>
                    </a:cubicBezTo>
                    <a:cubicBezTo>
                      <a:pt x="132" y="807"/>
                      <a:pt x="136" y="833"/>
                      <a:pt x="169" y="842"/>
                    </a:cubicBezTo>
                    <a:cubicBezTo>
                      <a:pt x="201" y="852"/>
                      <a:pt x="220" y="837"/>
                      <a:pt x="226" y="816"/>
                    </a:cubicBezTo>
                    <a:cubicBezTo>
                      <a:pt x="237" y="777"/>
                      <a:pt x="301" y="606"/>
                      <a:pt x="320" y="556"/>
                    </a:cubicBezTo>
                    <a:cubicBezTo>
                      <a:pt x="328" y="536"/>
                      <a:pt x="336" y="521"/>
                      <a:pt x="344" y="518"/>
                    </a:cubicBezTo>
                    <a:cubicBezTo>
                      <a:pt x="346" y="517"/>
                      <a:pt x="352" y="517"/>
                      <a:pt x="354" y="518"/>
                    </a:cubicBezTo>
                    <a:cubicBezTo>
                      <a:pt x="362" y="521"/>
                      <a:pt x="368" y="536"/>
                      <a:pt x="376" y="556"/>
                    </a:cubicBezTo>
                    <a:cubicBezTo>
                      <a:pt x="395" y="606"/>
                      <a:pt x="458" y="777"/>
                      <a:pt x="470" y="816"/>
                    </a:cubicBezTo>
                    <a:cubicBezTo>
                      <a:pt x="476" y="837"/>
                      <a:pt x="495" y="852"/>
                      <a:pt x="527" y="842"/>
                    </a:cubicBezTo>
                    <a:cubicBezTo>
                      <a:pt x="559" y="833"/>
                      <a:pt x="564" y="807"/>
                      <a:pt x="558" y="785"/>
                    </a:cubicBezTo>
                    <a:cubicBezTo>
                      <a:pt x="550" y="760"/>
                      <a:pt x="440" y="436"/>
                      <a:pt x="452" y="306"/>
                    </a:cubicBezTo>
                    <a:cubicBezTo>
                      <a:pt x="455" y="272"/>
                      <a:pt x="456" y="255"/>
                      <a:pt x="468" y="235"/>
                    </a:cubicBezTo>
                    <a:cubicBezTo>
                      <a:pt x="482" y="214"/>
                      <a:pt x="512" y="214"/>
                      <a:pt x="544" y="211"/>
                    </a:cubicBezTo>
                    <a:cubicBezTo>
                      <a:pt x="574" y="208"/>
                      <a:pt x="584" y="207"/>
                      <a:pt x="634" y="202"/>
                    </a:cubicBezTo>
                    <a:cubicBezTo>
                      <a:pt x="681" y="198"/>
                      <a:pt x="709" y="189"/>
                      <a:pt x="706" y="1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  <p:sp>
            <p:nvSpPr>
              <p:cNvPr id="32" name="Oval 24"/>
              <p:cNvSpPr>
                <a:spLocks noChangeArrowheads="1"/>
              </p:cNvSpPr>
              <p:nvPr/>
            </p:nvSpPr>
            <p:spPr bwMode="auto">
              <a:xfrm>
                <a:off x="2388" y="1428"/>
                <a:ext cx="188" cy="18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zh-CN" sz="2400"/>
              </a:p>
            </p:txBody>
          </p:sp>
        </p:grpSp>
      </p:grpSp>
      <p:grpSp>
        <p:nvGrpSpPr>
          <p:cNvPr id="35" name="Group 31"/>
          <p:cNvGrpSpPr>
            <a:grpSpLocks/>
          </p:cNvGrpSpPr>
          <p:nvPr/>
        </p:nvGrpSpPr>
        <p:grpSpPr bwMode="auto">
          <a:xfrm>
            <a:off x="7762251" y="1516211"/>
            <a:ext cx="1154101" cy="1526041"/>
            <a:chOff x="2494" y="642"/>
            <a:chExt cx="765" cy="1007"/>
          </a:xfrm>
          <a:solidFill>
            <a:srgbClr val="74AC40"/>
          </a:solidFill>
        </p:grpSpPr>
        <p:sp>
          <p:nvSpPr>
            <p:cNvPr id="36" name="Freeform 25"/>
            <p:cNvSpPr>
              <a:spLocks/>
            </p:cNvSpPr>
            <p:nvPr/>
          </p:nvSpPr>
          <p:spPr bwMode="auto">
            <a:xfrm>
              <a:off x="2494" y="715"/>
              <a:ext cx="765" cy="934"/>
            </a:xfrm>
            <a:custGeom>
              <a:avLst/>
              <a:gdLst/>
              <a:ahLst/>
              <a:cxnLst>
                <a:cxn ang="0">
                  <a:pos x="680" y="26"/>
                </a:cxn>
                <a:cxn ang="0">
                  <a:pos x="589" y="40"/>
                </a:cxn>
                <a:cxn ang="0">
                  <a:pos x="440" y="115"/>
                </a:cxn>
                <a:cxn ang="0">
                  <a:pos x="348" y="128"/>
                </a:cxn>
                <a:cxn ang="0">
                  <a:pos x="258" y="116"/>
                </a:cxn>
                <a:cxn ang="0">
                  <a:pos x="107" y="40"/>
                </a:cxn>
                <a:cxn ang="0">
                  <a:pos x="16" y="26"/>
                </a:cxn>
                <a:cxn ang="0">
                  <a:pos x="61" y="98"/>
                </a:cxn>
                <a:cxn ang="0">
                  <a:pos x="123" y="139"/>
                </a:cxn>
                <a:cxn ang="0">
                  <a:pos x="225" y="221"/>
                </a:cxn>
                <a:cxn ang="0">
                  <a:pos x="243" y="306"/>
                </a:cxn>
                <a:cxn ang="0">
                  <a:pos x="137" y="785"/>
                </a:cxn>
                <a:cxn ang="0">
                  <a:pos x="168" y="842"/>
                </a:cxn>
                <a:cxn ang="0">
                  <a:pos x="225" y="816"/>
                </a:cxn>
                <a:cxn ang="0">
                  <a:pos x="319" y="556"/>
                </a:cxn>
                <a:cxn ang="0">
                  <a:pos x="343" y="518"/>
                </a:cxn>
                <a:cxn ang="0">
                  <a:pos x="354" y="518"/>
                </a:cxn>
                <a:cxn ang="0">
                  <a:pos x="375" y="556"/>
                </a:cxn>
                <a:cxn ang="0">
                  <a:pos x="469" y="816"/>
                </a:cxn>
                <a:cxn ang="0">
                  <a:pos x="527" y="842"/>
                </a:cxn>
                <a:cxn ang="0">
                  <a:pos x="557" y="785"/>
                </a:cxn>
                <a:cxn ang="0">
                  <a:pos x="451" y="306"/>
                </a:cxn>
                <a:cxn ang="0">
                  <a:pos x="469" y="221"/>
                </a:cxn>
                <a:cxn ang="0">
                  <a:pos x="573" y="139"/>
                </a:cxn>
                <a:cxn ang="0">
                  <a:pos x="635" y="98"/>
                </a:cxn>
                <a:cxn ang="0">
                  <a:pos x="680" y="26"/>
                </a:cxn>
              </a:cxnLst>
              <a:rect l="0" t="0" r="r" b="b"/>
              <a:pathLst>
                <a:path w="696" h="852">
                  <a:moveTo>
                    <a:pt x="680" y="26"/>
                  </a:moveTo>
                  <a:cubicBezTo>
                    <a:pt x="663" y="0"/>
                    <a:pt x="624" y="22"/>
                    <a:pt x="589" y="40"/>
                  </a:cubicBezTo>
                  <a:cubicBezTo>
                    <a:pt x="557" y="56"/>
                    <a:pt x="471" y="107"/>
                    <a:pt x="440" y="115"/>
                  </a:cubicBezTo>
                  <a:cubicBezTo>
                    <a:pt x="439" y="115"/>
                    <a:pt x="397" y="128"/>
                    <a:pt x="348" y="128"/>
                  </a:cubicBezTo>
                  <a:cubicBezTo>
                    <a:pt x="300" y="128"/>
                    <a:pt x="258" y="116"/>
                    <a:pt x="258" y="116"/>
                  </a:cubicBezTo>
                  <a:cubicBezTo>
                    <a:pt x="230" y="111"/>
                    <a:pt x="140" y="57"/>
                    <a:pt x="107" y="40"/>
                  </a:cubicBezTo>
                  <a:cubicBezTo>
                    <a:pt x="72" y="22"/>
                    <a:pt x="33" y="0"/>
                    <a:pt x="16" y="26"/>
                  </a:cubicBezTo>
                  <a:cubicBezTo>
                    <a:pt x="0" y="51"/>
                    <a:pt x="21" y="73"/>
                    <a:pt x="61" y="98"/>
                  </a:cubicBezTo>
                  <a:cubicBezTo>
                    <a:pt x="103" y="125"/>
                    <a:pt x="98" y="123"/>
                    <a:pt x="123" y="139"/>
                  </a:cubicBezTo>
                  <a:cubicBezTo>
                    <a:pt x="150" y="156"/>
                    <a:pt x="212" y="200"/>
                    <a:pt x="225" y="221"/>
                  </a:cubicBezTo>
                  <a:cubicBezTo>
                    <a:pt x="238" y="241"/>
                    <a:pt x="240" y="272"/>
                    <a:pt x="243" y="306"/>
                  </a:cubicBezTo>
                  <a:cubicBezTo>
                    <a:pt x="255" y="436"/>
                    <a:pt x="145" y="760"/>
                    <a:pt x="137" y="785"/>
                  </a:cubicBezTo>
                  <a:cubicBezTo>
                    <a:pt x="131" y="807"/>
                    <a:pt x="136" y="833"/>
                    <a:pt x="168" y="842"/>
                  </a:cubicBezTo>
                  <a:cubicBezTo>
                    <a:pt x="200" y="852"/>
                    <a:pt x="219" y="837"/>
                    <a:pt x="225" y="816"/>
                  </a:cubicBezTo>
                  <a:cubicBezTo>
                    <a:pt x="237" y="777"/>
                    <a:pt x="300" y="606"/>
                    <a:pt x="319" y="556"/>
                  </a:cubicBezTo>
                  <a:cubicBezTo>
                    <a:pt x="327" y="536"/>
                    <a:pt x="335" y="521"/>
                    <a:pt x="343" y="518"/>
                  </a:cubicBezTo>
                  <a:cubicBezTo>
                    <a:pt x="346" y="517"/>
                    <a:pt x="351" y="517"/>
                    <a:pt x="354" y="518"/>
                  </a:cubicBezTo>
                  <a:cubicBezTo>
                    <a:pt x="361" y="521"/>
                    <a:pt x="367" y="536"/>
                    <a:pt x="375" y="556"/>
                  </a:cubicBezTo>
                  <a:cubicBezTo>
                    <a:pt x="394" y="606"/>
                    <a:pt x="458" y="777"/>
                    <a:pt x="469" y="816"/>
                  </a:cubicBezTo>
                  <a:cubicBezTo>
                    <a:pt x="476" y="837"/>
                    <a:pt x="494" y="852"/>
                    <a:pt x="527" y="842"/>
                  </a:cubicBezTo>
                  <a:cubicBezTo>
                    <a:pt x="559" y="833"/>
                    <a:pt x="563" y="807"/>
                    <a:pt x="557" y="785"/>
                  </a:cubicBezTo>
                  <a:cubicBezTo>
                    <a:pt x="550" y="760"/>
                    <a:pt x="440" y="436"/>
                    <a:pt x="451" y="306"/>
                  </a:cubicBezTo>
                  <a:cubicBezTo>
                    <a:pt x="454" y="272"/>
                    <a:pt x="456" y="241"/>
                    <a:pt x="469" y="221"/>
                  </a:cubicBezTo>
                  <a:cubicBezTo>
                    <a:pt x="482" y="200"/>
                    <a:pt x="545" y="156"/>
                    <a:pt x="573" y="139"/>
                  </a:cubicBezTo>
                  <a:cubicBezTo>
                    <a:pt x="598" y="123"/>
                    <a:pt x="592" y="125"/>
                    <a:pt x="635" y="98"/>
                  </a:cubicBezTo>
                  <a:cubicBezTo>
                    <a:pt x="674" y="73"/>
                    <a:pt x="696" y="51"/>
                    <a:pt x="680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zh-CN" sz="2400"/>
            </a:p>
          </p:txBody>
        </p:sp>
        <p:sp>
          <p:nvSpPr>
            <p:cNvPr id="37" name="Oval 26"/>
            <p:cNvSpPr>
              <a:spLocks noChangeArrowheads="1"/>
            </p:cNvSpPr>
            <p:nvPr/>
          </p:nvSpPr>
          <p:spPr bwMode="auto">
            <a:xfrm>
              <a:off x="2784" y="642"/>
              <a:ext cx="188" cy="187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zh-CN" sz="240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775520" y="2134480"/>
            <a:ext cx="3504592" cy="728256"/>
            <a:chOff x="5285584" y="1367721"/>
            <a:chExt cx="2628444" cy="546192"/>
          </a:xfrm>
          <a:solidFill>
            <a:srgbClr val="2ABDC7"/>
          </a:solidFill>
        </p:grpSpPr>
        <p:sp>
          <p:nvSpPr>
            <p:cNvPr id="39" name="AutoShape 65"/>
            <p:cNvSpPr>
              <a:spLocks noChangeArrowheads="1"/>
            </p:cNvSpPr>
            <p:nvPr/>
          </p:nvSpPr>
          <p:spPr bwMode="auto">
            <a:xfrm>
              <a:off x="5285584" y="1367721"/>
              <a:ext cx="2628444" cy="546192"/>
            </a:xfrm>
            <a:prstGeom prst="homePlate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wrap="none" anchor="ctr"/>
            <a:lstStyle/>
            <a:p>
              <a:endParaRPr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40" name="Text Box 66"/>
            <p:cNvSpPr txBox="1">
              <a:spLocks noChangeArrowheads="1"/>
            </p:cNvSpPr>
            <p:nvPr/>
          </p:nvSpPr>
          <p:spPr bwMode="auto">
            <a:xfrm>
              <a:off x="5751375" y="1471539"/>
              <a:ext cx="1523494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单击填加文字</a:t>
              </a:r>
              <a:endParaRPr lang="en-US" altLang="ko-KR" sz="2400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775520" y="3143612"/>
            <a:ext cx="3504592" cy="728256"/>
            <a:chOff x="5285584" y="1367721"/>
            <a:chExt cx="2628444" cy="546192"/>
          </a:xfrm>
          <a:solidFill>
            <a:srgbClr val="4C4B50"/>
          </a:solidFill>
        </p:grpSpPr>
        <p:sp>
          <p:nvSpPr>
            <p:cNvPr id="42" name="AutoShape 65"/>
            <p:cNvSpPr>
              <a:spLocks noChangeArrowheads="1"/>
            </p:cNvSpPr>
            <p:nvPr/>
          </p:nvSpPr>
          <p:spPr bwMode="auto">
            <a:xfrm>
              <a:off x="5285584" y="1367721"/>
              <a:ext cx="2628444" cy="546192"/>
            </a:xfrm>
            <a:prstGeom prst="homePlate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wrap="none" anchor="ctr"/>
            <a:lstStyle/>
            <a:p>
              <a:endParaRPr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>
              <a:off x="5751375" y="1471539"/>
              <a:ext cx="1523494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defRPr>
              </a:lvl1pPr>
            </a:lstStyle>
            <a:p>
              <a:r>
                <a:rPr lang="zh-CN" altLang="en-US" dirty="0"/>
                <a:t>单击填加文字</a:t>
              </a:r>
              <a:endParaRPr lang="en-US" altLang="ko-KR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775520" y="4134017"/>
            <a:ext cx="3504592" cy="728256"/>
            <a:chOff x="5285584" y="1367721"/>
            <a:chExt cx="2628444" cy="546192"/>
          </a:xfrm>
          <a:solidFill>
            <a:srgbClr val="2ABDC7"/>
          </a:solidFill>
        </p:grpSpPr>
        <p:sp>
          <p:nvSpPr>
            <p:cNvPr id="45" name="AutoShape 65"/>
            <p:cNvSpPr>
              <a:spLocks noChangeArrowheads="1"/>
            </p:cNvSpPr>
            <p:nvPr/>
          </p:nvSpPr>
          <p:spPr bwMode="auto">
            <a:xfrm>
              <a:off x="5285584" y="1367721"/>
              <a:ext cx="2628444" cy="546192"/>
            </a:xfrm>
            <a:prstGeom prst="homePlate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wrap="none" anchor="ctr"/>
            <a:lstStyle/>
            <a:p>
              <a:endParaRPr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46" name="Text Box 66"/>
            <p:cNvSpPr txBox="1">
              <a:spLocks noChangeArrowheads="1"/>
            </p:cNvSpPr>
            <p:nvPr/>
          </p:nvSpPr>
          <p:spPr bwMode="auto">
            <a:xfrm>
              <a:off x="5751375" y="1471539"/>
              <a:ext cx="1523494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defRPr>
              </a:lvl1pPr>
            </a:lstStyle>
            <a:p>
              <a:r>
                <a:rPr lang="zh-CN" altLang="en-US" dirty="0"/>
                <a:t>单击填加文字</a:t>
              </a:r>
              <a:endParaRPr lang="en-US" altLang="ko-KR" dirty="0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775520" y="5120006"/>
            <a:ext cx="3504592" cy="728256"/>
            <a:chOff x="5285584" y="1367721"/>
            <a:chExt cx="2628444" cy="546192"/>
          </a:xfrm>
          <a:solidFill>
            <a:srgbClr val="4C4B50"/>
          </a:solidFill>
        </p:grpSpPr>
        <p:sp>
          <p:nvSpPr>
            <p:cNvPr id="48" name="AutoShape 65"/>
            <p:cNvSpPr>
              <a:spLocks noChangeArrowheads="1"/>
            </p:cNvSpPr>
            <p:nvPr/>
          </p:nvSpPr>
          <p:spPr bwMode="auto">
            <a:xfrm>
              <a:off x="5285584" y="1367721"/>
              <a:ext cx="2628444" cy="546192"/>
            </a:xfrm>
            <a:prstGeom prst="homePlate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wrap="none" anchor="ctr"/>
            <a:lstStyle/>
            <a:p>
              <a:endParaRPr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49" name="Text Box 66"/>
            <p:cNvSpPr txBox="1">
              <a:spLocks noChangeArrowheads="1"/>
            </p:cNvSpPr>
            <p:nvPr/>
          </p:nvSpPr>
          <p:spPr bwMode="auto">
            <a:xfrm>
              <a:off x="5751375" y="1471539"/>
              <a:ext cx="1523494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defRPr>
              </a:lvl1pPr>
            </a:lstStyle>
            <a:p>
              <a:r>
                <a:rPr lang="zh-CN" altLang="en-US" dirty="0"/>
                <a:t>单击填加文字</a:t>
              </a:r>
              <a:endParaRPr lang="en-US" altLang="ko-KR" dirty="0"/>
            </a:p>
          </p:txBody>
        </p:sp>
      </p:grpSp>
    </p:spTree>
    <p:extLst>
      <p:ext uri="{BB962C8B-B14F-4D97-AF65-F5344CB8AC3E}">
        <p14:creationId xmlns:p14="http://schemas.microsoft.com/office/powerpoint/2010/main" val="392576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二、单击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grpSp>
        <p:nvGrpSpPr>
          <p:cNvPr id="5" name="组合 4"/>
          <p:cNvGrpSpPr/>
          <p:nvPr/>
        </p:nvGrpSpPr>
        <p:grpSpPr>
          <a:xfrm>
            <a:off x="652247" y="2324188"/>
            <a:ext cx="2457525" cy="3566428"/>
            <a:chOff x="652247" y="1645786"/>
            <a:chExt cx="2457525" cy="3566428"/>
          </a:xfrm>
        </p:grpSpPr>
        <p:sp>
          <p:nvSpPr>
            <p:cNvPr id="6" name="Rounded Rectangle 5"/>
            <p:cNvSpPr/>
            <p:nvPr/>
          </p:nvSpPr>
          <p:spPr>
            <a:xfrm>
              <a:off x="662082" y="1645786"/>
              <a:ext cx="2447690" cy="3566428"/>
            </a:xfrm>
            <a:prstGeom prst="roundRect">
              <a:avLst>
                <a:gd name="adj" fmla="val 516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662082" y="2359742"/>
              <a:ext cx="2447690" cy="0"/>
            </a:xfrm>
            <a:prstGeom prst="line">
              <a:avLst/>
            </a:prstGeom>
            <a:ln w="2222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52247" y="2438402"/>
              <a:ext cx="2447690" cy="0"/>
            </a:xfrm>
            <a:prstGeom prst="line">
              <a:avLst/>
            </a:prstGeom>
            <a:ln w="2222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/>
            <p:cNvSpPr/>
            <p:nvPr/>
          </p:nvSpPr>
          <p:spPr>
            <a:xfrm>
              <a:off x="913741" y="4469879"/>
              <a:ext cx="1944372" cy="44245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94223" y="4510015"/>
              <a:ext cx="10262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74AC40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PART    01</a:t>
              </a:r>
              <a:endParaRPr lang="en-GB" sz="2000" b="1" dirty="0">
                <a:solidFill>
                  <a:srgbClr val="74AC40"/>
                </a:solidFill>
                <a:latin typeface="Agency FB" panose="020B05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60429" y="1774610"/>
              <a:ext cx="2031325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此处</a:t>
              </a:r>
              <a:r>
                <a:rPr lang="zh-CN" altLang="en-US" sz="24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输入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</a:t>
              </a:r>
              <a:endParaRPr lang="en-US" altLang="zh-CN" sz="2400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88173" y="2563706"/>
              <a:ext cx="2238341" cy="1726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itchFamily="34" charset="-122"/>
                  <a:ea typeface="微软雅黑 Light" pitchFamily="34" charset="-122"/>
                </a:rPr>
                <a:t>点击输入简要文字内容，文字内容需概括精炼，不用多余的文字修饰，言简意赅的说明分项内容。点击输入简要文字内容，文字内容需概括精炼，言简意赅的说明分项内容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 Light" pitchFamily="34" charset="-122"/>
                  <a:ea typeface="微软雅黑 Light" pitchFamily="34" charset="-122"/>
                </a:rPr>
                <a:t>……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463389" y="2324188"/>
            <a:ext cx="2457525" cy="3566428"/>
            <a:chOff x="3463389" y="1645786"/>
            <a:chExt cx="2457525" cy="3566428"/>
          </a:xfrm>
        </p:grpSpPr>
        <p:sp>
          <p:nvSpPr>
            <p:cNvPr id="14" name="Rounded Rectangle 16"/>
            <p:cNvSpPr/>
            <p:nvPr/>
          </p:nvSpPr>
          <p:spPr>
            <a:xfrm>
              <a:off x="3473224" y="1645786"/>
              <a:ext cx="2447690" cy="3566428"/>
            </a:xfrm>
            <a:prstGeom prst="roundRect">
              <a:avLst>
                <a:gd name="adj" fmla="val 516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Connector 17"/>
            <p:cNvCxnSpPr/>
            <p:nvPr/>
          </p:nvCxnSpPr>
          <p:spPr>
            <a:xfrm>
              <a:off x="3473224" y="2359742"/>
              <a:ext cx="2447690" cy="0"/>
            </a:xfrm>
            <a:prstGeom prst="line">
              <a:avLst/>
            </a:prstGeom>
            <a:ln w="2222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"/>
            <p:cNvCxnSpPr/>
            <p:nvPr/>
          </p:nvCxnSpPr>
          <p:spPr>
            <a:xfrm>
              <a:off x="3463389" y="2438402"/>
              <a:ext cx="2447690" cy="0"/>
            </a:xfrm>
            <a:prstGeom prst="line">
              <a:avLst/>
            </a:prstGeom>
            <a:ln w="2222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9"/>
            <p:cNvSpPr/>
            <p:nvPr/>
          </p:nvSpPr>
          <p:spPr>
            <a:xfrm>
              <a:off x="3724883" y="4469879"/>
              <a:ext cx="1944372" cy="44245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21"/>
            <p:cNvSpPr txBox="1"/>
            <p:nvPr/>
          </p:nvSpPr>
          <p:spPr>
            <a:xfrm>
              <a:off x="4178913" y="4510015"/>
              <a:ext cx="1079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74AC40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PART    02</a:t>
              </a:r>
              <a:endParaRPr lang="en-GB" altLang="zh-CN" sz="2000" b="1" dirty="0">
                <a:solidFill>
                  <a:srgbClr val="74AC40"/>
                </a:solidFill>
                <a:latin typeface="Agency FB" panose="020B05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671571" y="1778982"/>
              <a:ext cx="2031325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此处输入标题</a:t>
              </a:r>
              <a:endParaRPr lang="en-US" altLang="zh-CN" sz="2400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521753" y="2563706"/>
              <a:ext cx="2238341" cy="1726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itchFamily="34" charset="-122"/>
                  <a:ea typeface="微软雅黑 Light" pitchFamily="34" charset="-122"/>
                </a:rPr>
                <a:t>点击输入简要文字内容，文字内容需概括精炼，不用多余的文字修饰，言简意赅的说明分项内容。点击输入简要文字内容，文字内容需概括精炼，言简意赅的说明分项内容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 Light" pitchFamily="34" charset="-122"/>
                  <a:ea typeface="微软雅黑 Light" pitchFamily="34" charset="-122"/>
                </a:rPr>
                <a:t>……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272808" y="2324188"/>
            <a:ext cx="2457525" cy="3566428"/>
            <a:chOff x="6272808" y="1645786"/>
            <a:chExt cx="2457525" cy="3566428"/>
          </a:xfrm>
        </p:grpSpPr>
        <p:sp>
          <p:nvSpPr>
            <p:cNvPr id="22" name="Rounded Rectangle 27"/>
            <p:cNvSpPr/>
            <p:nvPr/>
          </p:nvSpPr>
          <p:spPr>
            <a:xfrm>
              <a:off x="6282643" y="1645786"/>
              <a:ext cx="2447690" cy="3566428"/>
            </a:xfrm>
            <a:prstGeom prst="roundRect">
              <a:avLst>
                <a:gd name="adj" fmla="val 516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23" name="Straight Connector 28"/>
            <p:cNvCxnSpPr/>
            <p:nvPr/>
          </p:nvCxnSpPr>
          <p:spPr>
            <a:xfrm>
              <a:off x="6282643" y="2359742"/>
              <a:ext cx="2447690" cy="0"/>
            </a:xfrm>
            <a:prstGeom prst="line">
              <a:avLst/>
            </a:prstGeom>
            <a:ln w="2222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9"/>
            <p:cNvCxnSpPr/>
            <p:nvPr/>
          </p:nvCxnSpPr>
          <p:spPr>
            <a:xfrm>
              <a:off x="6272808" y="2438402"/>
              <a:ext cx="2447690" cy="0"/>
            </a:xfrm>
            <a:prstGeom prst="line">
              <a:avLst/>
            </a:prstGeom>
            <a:ln w="2222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30"/>
            <p:cNvSpPr/>
            <p:nvPr/>
          </p:nvSpPr>
          <p:spPr>
            <a:xfrm>
              <a:off x="6534302" y="4469879"/>
              <a:ext cx="1944372" cy="44245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32"/>
            <p:cNvSpPr txBox="1"/>
            <p:nvPr/>
          </p:nvSpPr>
          <p:spPr>
            <a:xfrm>
              <a:off x="6985929" y="4510015"/>
              <a:ext cx="10839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74AC40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PART    03</a:t>
              </a:r>
              <a:endParaRPr lang="en-GB" altLang="zh-CN" sz="2000" b="1" dirty="0">
                <a:solidFill>
                  <a:srgbClr val="74AC40"/>
                </a:solidFill>
                <a:latin typeface="Agency FB" panose="020B05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534302" y="1778982"/>
              <a:ext cx="2031325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此处输入标题</a:t>
              </a:r>
              <a:endParaRPr lang="en-US" altLang="zh-CN" sz="2400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482157" y="2574242"/>
              <a:ext cx="2238341" cy="1726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itchFamily="34" charset="-122"/>
                  <a:ea typeface="微软雅黑 Light" pitchFamily="34" charset="-122"/>
                </a:rPr>
                <a:t>点击输入简要文字内容，文字内容需概括精炼，不用多余的文字修饰，言简意赅的说明分项内容。点击输入简要文字内容，文字内容需概括精炼，言简意赅的说明分项内容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 Light" pitchFamily="34" charset="-122"/>
                  <a:ea typeface="微软雅黑 Light" pitchFamily="34" charset="-122"/>
                </a:rPr>
                <a:t>……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082227" y="2324188"/>
            <a:ext cx="2457525" cy="3566428"/>
            <a:chOff x="9082227" y="1645786"/>
            <a:chExt cx="2457525" cy="3566428"/>
          </a:xfrm>
        </p:grpSpPr>
        <p:sp>
          <p:nvSpPr>
            <p:cNvPr id="30" name="Rounded Rectangle 38"/>
            <p:cNvSpPr/>
            <p:nvPr/>
          </p:nvSpPr>
          <p:spPr>
            <a:xfrm>
              <a:off x="9092062" y="1645786"/>
              <a:ext cx="2447690" cy="3566428"/>
            </a:xfrm>
            <a:prstGeom prst="roundRect">
              <a:avLst>
                <a:gd name="adj" fmla="val 516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Connector 39"/>
            <p:cNvCxnSpPr/>
            <p:nvPr/>
          </p:nvCxnSpPr>
          <p:spPr>
            <a:xfrm>
              <a:off x="9092062" y="2359742"/>
              <a:ext cx="2447690" cy="0"/>
            </a:xfrm>
            <a:prstGeom prst="line">
              <a:avLst/>
            </a:prstGeom>
            <a:ln w="2222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40"/>
            <p:cNvCxnSpPr/>
            <p:nvPr/>
          </p:nvCxnSpPr>
          <p:spPr>
            <a:xfrm>
              <a:off x="9082227" y="2438402"/>
              <a:ext cx="2447690" cy="0"/>
            </a:xfrm>
            <a:prstGeom prst="line">
              <a:avLst/>
            </a:prstGeom>
            <a:ln w="2222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ounded Rectangle 41"/>
            <p:cNvSpPr/>
            <p:nvPr/>
          </p:nvSpPr>
          <p:spPr>
            <a:xfrm>
              <a:off x="9343721" y="4469879"/>
              <a:ext cx="1944372" cy="44245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43"/>
            <p:cNvSpPr txBox="1"/>
            <p:nvPr/>
          </p:nvSpPr>
          <p:spPr>
            <a:xfrm>
              <a:off x="9796149" y="4510015"/>
              <a:ext cx="1082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74AC40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PART    04</a:t>
              </a:r>
              <a:endParaRPr lang="en-GB" altLang="zh-CN" sz="2000" b="1" dirty="0">
                <a:solidFill>
                  <a:srgbClr val="74AC40"/>
                </a:solidFill>
                <a:latin typeface="Agency FB" panose="020B05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9345444" y="1783354"/>
              <a:ext cx="2031325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此处输入标题</a:t>
              </a:r>
              <a:endParaRPr lang="en-US" altLang="zh-CN" sz="2400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9215737" y="2574242"/>
              <a:ext cx="2238341" cy="1726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itchFamily="34" charset="-122"/>
                  <a:ea typeface="微软雅黑 Light" pitchFamily="34" charset="-122"/>
                </a:rPr>
                <a:t>点击输入简要文字内容，文字内容需概括精炼，不用多余的文字修饰，言简意赅的说明分项内容。点击输入简要文字内容，文字内容需概括精炼，言简意赅的说明分项内容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 Light" pitchFamily="34" charset="-122"/>
                  <a:ea typeface="微软雅黑 Light" pitchFamily="34" charset="-122"/>
                </a:rPr>
                <a:t>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258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337166" y="2044920"/>
            <a:ext cx="4787457" cy="1213335"/>
            <a:chOff x="3874405" y="3224403"/>
            <a:chExt cx="4787457" cy="1213335"/>
          </a:xfrm>
        </p:grpSpPr>
        <p:sp>
          <p:nvSpPr>
            <p:cNvPr id="26" name="5"/>
            <p:cNvSpPr/>
            <p:nvPr/>
          </p:nvSpPr>
          <p:spPr>
            <a:xfrm flipH="1">
              <a:off x="3874405" y="3224403"/>
              <a:ext cx="3467616" cy="6331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dirty="0" smtClean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此处添加</a:t>
              </a:r>
              <a:r>
                <a:rPr lang="zh-CN" altLang="en-US" sz="32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章节</a:t>
              </a:r>
              <a:r>
                <a:rPr lang="zh-CN" altLang="en-US" sz="3200" dirty="0" smtClean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</a:t>
              </a:r>
              <a:endParaRPr lang="en-US" altLang="zh-CN" sz="32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  <p:sp>
          <p:nvSpPr>
            <p:cNvPr id="27" name="3"/>
            <p:cNvSpPr/>
            <p:nvPr/>
          </p:nvSpPr>
          <p:spPr>
            <a:xfrm flipH="1">
              <a:off x="3874405" y="3904450"/>
              <a:ext cx="4787457" cy="5332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</a:rPr>
                <a:t>您的内容打在这里，或者通过复制您的文本后，在此框中选择粘贴并选择只保留文字。您的内容打在这里，您的内容打</a:t>
              </a:r>
            </a:p>
          </p:txBody>
        </p:sp>
      </p:grpSp>
      <p:sp>
        <p:nvSpPr>
          <p:cNvPr id="28" name="1"/>
          <p:cNvSpPr/>
          <p:nvPr/>
        </p:nvSpPr>
        <p:spPr>
          <a:xfrm flipH="1">
            <a:off x="110568" y="1157429"/>
            <a:ext cx="2157963" cy="2830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600" b="1" dirty="0" smtClean="0">
                <a:solidFill>
                  <a:srgbClr val="74AC40"/>
                </a:solidFill>
                <a:latin typeface="Agency FB" panose="020B0503020202020204" pitchFamily="34" charset="0"/>
                <a:ea typeface="华文细黑" panose="02010600040101010101" pitchFamily="2" charset="-122"/>
              </a:rPr>
              <a:t>03</a:t>
            </a:r>
            <a:endParaRPr lang="zh-CN" altLang="en-US" sz="9600" b="1" dirty="0">
              <a:solidFill>
                <a:srgbClr val="74AC40"/>
              </a:solidFill>
              <a:latin typeface="Agency FB" panose="020B0503020202020204" pitchFamily="34" charset="0"/>
              <a:ea typeface="华文细黑" panose="0201060004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5650546" y="1598063"/>
            <a:ext cx="1277257" cy="1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5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三、单击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pic>
        <p:nvPicPr>
          <p:cNvPr id="37" name="图片占位符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8" b="22608"/>
          <a:stretch>
            <a:fillRect/>
          </a:stretch>
        </p:blipFill>
        <p:spPr>
          <a:xfrm>
            <a:off x="695326" y="1557338"/>
            <a:ext cx="5400675" cy="2366962"/>
          </a:xfrm>
          <a:prstGeom prst="rect">
            <a:avLst/>
          </a:prstGeom>
          <a:solidFill>
            <a:srgbClr val="36353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占位符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3" b="16653"/>
          <a:stretch>
            <a:fillRect/>
          </a:stretch>
        </p:blipFill>
        <p:spPr>
          <a:xfrm>
            <a:off x="6238875" y="4049713"/>
            <a:ext cx="5257800" cy="2366962"/>
          </a:xfrm>
          <a:prstGeom prst="rect">
            <a:avLst/>
          </a:prstGeom>
          <a:solidFill>
            <a:srgbClr val="36353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矩形 38"/>
          <p:cNvSpPr/>
          <p:nvPr/>
        </p:nvSpPr>
        <p:spPr>
          <a:xfrm>
            <a:off x="695325" y="4049713"/>
            <a:ext cx="5400675" cy="2366962"/>
          </a:xfrm>
          <a:prstGeom prst="rect">
            <a:avLst/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zh-CN" altLang="en-US" sz="900"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238875" y="1557338"/>
            <a:ext cx="5257800" cy="2366962"/>
          </a:xfrm>
          <a:prstGeom prst="rect">
            <a:avLst/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zh-CN" altLang="en-US" sz="900"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6613778" y="1859309"/>
            <a:ext cx="4507994" cy="1768076"/>
            <a:chOff x="8585706" y="2196812"/>
            <a:chExt cx="4507994" cy="1768076"/>
          </a:xfrm>
        </p:grpSpPr>
        <p:sp>
          <p:nvSpPr>
            <p:cNvPr id="42" name="矩形 41"/>
            <p:cNvSpPr/>
            <p:nvPr/>
          </p:nvSpPr>
          <p:spPr>
            <a:xfrm>
              <a:off x="8585706" y="2549436"/>
              <a:ext cx="4507994" cy="1415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bg1"/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此处添加详细文本描述，建议与标题相关并符合整体语言风格，建议与标题相关并符合整体语言风格，建议与标题相关并符合整体语言风格，建议与标题相关并符合整体语言风格，建议与标题相关并符合整体语言风格，建议与标题相关并符合整体语言风格</a:t>
              </a:r>
              <a:endParaRPr lang="en-US" altLang="zh-CN" sz="1400" dirty="0">
                <a:solidFill>
                  <a:schemeClr val="bg1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Lato Light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8585706" y="2196812"/>
              <a:ext cx="2241974" cy="3980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标题文字添加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13078" y="4364384"/>
            <a:ext cx="4507994" cy="1767307"/>
            <a:chOff x="8585706" y="2196812"/>
            <a:chExt cx="4507994" cy="1767307"/>
          </a:xfrm>
        </p:grpSpPr>
        <p:sp>
          <p:nvSpPr>
            <p:cNvPr id="45" name="矩形 44"/>
            <p:cNvSpPr/>
            <p:nvPr/>
          </p:nvSpPr>
          <p:spPr>
            <a:xfrm>
              <a:off x="8585706" y="2549436"/>
              <a:ext cx="4507994" cy="14146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bg1"/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此处添加详细文本描述，建议与标题相关并符合整体语言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风格</a:t>
              </a:r>
              <a:r>
                <a:rPr lang="zh-CN" altLang="en-US" sz="1400" dirty="0">
                  <a:solidFill>
                    <a:schemeClr val="bg1"/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，建议与标题相关并符合整体语言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风格</a:t>
              </a:r>
              <a:r>
                <a:rPr lang="zh-CN" altLang="en-US" sz="1400" dirty="0">
                  <a:solidFill>
                    <a:schemeClr val="bg1"/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，建议与标题相关并符合整体语言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风格</a:t>
              </a:r>
              <a:r>
                <a:rPr lang="zh-CN" altLang="en-US" sz="1400" dirty="0">
                  <a:solidFill>
                    <a:schemeClr val="bg1"/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，建议与标题相关并符合整体语言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风格</a:t>
              </a:r>
              <a:r>
                <a:rPr lang="zh-CN" altLang="en-US" sz="1400" dirty="0">
                  <a:solidFill>
                    <a:schemeClr val="bg1"/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，建议与标题相关并符合整体语言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风格</a:t>
              </a:r>
              <a:r>
                <a:rPr lang="zh-CN" altLang="en-US" sz="1400" dirty="0">
                  <a:solidFill>
                    <a:schemeClr val="bg1"/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，建议与标题相关并符合整体语言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风格</a:t>
              </a:r>
              <a:endParaRPr lang="en-US" altLang="zh-CN" sz="1400" dirty="0">
                <a:solidFill>
                  <a:schemeClr val="bg1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Lato Light" charset="0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8585706" y="2196812"/>
              <a:ext cx="2241974" cy="397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标题文字添加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5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三、单击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053159" y="3345306"/>
            <a:ext cx="3233119" cy="805472"/>
          </a:xfrm>
          <a:prstGeom prst="rect">
            <a:avLst/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863444" y="4150778"/>
            <a:ext cx="2422834" cy="808681"/>
          </a:xfrm>
          <a:prstGeom prst="rect">
            <a:avLst/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68916" y="4959458"/>
            <a:ext cx="1617362" cy="805472"/>
          </a:xfrm>
          <a:prstGeom prst="rect">
            <a:avLst/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477597" y="5764930"/>
            <a:ext cx="808681" cy="808681"/>
          </a:xfrm>
          <a:prstGeom prst="rect">
            <a:avLst/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4685805" y="2737191"/>
            <a:ext cx="6418" cy="808681"/>
          </a:xfrm>
          <a:custGeom>
            <a:avLst/>
            <a:gdLst>
              <a:gd name="T0" fmla="*/ 2 w 4"/>
              <a:gd name="T1" fmla="*/ 0 h 504"/>
              <a:gd name="T2" fmla="*/ 0 w 4"/>
              <a:gd name="T3" fmla="*/ 2 h 504"/>
              <a:gd name="T4" fmla="*/ 0 w 4"/>
              <a:gd name="T5" fmla="*/ 504 h 504"/>
              <a:gd name="T6" fmla="*/ 2 w 4"/>
              <a:gd name="T7" fmla="*/ 504 h 504"/>
              <a:gd name="T8" fmla="*/ 4 w 4"/>
              <a:gd name="T9" fmla="*/ 504 h 504"/>
              <a:gd name="T10" fmla="*/ 4 w 4"/>
              <a:gd name="T11" fmla="*/ 0 h 504"/>
              <a:gd name="T12" fmla="*/ 2 w 4"/>
              <a:gd name="T13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504">
                <a:moveTo>
                  <a:pt x="2" y="0"/>
                </a:moveTo>
                <a:lnTo>
                  <a:pt x="0" y="2"/>
                </a:lnTo>
                <a:lnTo>
                  <a:pt x="0" y="504"/>
                </a:lnTo>
                <a:lnTo>
                  <a:pt x="2" y="504"/>
                </a:lnTo>
                <a:lnTo>
                  <a:pt x="4" y="504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Freeform 14"/>
          <p:cNvSpPr>
            <a:spLocks/>
          </p:cNvSpPr>
          <p:nvPr/>
        </p:nvSpPr>
        <p:spPr bwMode="auto">
          <a:xfrm>
            <a:off x="4685805" y="5160024"/>
            <a:ext cx="6418" cy="810285"/>
          </a:xfrm>
          <a:custGeom>
            <a:avLst/>
            <a:gdLst>
              <a:gd name="T0" fmla="*/ 2 w 4"/>
              <a:gd name="T1" fmla="*/ 0 h 505"/>
              <a:gd name="T2" fmla="*/ 0 w 4"/>
              <a:gd name="T3" fmla="*/ 3 h 505"/>
              <a:gd name="T4" fmla="*/ 0 w 4"/>
              <a:gd name="T5" fmla="*/ 505 h 505"/>
              <a:gd name="T6" fmla="*/ 2 w 4"/>
              <a:gd name="T7" fmla="*/ 505 h 505"/>
              <a:gd name="T8" fmla="*/ 4 w 4"/>
              <a:gd name="T9" fmla="*/ 505 h 505"/>
              <a:gd name="T10" fmla="*/ 4 w 4"/>
              <a:gd name="T11" fmla="*/ 0 h 505"/>
              <a:gd name="T12" fmla="*/ 2 w 4"/>
              <a:gd name="T13" fmla="*/ 0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505">
                <a:moveTo>
                  <a:pt x="2" y="0"/>
                </a:moveTo>
                <a:lnTo>
                  <a:pt x="0" y="3"/>
                </a:lnTo>
                <a:lnTo>
                  <a:pt x="0" y="505"/>
                </a:lnTo>
                <a:lnTo>
                  <a:pt x="2" y="505"/>
                </a:lnTo>
                <a:lnTo>
                  <a:pt x="4" y="505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Freeform 17"/>
          <p:cNvSpPr>
            <a:spLocks/>
          </p:cNvSpPr>
          <p:nvPr/>
        </p:nvSpPr>
        <p:spPr bwMode="auto">
          <a:xfrm>
            <a:off x="4685805" y="3948607"/>
            <a:ext cx="6418" cy="810285"/>
          </a:xfrm>
          <a:custGeom>
            <a:avLst/>
            <a:gdLst>
              <a:gd name="T0" fmla="*/ 2 w 4"/>
              <a:gd name="T1" fmla="*/ 0 h 505"/>
              <a:gd name="T2" fmla="*/ 0 w 4"/>
              <a:gd name="T3" fmla="*/ 3 h 505"/>
              <a:gd name="T4" fmla="*/ 0 w 4"/>
              <a:gd name="T5" fmla="*/ 505 h 505"/>
              <a:gd name="T6" fmla="*/ 2 w 4"/>
              <a:gd name="T7" fmla="*/ 505 h 505"/>
              <a:gd name="T8" fmla="*/ 4 w 4"/>
              <a:gd name="T9" fmla="*/ 505 h 505"/>
              <a:gd name="T10" fmla="*/ 4 w 4"/>
              <a:gd name="T11" fmla="*/ 0 h 505"/>
              <a:gd name="T12" fmla="*/ 2 w 4"/>
              <a:gd name="T13" fmla="*/ 0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505">
                <a:moveTo>
                  <a:pt x="2" y="0"/>
                </a:moveTo>
                <a:lnTo>
                  <a:pt x="0" y="3"/>
                </a:lnTo>
                <a:lnTo>
                  <a:pt x="0" y="505"/>
                </a:lnTo>
                <a:lnTo>
                  <a:pt x="2" y="505"/>
                </a:lnTo>
                <a:lnTo>
                  <a:pt x="4" y="505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Freeform 20"/>
          <p:cNvSpPr>
            <a:spLocks/>
          </p:cNvSpPr>
          <p:nvPr/>
        </p:nvSpPr>
        <p:spPr bwMode="auto">
          <a:xfrm>
            <a:off x="4685805" y="1525774"/>
            <a:ext cx="6418" cy="808681"/>
          </a:xfrm>
          <a:custGeom>
            <a:avLst/>
            <a:gdLst>
              <a:gd name="T0" fmla="*/ 2 w 4"/>
              <a:gd name="T1" fmla="*/ 0 h 504"/>
              <a:gd name="T2" fmla="*/ 0 w 4"/>
              <a:gd name="T3" fmla="*/ 2 h 504"/>
              <a:gd name="T4" fmla="*/ 0 w 4"/>
              <a:gd name="T5" fmla="*/ 504 h 504"/>
              <a:gd name="T6" fmla="*/ 2 w 4"/>
              <a:gd name="T7" fmla="*/ 504 h 504"/>
              <a:gd name="T8" fmla="*/ 4 w 4"/>
              <a:gd name="T9" fmla="*/ 504 h 504"/>
              <a:gd name="T10" fmla="*/ 4 w 4"/>
              <a:gd name="T11" fmla="*/ 0 h 504"/>
              <a:gd name="T12" fmla="*/ 2 w 4"/>
              <a:gd name="T13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504">
                <a:moveTo>
                  <a:pt x="2" y="0"/>
                </a:moveTo>
                <a:lnTo>
                  <a:pt x="0" y="2"/>
                </a:lnTo>
                <a:lnTo>
                  <a:pt x="0" y="504"/>
                </a:lnTo>
                <a:lnTo>
                  <a:pt x="2" y="504"/>
                </a:lnTo>
                <a:lnTo>
                  <a:pt x="4" y="504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53159" y="1525774"/>
            <a:ext cx="4646706" cy="2625004"/>
            <a:chOff x="1053159" y="1525774"/>
            <a:chExt cx="4646706" cy="2625004"/>
          </a:xfrm>
        </p:grpSpPr>
        <p:grpSp>
          <p:nvGrpSpPr>
            <p:cNvPr id="14" name="组合 13"/>
            <p:cNvGrpSpPr/>
            <p:nvPr/>
          </p:nvGrpSpPr>
          <p:grpSpPr>
            <a:xfrm>
              <a:off x="1053159" y="1525774"/>
              <a:ext cx="4646706" cy="2625004"/>
              <a:chOff x="1053159" y="1525774"/>
              <a:chExt cx="4646706" cy="2625004"/>
            </a:xfrm>
          </p:grpSpPr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1053159" y="1525774"/>
                <a:ext cx="4646706" cy="2625004"/>
              </a:xfrm>
              <a:custGeom>
                <a:avLst/>
                <a:gdLst>
                  <a:gd name="T0" fmla="*/ 0 w 2896"/>
                  <a:gd name="T1" fmla="*/ 1636 h 1636"/>
                  <a:gd name="T2" fmla="*/ 2266 w 2896"/>
                  <a:gd name="T3" fmla="*/ 504 h 1636"/>
                  <a:gd name="T4" fmla="*/ 2896 w 2896"/>
                  <a:gd name="T5" fmla="*/ 253 h 1636"/>
                  <a:gd name="T6" fmla="*/ 2266 w 2896"/>
                  <a:gd name="T7" fmla="*/ 0 h 1636"/>
                  <a:gd name="T8" fmla="*/ 0 w 2896"/>
                  <a:gd name="T9" fmla="*/ 1134 h 1636"/>
                  <a:gd name="T10" fmla="*/ 0 w 2896"/>
                  <a:gd name="T11" fmla="*/ 1636 h 1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96" h="1636">
                    <a:moveTo>
                      <a:pt x="0" y="1636"/>
                    </a:moveTo>
                    <a:lnTo>
                      <a:pt x="2266" y="504"/>
                    </a:lnTo>
                    <a:lnTo>
                      <a:pt x="2896" y="253"/>
                    </a:lnTo>
                    <a:lnTo>
                      <a:pt x="2266" y="0"/>
                    </a:lnTo>
                    <a:lnTo>
                      <a:pt x="0" y="1134"/>
                    </a:lnTo>
                    <a:lnTo>
                      <a:pt x="0" y="1636"/>
                    </a:lnTo>
                    <a:close/>
                  </a:path>
                </a:pathLst>
              </a:custGeom>
              <a:solidFill>
                <a:srgbClr val="74AC40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675567" y="1525774"/>
                <a:ext cx="1010851" cy="808681"/>
              </a:xfrm>
              <a:custGeom>
                <a:avLst/>
                <a:gdLst>
                  <a:gd name="T0" fmla="*/ 504 w 630"/>
                  <a:gd name="T1" fmla="*/ 504 h 504"/>
                  <a:gd name="T2" fmla="*/ 251 w 630"/>
                  <a:gd name="T3" fmla="*/ 504 h 504"/>
                  <a:gd name="T4" fmla="*/ 0 w 630"/>
                  <a:gd name="T5" fmla="*/ 504 h 504"/>
                  <a:gd name="T6" fmla="*/ 0 w 630"/>
                  <a:gd name="T7" fmla="*/ 253 h 504"/>
                  <a:gd name="T8" fmla="*/ 0 w 630"/>
                  <a:gd name="T9" fmla="*/ 0 h 504"/>
                  <a:gd name="T10" fmla="*/ 251 w 630"/>
                  <a:gd name="T11" fmla="*/ 0 h 504"/>
                  <a:gd name="T12" fmla="*/ 504 w 630"/>
                  <a:gd name="T13" fmla="*/ 0 h 504"/>
                  <a:gd name="T14" fmla="*/ 630 w 630"/>
                  <a:gd name="T15" fmla="*/ 253 h 504"/>
                  <a:gd name="T16" fmla="*/ 504 w 630"/>
                  <a:gd name="T17" fmla="*/ 50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0" h="504">
                    <a:moveTo>
                      <a:pt x="504" y="504"/>
                    </a:moveTo>
                    <a:lnTo>
                      <a:pt x="251" y="504"/>
                    </a:lnTo>
                    <a:lnTo>
                      <a:pt x="0" y="504"/>
                    </a:lnTo>
                    <a:lnTo>
                      <a:pt x="0" y="253"/>
                    </a:lnTo>
                    <a:lnTo>
                      <a:pt x="0" y="0"/>
                    </a:lnTo>
                    <a:lnTo>
                      <a:pt x="251" y="0"/>
                    </a:lnTo>
                    <a:lnTo>
                      <a:pt x="504" y="0"/>
                    </a:lnTo>
                    <a:lnTo>
                      <a:pt x="630" y="253"/>
                    </a:lnTo>
                    <a:lnTo>
                      <a:pt x="504" y="504"/>
                    </a:lnTo>
                    <a:close/>
                  </a:path>
                </a:pathLst>
              </a:custGeom>
              <a:solidFill>
                <a:srgbClr val="74AC40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Freeform 223"/>
            <p:cNvSpPr>
              <a:spLocks noChangeAspect="1"/>
            </p:cNvSpPr>
            <p:nvPr/>
          </p:nvSpPr>
          <p:spPr bwMode="auto">
            <a:xfrm>
              <a:off x="4931523" y="1724428"/>
              <a:ext cx="498937" cy="404649"/>
            </a:xfrm>
            <a:custGeom>
              <a:avLst/>
              <a:gdLst>
                <a:gd name="T0" fmla="*/ 107 w 107"/>
                <a:gd name="T1" fmla="*/ 10 h 87"/>
                <a:gd name="T2" fmla="*/ 95 w 107"/>
                <a:gd name="T3" fmla="*/ 13 h 87"/>
                <a:gd name="T4" fmla="*/ 104 w 107"/>
                <a:gd name="T5" fmla="*/ 1 h 87"/>
                <a:gd name="T6" fmla="*/ 90 w 107"/>
                <a:gd name="T7" fmla="*/ 7 h 87"/>
                <a:gd name="T8" fmla="*/ 74 w 107"/>
                <a:gd name="T9" fmla="*/ 0 h 87"/>
                <a:gd name="T10" fmla="*/ 52 w 107"/>
                <a:gd name="T11" fmla="*/ 22 h 87"/>
                <a:gd name="T12" fmla="*/ 53 w 107"/>
                <a:gd name="T13" fmla="*/ 27 h 87"/>
                <a:gd name="T14" fmla="*/ 7 w 107"/>
                <a:gd name="T15" fmla="*/ 4 h 87"/>
                <a:gd name="T16" fmla="*/ 4 w 107"/>
                <a:gd name="T17" fmla="*/ 15 h 87"/>
                <a:gd name="T18" fmla="*/ 14 w 107"/>
                <a:gd name="T19" fmla="*/ 33 h 87"/>
                <a:gd name="T20" fmla="*/ 4 w 107"/>
                <a:gd name="T21" fmla="*/ 30 h 87"/>
                <a:gd name="T22" fmla="*/ 4 w 107"/>
                <a:gd name="T23" fmla="*/ 31 h 87"/>
                <a:gd name="T24" fmla="*/ 22 w 107"/>
                <a:gd name="T25" fmla="*/ 52 h 87"/>
                <a:gd name="T26" fmla="*/ 16 w 107"/>
                <a:gd name="T27" fmla="*/ 53 h 87"/>
                <a:gd name="T28" fmla="*/ 12 w 107"/>
                <a:gd name="T29" fmla="*/ 53 h 87"/>
                <a:gd name="T30" fmla="*/ 32 w 107"/>
                <a:gd name="T31" fmla="*/ 68 h 87"/>
                <a:gd name="T32" fmla="*/ 5 w 107"/>
                <a:gd name="T33" fmla="*/ 77 h 87"/>
                <a:gd name="T34" fmla="*/ 0 w 107"/>
                <a:gd name="T35" fmla="*/ 77 h 87"/>
                <a:gd name="T36" fmla="*/ 33 w 107"/>
                <a:gd name="T37" fmla="*/ 87 h 87"/>
                <a:gd name="T38" fmla="*/ 96 w 107"/>
                <a:gd name="T39" fmla="*/ 24 h 87"/>
                <a:gd name="T40" fmla="*/ 96 w 107"/>
                <a:gd name="T41" fmla="*/ 21 h 87"/>
                <a:gd name="T42" fmla="*/ 107 w 107"/>
                <a:gd name="T43" fmla="*/ 1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7" h="87">
                  <a:moveTo>
                    <a:pt x="107" y="10"/>
                  </a:moveTo>
                  <a:cubicBezTo>
                    <a:pt x="103" y="12"/>
                    <a:pt x="99" y="13"/>
                    <a:pt x="95" y="13"/>
                  </a:cubicBezTo>
                  <a:cubicBezTo>
                    <a:pt x="99" y="11"/>
                    <a:pt x="103" y="6"/>
                    <a:pt x="104" y="1"/>
                  </a:cubicBezTo>
                  <a:cubicBezTo>
                    <a:pt x="100" y="4"/>
                    <a:pt x="95" y="6"/>
                    <a:pt x="90" y="7"/>
                  </a:cubicBezTo>
                  <a:cubicBezTo>
                    <a:pt x="86" y="2"/>
                    <a:pt x="80" y="0"/>
                    <a:pt x="74" y="0"/>
                  </a:cubicBezTo>
                  <a:cubicBezTo>
                    <a:pt x="62" y="0"/>
                    <a:pt x="52" y="9"/>
                    <a:pt x="52" y="22"/>
                  </a:cubicBezTo>
                  <a:cubicBezTo>
                    <a:pt x="52" y="23"/>
                    <a:pt x="52" y="25"/>
                    <a:pt x="53" y="27"/>
                  </a:cubicBezTo>
                  <a:cubicBezTo>
                    <a:pt x="34" y="26"/>
                    <a:pt x="18" y="17"/>
                    <a:pt x="7" y="4"/>
                  </a:cubicBezTo>
                  <a:cubicBezTo>
                    <a:pt x="5" y="7"/>
                    <a:pt x="4" y="11"/>
                    <a:pt x="4" y="15"/>
                  </a:cubicBezTo>
                  <a:cubicBezTo>
                    <a:pt x="4" y="22"/>
                    <a:pt x="8" y="29"/>
                    <a:pt x="14" y="33"/>
                  </a:cubicBezTo>
                  <a:cubicBezTo>
                    <a:pt x="10" y="33"/>
                    <a:pt x="7" y="32"/>
                    <a:pt x="4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41"/>
                    <a:pt x="12" y="50"/>
                    <a:pt x="22" y="52"/>
                  </a:cubicBezTo>
                  <a:cubicBezTo>
                    <a:pt x="20" y="53"/>
                    <a:pt x="18" y="53"/>
                    <a:pt x="16" y="53"/>
                  </a:cubicBezTo>
                  <a:cubicBezTo>
                    <a:pt x="14" y="53"/>
                    <a:pt x="13" y="53"/>
                    <a:pt x="12" y="53"/>
                  </a:cubicBezTo>
                  <a:cubicBezTo>
                    <a:pt x="15" y="61"/>
                    <a:pt x="23" y="68"/>
                    <a:pt x="32" y="68"/>
                  </a:cubicBezTo>
                  <a:cubicBezTo>
                    <a:pt x="25" y="74"/>
                    <a:pt x="15" y="77"/>
                    <a:pt x="5" y="77"/>
                  </a:cubicBezTo>
                  <a:cubicBezTo>
                    <a:pt x="3" y="77"/>
                    <a:pt x="1" y="77"/>
                    <a:pt x="0" y="77"/>
                  </a:cubicBezTo>
                  <a:cubicBezTo>
                    <a:pt x="9" y="83"/>
                    <a:pt x="21" y="87"/>
                    <a:pt x="33" y="87"/>
                  </a:cubicBezTo>
                  <a:cubicBezTo>
                    <a:pt x="74" y="87"/>
                    <a:pt x="96" y="53"/>
                    <a:pt x="96" y="24"/>
                  </a:cubicBezTo>
                  <a:cubicBezTo>
                    <a:pt x="96" y="23"/>
                    <a:pt x="96" y="22"/>
                    <a:pt x="96" y="21"/>
                  </a:cubicBezTo>
                  <a:cubicBezTo>
                    <a:pt x="101" y="18"/>
                    <a:pt x="104" y="14"/>
                    <a:pt x="107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 rot="19985226">
              <a:off x="1883536" y="2492114"/>
              <a:ext cx="22240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PART     01</a:t>
              </a:r>
              <a:endParaRPr lang="zh-CN" altLang="en-US" sz="3200" b="1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613715" y="3948607"/>
            <a:ext cx="3086150" cy="1816323"/>
            <a:chOff x="2613715" y="3948607"/>
            <a:chExt cx="3086150" cy="1816323"/>
          </a:xfrm>
        </p:grpSpPr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2668916" y="3948607"/>
              <a:ext cx="3030949" cy="1816323"/>
            </a:xfrm>
            <a:custGeom>
              <a:avLst/>
              <a:gdLst>
                <a:gd name="T0" fmla="*/ 0 w 1889"/>
                <a:gd name="T1" fmla="*/ 1132 h 1132"/>
                <a:gd name="T2" fmla="*/ 1259 w 1889"/>
                <a:gd name="T3" fmla="*/ 505 h 1132"/>
                <a:gd name="T4" fmla="*/ 1889 w 1889"/>
                <a:gd name="T5" fmla="*/ 251 h 1132"/>
                <a:gd name="T6" fmla="*/ 1259 w 1889"/>
                <a:gd name="T7" fmla="*/ 0 h 1132"/>
                <a:gd name="T8" fmla="*/ 0 w 1889"/>
                <a:gd name="T9" fmla="*/ 630 h 1132"/>
                <a:gd name="T10" fmla="*/ 0 w 1889"/>
                <a:gd name="T11" fmla="*/ 1132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9" h="1132">
                  <a:moveTo>
                    <a:pt x="0" y="1132"/>
                  </a:moveTo>
                  <a:lnTo>
                    <a:pt x="1259" y="505"/>
                  </a:lnTo>
                  <a:lnTo>
                    <a:pt x="1889" y="251"/>
                  </a:lnTo>
                  <a:lnTo>
                    <a:pt x="1259" y="0"/>
                  </a:lnTo>
                  <a:lnTo>
                    <a:pt x="0" y="630"/>
                  </a:lnTo>
                  <a:lnTo>
                    <a:pt x="0" y="1132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4675567" y="3948607"/>
              <a:ext cx="1010851" cy="810285"/>
            </a:xfrm>
            <a:custGeom>
              <a:avLst/>
              <a:gdLst>
                <a:gd name="T0" fmla="*/ 504 w 630"/>
                <a:gd name="T1" fmla="*/ 505 h 505"/>
                <a:gd name="T2" fmla="*/ 251 w 630"/>
                <a:gd name="T3" fmla="*/ 505 h 505"/>
                <a:gd name="T4" fmla="*/ 0 w 630"/>
                <a:gd name="T5" fmla="*/ 505 h 505"/>
                <a:gd name="T6" fmla="*/ 0 w 630"/>
                <a:gd name="T7" fmla="*/ 251 h 505"/>
                <a:gd name="T8" fmla="*/ 0 w 630"/>
                <a:gd name="T9" fmla="*/ 0 h 505"/>
                <a:gd name="T10" fmla="*/ 251 w 630"/>
                <a:gd name="T11" fmla="*/ 0 h 505"/>
                <a:gd name="T12" fmla="*/ 504 w 630"/>
                <a:gd name="T13" fmla="*/ 0 h 505"/>
                <a:gd name="T14" fmla="*/ 630 w 630"/>
                <a:gd name="T15" fmla="*/ 251 h 505"/>
                <a:gd name="T16" fmla="*/ 504 w 630"/>
                <a:gd name="T17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0" h="505">
                  <a:moveTo>
                    <a:pt x="504" y="505"/>
                  </a:moveTo>
                  <a:lnTo>
                    <a:pt x="251" y="505"/>
                  </a:lnTo>
                  <a:lnTo>
                    <a:pt x="0" y="505"/>
                  </a:lnTo>
                  <a:lnTo>
                    <a:pt x="0" y="251"/>
                  </a:lnTo>
                  <a:lnTo>
                    <a:pt x="0" y="0"/>
                  </a:lnTo>
                  <a:lnTo>
                    <a:pt x="251" y="0"/>
                  </a:lnTo>
                  <a:lnTo>
                    <a:pt x="504" y="0"/>
                  </a:lnTo>
                  <a:lnTo>
                    <a:pt x="630" y="251"/>
                  </a:lnTo>
                  <a:lnTo>
                    <a:pt x="504" y="505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5"/>
            <p:cNvSpPr>
              <a:spLocks noEditPoints="1"/>
            </p:cNvSpPr>
            <p:nvPr/>
          </p:nvSpPr>
          <p:spPr bwMode="auto">
            <a:xfrm>
              <a:off x="5007084" y="4083677"/>
              <a:ext cx="361318" cy="465579"/>
            </a:xfrm>
            <a:custGeom>
              <a:avLst/>
              <a:gdLst>
                <a:gd name="T0" fmla="*/ 2 w 491"/>
                <a:gd name="T1" fmla="*/ 492 h 631"/>
                <a:gd name="T2" fmla="*/ 121 w 491"/>
                <a:gd name="T3" fmla="*/ 631 h 631"/>
                <a:gd name="T4" fmla="*/ 122 w 491"/>
                <a:gd name="T5" fmla="*/ 631 h 631"/>
                <a:gd name="T6" fmla="*/ 131 w 491"/>
                <a:gd name="T7" fmla="*/ 631 h 631"/>
                <a:gd name="T8" fmla="*/ 244 w 491"/>
                <a:gd name="T9" fmla="*/ 595 h 631"/>
                <a:gd name="T10" fmla="*/ 247 w 491"/>
                <a:gd name="T11" fmla="*/ 556 h 631"/>
                <a:gd name="T12" fmla="*/ 184 w 491"/>
                <a:gd name="T13" fmla="*/ 498 h 631"/>
                <a:gd name="T14" fmla="*/ 202 w 491"/>
                <a:gd name="T15" fmla="*/ 457 h 631"/>
                <a:gd name="T16" fmla="*/ 162 w 491"/>
                <a:gd name="T17" fmla="*/ 401 h 631"/>
                <a:gd name="T18" fmla="*/ 170 w 491"/>
                <a:gd name="T19" fmla="*/ 372 h 631"/>
                <a:gd name="T20" fmla="*/ 213 w 491"/>
                <a:gd name="T21" fmla="*/ 344 h 631"/>
                <a:gd name="T22" fmla="*/ 198 w 491"/>
                <a:gd name="T23" fmla="*/ 305 h 631"/>
                <a:gd name="T24" fmla="*/ 256 w 491"/>
                <a:gd name="T25" fmla="*/ 246 h 631"/>
                <a:gd name="T26" fmla="*/ 307 w 491"/>
                <a:gd name="T27" fmla="*/ 83 h 631"/>
                <a:gd name="T28" fmla="*/ 2 w 491"/>
                <a:gd name="T29" fmla="*/ 273 h 631"/>
                <a:gd name="T30" fmla="*/ 2 w 491"/>
                <a:gd name="T31" fmla="*/ 492 h 631"/>
                <a:gd name="T32" fmla="*/ 221 w 491"/>
                <a:gd name="T33" fmla="*/ 305 h 631"/>
                <a:gd name="T34" fmla="*/ 256 w 491"/>
                <a:gd name="T35" fmla="*/ 340 h 631"/>
                <a:gd name="T36" fmla="*/ 436 w 491"/>
                <a:gd name="T37" fmla="*/ 340 h 631"/>
                <a:gd name="T38" fmla="*/ 436 w 491"/>
                <a:gd name="T39" fmla="*/ 270 h 631"/>
                <a:gd name="T40" fmla="*/ 265 w 491"/>
                <a:gd name="T41" fmla="*/ 270 h 631"/>
                <a:gd name="T42" fmla="*/ 349 w 491"/>
                <a:gd name="T43" fmla="*/ 366 h 631"/>
                <a:gd name="T44" fmla="*/ 192 w 491"/>
                <a:gd name="T45" fmla="*/ 381 h 631"/>
                <a:gd name="T46" fmla="*/ 221 w 491"/>
                <a:gd name="T47" fmla="*/ 436 h 631"/>
                <a:gd name="T48" fmla="*/ 349 w 491"/>
                <a:gd name="T49" fmla="*/ 436 h 631"/>
                <a:gd name="T50" fmla="*/ 491 w 491"/>
                <a:gd name="T51" fmla="*/ 401 h 631"/>
                <a:gd name="T52" fmla="*/ 349 w 491"/>
                <a:gd name="T53" fmla="*/ 366 h 631"/>
                <a:gd name="T54" fmla="*/ 484 w 491"/>
                <a:gd name="T55" fmla="*/ 498 h 631"/>
                <a:gd name="T56" fmla="*/ 349 w 491"/>
                <a:gd name="T57" fmla="*/ 463 h 631"/>
                <a:gd name="T58" fmla="*/ 256 w 491"/>
                <a:gd name="T59" fmla="*/ 463 h 631"/>
                <a:gd name="T60" fmla="*/ 208 w 491"/>
                <a:gd name="T61" fmla="*/ 492 h 631"/>
                <a:gd name="T62" fmla="*/ 243 w 491"/>
                <a:gd name="T63" fmla="*/ 533 h 631"/>
                <a:gd name="T64" fmla="*/ 315 w 491"/>
                <a:gd name="T65" fmla="*/ 533 h 631"/>
                <a:gd name="T66" fmla="*/ 303 w 491"/>
                <a:gd name="T67" fmla="*/ 629 h 631"/>
                <a:gd name="T68" fmla="*/ 409 w 491"/>
                <a:gd name="T69" fmla="*/ 629 h 631"/>
                <a:gd name="T70" fmla="*/ 409 w 491"/>
                <a:gd name="T71" fmla="*/ 560 h 631"/>
                <a:gd name="T72" fmla="*/ 303 w 491"/>
                <a:gd name="T73" fmla="*/ 560 h 631"/>
                <a:gd name="T74" fmla="*/ 303 w 491"/>
                <a:gd name="T75" fmla="*/ 629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1" h="631">
                  <a:moveTo>
                    <a:pt x="2" y="492"/>
                  </a:moveTo>
                  <a:lnTo>
                    <a:pt x="2" y="492"/>
                  </a:lnTo>
                  <a:cubicBezTo>
                    <a:pt x="2" y="494"/>
                    <a:pt x="2" y="496"/>
                    <a:pt x="2" y="498"/>
                  </a:cubicBezTo>
                  <a:cubicBezTo>
                    <a:pt x="2" y="570"/>
                    <a:pt x="51" y="628"/>
                    <a:pt x="121" y="631"/>
                  </a:cubicBezTo>
                  <a:lnTo>
                    <a:pt x="121" y="631"/>
                  </a:lnTo>
                  <a:lnTo>
                    <a:pt x="122" y="631"/>
                  </a:lnTo>
                  <a:cubicBezTo>
                    <a:pt x="124" y="631"/>
                    <a:pt x="125" y="631"/>
                    <a:pt x="127" y="631"/>
                  </a:cubicBezTo>
                  <a:cubicBezTo>
                    <a:pt x="128" y="631"/>
                    <a:pt x="130" y="631"/>
                    <a:pt x="131" y="631"/>
                  </a:cubicBezTo>
                  <a:lnTo>
                    <a:pt x="257" y="631"/>
                  </a:lnTo>
                  <a:cubicBezTo>
                    <a:pt x="249" y="621"/>
                    <a:pt x="244" y="608"/>
                    <a:pt x="244" y="595"/>
                  </a:cubicBezTo>
                  <a:cubicBezTo>
                    <a:pt x="244" y="580"/>
                    <a:pt x="250" y="567"/>
                    <a:pt x="259" y="556"/>
                  </a:cubicBezTo>
                  <a:lnTo>
                    <a:pt x="247" y="556"/>
                  </a:lnTo>
                  <a:lnTo>
                    <a:pt x="243" y="556"/>
                  </a:lnTo>
                  <a:cubicBezTo>
                    <a:pt x="211" y="556"/>
                    <a:pt x="184" y="530"/>
                    <a:pt x="184" y="498"/>
                  </a:cubicBezTo>
                  <a:cubicBezTo>
                    <a:pt x="184" y="496"/>
                    <a:pt x="184" y="494"/>
                    <a:pt x="185" y="492"/>
                  </a:cubicBezTo>
                  <a:cubicBezTo>
                    <a:pt x="186" y="478"/>
                    <a:pt x="192" y="466"/>
                    <a:pt x="202" y="457"/>
                  </a:cubicBezTo>
                  <a:cubicBezTo>
                    <a:pt x="197" y="455"/>
                    <a:pt x="192" y="453"/>
                    <a:pt x="188" y="450"/>
                  </a:cubicBezTo>
                  <a:cubicBezTo>
                    <a:pt x="172" y="439"/>
                    <a:pt x="162" y="421"/>
                    <a:pt x="162" y="401"/>
                  </a:cubicBezTo>
                  <a:cubicBezTo>
                    <a:pt x="162" y="391"/>
                    <a:pt x="165" y="381"/>
                    <a:pt x="170" y="373"/>
                  </a:cubicBezTo>
                  <a:cubicBezTo>
                    <a:pt x="170" y="372"/>
                    <a:pt x="170" y="372"/>
                    <a:pt x="170" y="372"/>
                  </a:cubicBezTo>
                  <a:cubicBezTo>
                    <a:pt x="178" y="358"/>
                    <a:pt x="192" y="348"/>
                    <a:pt x="207" y="345"/>
                  </a:cubicBezTo>
                  <a:cubicBezTo>
                    <a:pt x="209" y="344"/>
                    <a:pt x="211" y="344"/>
                    <a:pt x="213" y="344"/>
                  </a:cubicBezTo>
                  <a:cubicBezTo>
                    <a:pt x="212" y="343"/>
                    <a:pt x="211" y="342"/>
                    <a:pt x="211" y="342"/>
                  </a:cubicBezTo>
                  <a:cubicBezTo>
                    <a:pt x="203" y="331"/>
                    <a:pt x="198" y="319"/>
                    <a:pt x="198" y="305"/>
                  </a:cubicBezTo>
                  <a:cubicBezTo>
                    <a:pt x="198" y="288"/>
                    <a:pt x="205" y="272"/>
                    <a:pt x="217" y="261"/>
                  </a:cubicBezTo>
                  <a:cubicBezTo>
                    <a:pt x="227" y="252"/>
                    <a:pt x="241" y="246"/>
                    <a:pt x="256" y="246"/>
                  </a:cubicBezTo>
                  <a:lnTo>
                    <a:pt x="278" y="246"/>
                  </a:lnTo>
                  <a:cubicBezTo>
                    <a:pt x="306" y="185"/>
                    <a:pt x="316" y="120"/>
                    <a:pt x="307" y="83"/>
                  </a:cubicBezTo>
                  <a:cubicBezTo>
                    <a:pt x="286" y="0"/>
                    <a:pt x="217" y="20"/>
                    <a:pt x="212" y="67"/>
                  </a:cubicBezTo>
                  <a:cubicBezTo>
                    <a:pt x="195" y="209"/>
                    <a:pt x="7" y="231"/>
                    <a:pt x="2" y="273"/>
                  </a:cubicBezTo>
                  <a:cubicBezTo>
                    <a:pt x="2" y="273"/>
                    <a:pt x="0" y="289"/>
                    <a:pt x="2" y="309"/>
                  </a:cubicBezTo>
                  <a:lnTo>
                    <a:pt x="2" y="492"/>
                  </a:lnTo>
                  <a:close/>
                  <a:moveTo>
                    <a:pt x="256" y="270"/>
                  </a:moveTo>
                  <a:cubicBezTo>
                    <a:pt x="237" y="270"/>
                    <a:pt x="221" y="285"/>
                    <a:pt x="221" y="305"/>
                  </a:cubicBezTo>
                  <a:cubicBezTo>
                    <a:pt x="221" y="312"/>
                    <a:pt x="223" y="319"/>
                    <a:pt x="227" y="324"/>
                  </a:cubicBezTo>
                  <a:cubicBezTo>
                    <a:pt x="233" y="334"/>
                    <a:pt x="244" y="340"/>
                    <a:pt x="256" y="340"/>
                  </a:cubicBezTo>
                  <a:lnTo>
                    <a:pt x="349" y="340"/>
                  </a:lnTo>
                  <a:lnTo>
                    <a:pt x="436" y="340"/>
                  </a:lnTo>
                  <a:cubicBezTo>
                    <a:pt x="455" y="340"/>
                    <a:pt x="471" y="324"/>
                    <a:pt x="471" y="305"/>
                  </a:cubicBezTo>
                  <a:cubicBezTo>
                    <a:pt x="471" y="285"/>
                    <a:pt x="455" y="270"/>
                    <a:pt x="436" y="270"/>
                  </a:cubicBezTo>
                  <a:lnTo>
                    <a:pt x="349" y="270"/>
                  </a:lnTo>
                  <a:lnTo>
                    <a:pt x="265" y="270"/>
                  </a:lnTo>
                  <a:lnTo>
                    <a:pt x="256" y="270"/>
                  </a:lnTo>
                  <a:close/>
                  <a:moveTo>
                    <a:pt x="349" y="366"/>
                  </a:moveTo>
                  <a:lnTo>
                    <a:pt x="221" y="366"/>
                  </a:lnTo>
                  <a:cubicBezTo>
                    <a:pt x="209" y="366"/>
                    <a:pt x="198" y="372"/>
                    <a:pt x="192" y="381"/>
                  </a:cubicBezTo>
                  <a:cubicBezTo>
                    <a:pt x="188" y="387"/>
                    <a:pt x="186" y="394"/>
                    <a:pt x="186" y="401"/>
                  </a:cubicBezTo>
                  <a:cubicBezTo>
                    <a:pt x="186" y="421"/>
                    <a:pt x="201" y="436"/>
                    <a:pt x="221" y="436"/>
                  </a:cubicBezTo>
                  <a:lnTo>
                    <a:pt x="245" y="436"/>
                  </a:lnTo>
                  <a:lnTo>
                    <a:pt x="349" y="436"/>
                  </a:lnTo>
                  <a:lnTo>
                    <a:pt x="456" y="436"/>
                  </a:lnTo>
                  <a:cubicBezTo>
                    <a:pt x="475" y="436"/>
                    <a:pt x="491" y="421"/>
                    <a:pt x="491" y="401"/>
                  </a:cubicBezTo>
                  <a:cubicBezTo>
                    <a:pt x="491" y="382"/>
                    <a:pt x="475" y="366"/>
                    <a:pt x="456" y="366"/>
                  </a:cubicBezTo>
                  <a:lnTo>
                    <a:pt x="349" y="366"/>
                  </a:lnTo>
                  <a:close/>
                  <a:moveTo>
                    <a:pt x="449" y="533"/>
                  </a:moveTo>
                  <a:cubicBezTo>
                    <a:pt x="469" y="533"/>
                    <a:pt x="484" y="517"/>
                    <a:pt x="484" y="498"/>
                  </a:cubicBezTo>
                  <a:cubicBezTo>
                    <a:pt x="484" y="479"/>
                    <a:pt x="469" y="463"/>
                    <a:pt x="449" y="463"/>
                  </a:cubicBezTo>
                  <a:lnTo>
                    <a:pt x="349" y="463"/>
                  </a:lnTo>
                  <a:lnTo>
                    <a:pt x="315" y="463"/>
                  </a:lnTo>
                  <a:lnTo>
                    <a:pt x="256" y="463"/>
                  </a:lnTo>
                  <a:lnTo>
                    <a:pt x="243" y="463"/>
                  </a:lnTo>
                  <a:cubicBezTo>
                    <a:pt x="225" y="463"/>
                    <a:pt x="211" y="476"/>
                    <a:pt x="208" y="492"/>
                  </a:cubicBezTo>
                  <a:cubicBezTo>
                    <a:pt x="208" y="494"/>
                    <a:pt x="208" y="496"/>
                    <a:pt x="208" y="498"/>
                  </a:cubicBezTo>
                  <a:cubicBezTo>
                    <a:pt x="208" y="517"/>
                    <a:pt x="223" y="533"/>
                    <a:pt x="243" y="533"/>
                  </a:cubicBezTo>
                  <a:lnTo>
                    <a:pt x="256" y="533"/>
                  </a:lnTo>
                  <a:lnTo>
                    <a:pt x="315" y="533"/>
                  </a:lnTo>
                  <a:lnTo>
                    <a:pt x="449" y="533"/>
                  </a:lnTo>
                  <a:close/>
                  <a:moveTo>
                    <a:pt x="303" y="629"/>
                  </a:moveTo>
                  <a:lnTo>
                    <a:pt x="315" y="629"/>
                  </a:lnTo>
                  <a:lnTo>
                    <a:pt x="409" y="629"/>
                  </a:lnTo>
                  <a:cubicBezTo>
                    <a:pt x="429" y="629"/>
                    <a:pt x="444" y="614"/>
                    <a:pt x="444" y="595"/>
                  </a:cubicBezTo>
                  <a:cubicBezTo>
                    <a:pt x="444" y="575"/>
                    <a:pt x="429" y="560"/>
                    <a:pt x="409" y="560"/>
                  </a:cubicBezTo>
                  <a:lnTo>
                    <a:pt x="315" y="560"/>
                  </a:lnTo>
                  <a:lnTo>
                    <a:pt x="303" y="560"/>
                  </a:lnTo>
                  <a:cubicBezTo>
                    <a:pt x="283" y="560"/>
                    <a:pt x="268" y="575"/>
                    <a:pt x="268" y="595"/>
                  </a:cubicBezTo>
                  <a:cubicBezTo>
                    <a:pt x="268" y="614"/>
                    <a:pt x="283" y="629"/>
                    <a:pt x="303" y="6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 rot="19985226">
              <a:off x="2613715" y="4524112"/>
              <a:ext cx="22240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PART     03</a:t>
              </a:r>
              <a:endParaRPr lang="zh-CN" altLang="en-US" sz="3200" b="1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863444" y="2737191"/>
            <a:ext cx="3836421" cy="2222268"/>
            <a:chOff x="1863444" y="2737191"/>
            <a:chExt cx="3836421" cy="2222268"/>
          </a:xfrm>
        </p:grpSpPr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1863444" y="2737191"/>
              <a:ext cx="3836421" cy="2222268"/>
            </a:xfrm>
            <a:custGeom>
              <a:avLst/>
              <a:gdLst>
                <a:gd name="T0" fmla="*/ 0 w 2391"/>
                <a:gd name="T1" fmla="*/ 1385 h 1385"/>
                <a:gd name="T2" fmla="*/ 1761 w 2391"/>
                <a:gd name="T3" fmla="*/ 504 h 1385"/>
                <a:gd name="T4" fmla="*/ 2391 w 2391"/>
                <a:gd name="T5" fmla="*/ 251 h 1385"/>
                <a:gd name="T6" fmla="*/ 1761 w 2391"/>
                <a:gd name="T7" fmla="*/ 0 h 1385"/>
                <a:gd name="T8" fmla="*/ 0 w 2391"/>
                <a:gd name="T9" fmla="*/ 881 h 1385"/>
                <a:gd name="T10" fmla="*/ 0 w 2391"/>
                <a:gd name="T11" fmla="*/ 1385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1" h="1385">
                  <a:moveTo>
                    <a:pt x="0" y="1385"/>
                  </a:moveTo>
                  <a:lnTo>
                    <a:pt x="1761" y="504"/>
                  </a:lnTo>
                  <a:lnTo>
                    <a:pt x="2391" y="251"/>
                  </a:lnTo>
                  <a:lnTo>
                    <a:pt x="1761" y="0"/>
                  </a:lnTo>
                  <a:lnTo>
                    <a:pt x="0" y="881"/>
                  </a:lnTo>
                  <a:lnTo>
                    <a:pt x="0" y="1385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4675567" y="2737191"/>
              <a:ext cx="1010851" cy="808681"/>
            </a:xfrm>
            <a:custGeom>
              <a:avLst/>
              <a:gdLst>
                <a:gd name="T0" fmla="*/ 504 w 630"/>
                <a:gd name="T1" fmla="*/ 504 h 504"/>
                <a:gd name="T2" fmla="*/ 251 w 630"/>
                <a:gd name="T3" fmla="*/ 504 h 504"/>
                <a:gd name="T4" fmla="*/ 0 w 630"/>
                <a:gd name="T5" fmla="*/ 504 h 504"/>
                <a:gd name="T6" fmla="*/ 0 w 630"/>
                <a:gd name="T7" fmla="*/ 251 h 504"/>
                <a:gd name="T8" fmla="*/ 0 w 630"/>
                <a:gd name="T9" fmla="*/ 0 h 504"/>
                <a:gd name="T10" fmla="*/ 251 w 630"/>
                <a:gd name="T11" fmla="*/ 0 h 504"/>
                <a:gd name="T12" fmla="*/ 504 w 630"/>
                <a:gd name="T13" fmla="*/ 0 h 504"/>
                <a:gd name="T14" fmla="*/ 630 w 630"/>
                <a:gd name="T15" fmla="*/ 251 h 504"/>
                <a:gd name="T16" fmla="*/ 504 w 630"/>
                <a:gd name="T17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0" h="504">
                  <a:moveTo>
                    <a:pt x="504" y="504"/>
                  </a:moveTo>
                  <a:lnTo>
                    <a:pt x="251" y="504"/>
                  </a:lnTo>
                  <a:lnTo>
                    <a:pt x="0" y="504"/>
                  </a:lnTo>
                  <a:lnTo>
                    <a:pt x="0" y="251"/>
                  </a:lnTo>
                  <a:lnTo>
                    <a:pt x="0" y="0"/>
                  </a:lnTo>
                  <a:lnTo>
                    <a:pt x="251" y="0"/>
                  </a:lnTo>
                  <a:lnTo>
                    <a:pt x="504" y="0"/>
                  </a:lnTo>
                  <a:lnTo>
                    <a:pt x="630" y="251"/>
                  </a:lnTo>
                  <a:lnTo>
                    <a:pt x="504" y="504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 noEditPoints="1"/>
            </p:cNvSpPr>
            <p:nvPr/>
          </p:nvSpPr>
          <p:spPr bwMode="auto">
            <a:xfrm>
              <a:off x="4979837" y="2875016"/>
              <a:ext cx="388565" cy="456309"/>
            </a:xfrm>
            <a:custGeom>
              <a:avLst/>
              <a:gdLst>
                <a:gd name="T0" fmla="*/ 90 w 641"/>
                <a:gd name="T1" fmla="*/ 424 h 748"/>
                <a:gd name="T2" fmla="*/ 158 w 641"/>
                <a:gd name="T3" fmla="*/ 424 h 748"/>
                <a:gd name="T4" fmla="*/ 205 w 641"/>
                <a:gd name="T5" fmla="*/ 408 h 748"/>
                <a:gd name="T6" fmla="*/ 291 w 641"/>
                <a:gd name="T7" fmla="*/ 588 h 748"/>
                <a:gd name="T8" fmla="*/ 312 w 641"/>
                <a:gd name="T9" fmla="*/ 475 h 748"/>
                <a:gd name="T10" fmla="*/ 297 w 641"/>
                <a:gd name="T11" fmla="*/ 468 h 748"/>
                <a:gd name="T12" fmla="*/ 298 w 641"/>
                <a:gd name="T13" fmla="*/ 452 h 748"/>
                <a:gd name="T14" fmla="*/ 360 w 641"/>
                <a:gd name="T15" fmla="*/ 452 h 748"/>
                <a:gd name="T16" fmla="*/ 360 w 641"/>
                <a:gd name="T17" fmla="*/ 468 h 748"/>
                <a:gd name="T18" fmla="*/ 346 w 641"/>
                <a:gd name="T19" fmla="*/ 475 h 748"/>
                <a:gd name="T20" fmla="*/ 365 w 641"/>
                <a:gd name="T21" fmla="*/ 583 h 748"/>
                <a:gd name="T22" fmla="*/ 439 w 641"/>
                <a:gd name="T23" fmla="*/ 415 h 748"/>
                <a:gd name="T24" fmla="*/ 482 w 641"/>
                <a:gd name="T25" fmla="*/ 420 h 748"/>
                <a:gd name="T26" fmla="*/ 545 w 641"/>
                <a:gd name="T27" fmla="*/ 420 h 748"/>
                <a:gd name="T28" fmla="*/ 632 w 641"/>
                <a:gd name="T29" fmla="*/ 691 h 748"/>
                <a:gd name="T30" fmla="*/ 544 w 641"/>
                <a:gd name="T31" fmla="*/ 722 h 748"/>
                <a:gd name="T32" fmla="*/ 532 w 641"/>
                <a:gd name="T33" fmla="*/ 681 h 748"/>
                <a:gd name="T34" fmla="*/ 504 w 641"/>
                <a:gd name="T35" fmla="*/ 729 h 748"/>
                <a:gd name="T36" fmla="*/ 123 w 641"/>
                <a:gd name="T37" fmla="*/ 731 h 748"/>
                <a:gd name="T38" fmla="*/ 94 w 641"/>
                <a:gd name="T39" fmla="*/ 681 h 748"/>
                <a:gd name="T40" fmla="*/ 81 w 641"/>
                <a:gd name="T41" fmla="*/ 724 h 748"/>
                <a:gd name="T42" fmla="*/ 0 w 641"/>
                <a:gd name="T43" fmla="*/ 691 h 748"/>
                <a:gd name="T44" fmla="*/ 90 w 641"/>
                <a:gd name="T45" fmla="*/ 424 h 748"/>
                <a:gd name="T46" fmla="*/ 185 w 641"/>
                <a:gd name="T47" fmla="*/ 289 h 748"/>
                <a:gd name="T48" fmla="*/ 185 w 641"/>
                <a:gd name="T49" fmla="*/ 289 h 748"/>
                <a:gd name="T50" fmla="*/ 163 w 641"/>
                <a:gd name="T51" fmla="*/ 264 h 748"/>
                <a:gd name="T52" fmla="*/ 155 w 641"/>
                <a:gd name="T53" fmla="*/ 214 h 748"/>
                <a:gd name="T54" fmla="*/ 155 w 641"/>
                <a:gd name="T55" fmla="*/ 207 h 748"/>
                <a:gd name="T56" fmla="*/ 160 w 641"/>
                <a:gd name="T57" fmla="*/ 204 h 748"/>
                <a:gd name="T58" fmla="*/ 164 w 641"/>
                <a:gd name="T59" fmla="*/ 202 h 748"/>
                <a:gd name="T60" fmla="*/ 199 w 641"/>
                <a:gd name="T61" fmla="*/ 47 h 748"/>
                <a:gd name="T62" fmla="*/ 423 w 641"/>
                <a:gd name="T63" fmla="*/ 43 h 748"/>
                <a:gd name="T64" fmla="*/ 466 w 641"/>
                <a:gd name="T65" fmla="*/ 200 h 748"/>
                <a:gd name="T66" fmla="*/ 472 w 641"/>
                <a:gd name="T67" fmla="*/ 204 h 748"/>
                <a:gd name="T68" fmla="*/ 478 w 641"/>
                <a:gd name="T69" fmla="*/ 207 h 748"/>
                <a:gd name="T70" fmla="*/ 478 w 641"/>
                <a:gd name="T71" fmla="*/ 214 h 748"/>
                <a:gd name="T72" fmla="*/ 471 w 641"/>
                <a:gd name="T73" fmla="*/ 263 h 748"/>
                <a:gd name="T74" fmla="*/ 449 w 641"/>
                <a:gd name="T75" fmla="*/ 288 h 748"/>
                <a:gd name="T76" fmla="*/ 328 w 641"/>
                <a:gd name="T77" fmla="*/ 397 h 748"/>
                <a:gd name="T78" fmla="*/ 299 w 641"/>
                <a:gd name="T79" fmla="*/ 395 h 748"/>
                <a:gd name="T80" fmla="*/ 185 w 641"/>
                <a:gd name="T81" fmla="*/ 289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1" h="748">
                  <a:moveTo>
                    <a:pt x="90" y="424"/>
                  </a:moveTo>
                  <a:cubicBezTo>
                    <a:pt x="114" y="424"/>
                    <a:pt x="137" y="424"/>
                    <a:pt x="158" y="424"/>
                  </a:cubicBezTo>
                  <a:cubicBezTo>
                    <a:pt x="178" y="425"/>
                    <a:pt x="194" y="421"/>
                    <a:pt x="205" y="408"/>
                  </a:cubicBezTo>
                  <a:lnTo>
                    <a:pt x="291" y="588"/>
                  </a:lnTo>
                  <a:lnTo>
                    <a:pt x="312" y="475"/>
                  </a:lnTo>
                  <a:lnTo>
                    <a:pt x="297" y="468"/>
                  </a:lnTo>
                  <a:lnTo>
                    <a:pt x="298" y="452"/>
                  </a:lnTo>
                  <a:lnTo>
                    <a:pt x="360" y="452"/>
                  </a:lnTo>
                  <a:lnTo>
                    <a:pt x="360" y="468"/>
                  </a:lnTo>
                  <a:lnTo>
                    <a:pt x="346" y="475"/>
                  </a:lnTo>
                  <a:lnTo>
                    <a:pt x="365" y="583"/>
                  </a:lnTo>
                  <a:lnTo>
                    <a:pt x="439" y="415"/>
                  </a:lnTo>
                  <a:cubicBezTo>
                    <a:pt x="450" y="420"/>
                    <a:pt x="464" y="422"/>
                    <a:pt x="482" y="420"/>
                  </a:cubicBezTo>
                  <a:cubicBezTo>
                    <a:pt x="502" y="420"/>
                    <a:pt x="523" y="420"/>
                    <a:pt x="545" y="420"/>
                  </a:cubicBezTo>
                  <a:cubicBezTo>
                    <a:pt x="604" y="475"/>
                    <a:pt x="641" y="606"/>
                    <a:pt x="632" y="691"/>
                  </a:cubicBezTo>
                  <a:cubicBezTo>
                    <a:pt x="614" y="704"/>
                    <a:pt x="583" y="714"/>
                    <a:pt x="544" y="722"/>
                  </a:cubicBezTo>
                  <a:lnTo>
                    <a:pt x="532" y="681"/>
                  </a:lnTo>
                  <a:lnTo>
                    <a:pt x="504" y="729"/>
                  </a:lnTo>
                  <a:cubicBezTo>
                    <a:pt x="390" y="746"/>
                    <a:pt x="233" y="748"/>
                    <a:pt x="123" y="731"/>
                  </a:cubicBezTo>
                  <a:lnTo>
                    <a:pt x="94" y="681"/>
                  </a:lnTo>
                  <a:lnTo>
                    <a:pt x="81" y="724"/>
                  </a:lnTo>
                  <a:cubicBezTo>
                    <a:pt x="43" y="716"/>
                    <a:pt x="14" y="705"/>
                    <a:pt x="0" y="691"/>
                  </a:cubicBezTo>
                  <a:cubicBezTo>
                    <a:pt x="1" y="616"/>
                    <a:pt x="15" y="489"/>
                    <a:pt x="90" y="424"/>
                  </a:cubicBezTo>
                  <a:close/>
                  <a:moveTo>
                    <a:pt x="185" y="289"/>
                  </a:moveTo>
                  <a:lnTo>
                    <a:pt x="185" y="289"/>
                  </a:lnTo>
                  <a:cubicBezTo>
                    <a:pt x="175" y="284"/>
                    <a:pt x="168" y="275"/>
                    <a:pt x="163" y="264"/>
                  </a:cubicBezTo>
                  <a:cubicBezTo>
                    <a:pt x="157" y="251"/>
                    <a:pt x="155" y="234"/>
                    <a:pt x="155" y="214"/>
                  </a:cubicBezTo>
                  <a:lnTo>
                    <a:pt x="155" y="207"/>
                  </a:lnTo>
                  <a:lnTo>
                    <a:pt x="160" y="204"/>
                  </a:lnTo>
                  <a:cubicBezTo>
                    <a:pt x="162" y="203"/>
                    <a:pt x="163" y="202"/>
                    <a:pt x="164" y="202"/>
                  </a:cubicBezTo>
                  <a:cubicBezTo>
                    <a:pt x="152" y="117"/>
                    <a:pt x="162" y="78"/>
                    <a:pt x="199" y="47"/>
                  </a:cubicBezTo>
                  <a:cubicBezTo>
                    <a:pt x="256" y="0"/>
                    <a:pt x="365" y="0"/>
                    <a:pt x="423" y="43"/>
                  </a:cubicBezTo>
                  <a:cubicBezTo>
                    <a:pt x="463" y="72"/>
                    <a:pt x="477" y="123"/>
                    <a:pt x="466" y="200"/>
                  </a:cubicBezTo>
                  <a:cubicBezTo>
                    <a:pt x="468" y="201"/>
                    <a:pt x="470" y="202"/>
                    <a:pt x="472" y="204"/>
                  </a:cubicBezTo>
                  <a:lnTo>
                    <a:pt x="478" y="207"/>
                  </a:lnTo>
                  <a:lnTo>
                    <a:pt x="478" y="214"/>
                  </a:lnTo>
                  <a:cubicBezTo>
                    <a:pt x="478" y="233"/>
                    <a:pt x="476" y="250"/>
                    <a:pt x="471" y="263"/>
                  </a:cubicBezTo>
                  <a:cubicBezTo>
                    <a:pt x="466" y="275"/>
                    <a:pt x="459" y="283"/>
                    <a:pt x="449" y="288"/>
                  </a:cubicBezTo>
                  <a:cubicBezTo>
                    <a:pt x="434" y="338"/>
                    <a:pt x="381" y="392"/>
                    <a:pt x="328" y="397"/>
                  </a:cubicBezTo>
                  <a:cubicBezTo>
                    <a:pt x="319" y="398"/>
                    <a:pt x="308" y="398"/>
                    <a:pt x="299" y="395"/>
                  </a:cubicBezTo>
                  <a:cubicBezTo>
                    <a:pt x="241" y="374"/>
                    <a:pt x="203" y="350"/>
                    <a:pt x="185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19985226">
              <a:off x="2264497" y="3508113"/>
              <a:ext cx="22240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PART     02</a:t>
              </a:r>
              <a:endParaRPr lang="zh-CN" altLang="en-US" sz="3200" b="1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477597" y="5160024"/>
            <a:ext cx="2222268" cy="1413587"/>
            <a:chOff x="3477597" y="5160024"/>
            <a:chExt cx="2222268" cy="1413587"/>
          </a:xfrm>
        </p:grpSpPr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3477597" y="5160024"/>
              <a:ext cx="2222268" cy="1413587"/>
            </a:xfrm>
            <a:custGeom>
              <a:avLst/>
              <a:gdLst>
                <a:gd name="T0" fmla="*/ 0 w 1385"/>
                <a:gd name="T1" fmla="*/ 881 h 881"/>
                <a:gd name="T2" fmla="*/ 755 w 1385"/>
                <a:gd name="T3" fmla="*/ 505 h 881"/>
                <a:gd name="T4" fmla="*/ 1385 w 1385"/>
                <a:gd name="T5" fmla="*/ 251 h 881"/>
                <a:gd name="T6" fmla="*/ 755 w 1385"/>
                <a:gd name="T7" fmla="*/ 0 h 881"/>
                <a:gd name="T8" fmla="*/ 0 w 1385"/>
                <a:gd name="T9" fmla="*/ 377 h 881"/>
                <a:gd name="T10" fmla="*/ 0 w 1385"/>
                <a:gd name="T11" fmla="*/ 881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5" h="881">
                  <a:moveTo>
                    <a:pt x="0" y="881"/>
                  </a:moveTo>
                  <a:lnTo>
                    <a:pt x="755" y="505"/>
                  </a:lnTo>
                  <a:lnTo>
                    <a:pt x="1385" y="251"/>
                  </a:lnTo>
                  <a:lnTo>
                    <a:pt x="755" y="0"/>
                  </a:lnTo>
                  <a:lnTo>
                    <a:pt x="0" y="377"/>
                  </a:lnTo>
                  <a:lnTo>
                    <a:pt x="0" y="881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4675567" y="5160024"/>
              <a:ext cx="1010851" cy="810285"/>
            </a:xfrm>
            <a:custGeom>
              <a:avLst/>
              <a:gdLst>
                <a:gd name="T0" fmla="*/ 504 w 630"/>
                <a:gd name="T1" fmla="*/ 505 h 505"/>
                <a:gd name="T2" fmla="*/ 251 w 630"/>
                <a:gd name="T3" fmla="*/ 505 h 505"/>
                <a:gd name="T4" fmla="*/ 0 w 630"/>
                <a:gd name="T5" fmla="*/ 505 h 505"/>
                <a:gd name="T6" fmla="*/ 0 w 630"/>
                <a:gd name="T7" fmla="*/ 251 h 505"/>
                <a:gd name="T8" fmla="*/ 0 w 630"/>
                <a:gd name="T9" fmla="*/ 0 h 505"/>
                <a:gd name="T10" fmla="*/ 251 w 630"/>
                <a:gd name="T11" fmla="*/ 0 h 505"/>
                <a:gd name="T12" fmla="*/ 504 w 630"/>
                <a:gd name="T13" fmla="*/ 0 h 505"/>
                <a:gd name="T14" fmla="*/ 630 w 630"/>
                <a:gd name="T15" fmla="*/ 251 h 505"/>
                <a:gd name="T16" fmla="*/ 504 w 630"/>
                <a:gd name="T17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0" h="505">
                  <a:moveTo>
                    <a:pt x="504" y="505"/>
                  </a:moveTo>
                  <a:lnTo>
                    <a:pt x="251" y="505"/>
                  </a:lnTo>
                  <a:lnTo>
                    <a:pt x="0" y="505"/>
                  </a:lnTo>
                  <a:lnTo>
                    <a:pt x="0" y="251"/>
                  </a:lnTo>
                  <a:lnTo>
                    <a:pt x="0" y="0"/>
                  </a:lnTo>
                  <a:lnTo>
                    <a:pt x="251" y="0"/>
                  </a:lnTo>
                  <a:lnTo>
                    <a:pt x="504" y="0"/>
                  </a:lnTo>
                  <a:lnTo>
                    <a:pt x="630" y="251"/>
                  </a:lnTo>
                  <a:lnTo>
                    <a:pt x="504" y="505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6"/>
            <p:cNvSpPr>
              <a:spLocks noEditPoints="1"/>
            </p:cNvSpPr>
            <p:nvPr/>
          </p:nvSpPr>
          <p:spPr bwMode="auto">
            <a:xfrm>
              <a:off x="4931523" y="5378719"/>
              <a:ext cx="478956" cy="381953"/>
            </a:xfrm>
            <a:custGeom>
              <a:avLst/>
              <a:gdLst>
                <a:gd name="T0" fmla="*/ 1238 w 1238"/>
                <a:gd name="T1" fmla="*/ 579 h 986"/>
                <a:gd name="T2" fmla="*/ 424 w 1238"/>
                <a:gd name="T3" fmla="*/ 579 h 986"/>
                <a:gd name="T4" fmla="*/ 443 w 1238"/>
                <a:gd name="T5" fmla="*/ 209 h 986"/>
                <a:gd name="T6" fmla="*/ 357 w 1238"/>
                <a:gd name="T7" fmla="*/ 223 h 986"/>
                <a:gd name="T8" fmla="*/ 329 w 1238"/>
                <a:gd name="T9" fmla="*/ 254 h 986"/>
                <a:gd name="T10" fmla="*/ 441 w 1238"/>
                <a:gd name="T11" fmla="*/ 316 h 986"/>
                <a:gd name="T12" fmla="*/ 311 w 1238"/>
                <a:gd name="T13" fmla="*/ 0 h 986"/>
                <a:gd name="T14" fmla="*/ 311 w 1238"/>
                <a:gd name="T15" fmla="*/ 620 h 986"/>
                <a:gd name="T16" fmla="*/ 367 w 1238"/>
                <a:gd name="T17" fmla="*/ 550 h 986"/>
                <a:gd name="T18" fmla="*/ 329 w 1238"/>
                <a:gd name="T19" fmla="*/ 473 h 986"/>
                <a:gd name="T20" fmla="*/ 295 w 1238"/>
                <a:gd name="T21" fmla="*/ 516 h 986"/>
                <a:gd name="T22" fmla="*/ 168 w 1238"/>
                <a:gd name="T23" fmla="*/ 370 h 986"/>
                <a:gd name="T24" fmla="*/ 295 w 1238"/>
                <a:gd name="T25" fmla="*/ 410 h 986"/>
                <a:gd name="T26" fmla="*/ 229 w 1238"/>
                <a:gd name="T27" fmla="*/ 307 h 986"/>
                <a:gd name="T28" fmla="*/ 295 w 1238"/>
                <a:gd name="T29" fmla="*/ 127 h 986"/>
                <a:gd name="T30" fmla="*/ 329 w 1238"/>
                <a:gd name="T31" fmla="*/ 104 h 986"/>
                <a:gd name="T32" fmla="*/ 443 w 1238"/>
                <a:gd name="T33" fmla="*/ 209 h 986"/>
                <a:gd name="T34" fmla="*/ 295 w 1238"/>
                <a:gd name="T35" fmla="*/ 186 h 986"/>
                <a:gd name="T36" fmla="*/ 295 w 1238"/>
                <a:gd name="T37" fmla="*/ 245 h 986"/>
                <a:gd name="T38" fmla="*/ 329 w 1238"/>
                <a:gd name="T39" fmla="*/ 413 h 986"/>
                <a:gd name="T40" fmla="*/ 357 w 1238"/>
                <a:gd name="T41" fmla="*/ 398 h 986"/>
                <a:gd name="T42" fmla="*/ 359 w 1238"/>
                <a:gd name="T43" fmla="*/ 356 h 986"/>
                <a:gd name="T44" fmla="*/ 329 w 1238"/>
                <a:gd name="T45" fmla="*/ 413 h 986"/>
                <a:gd name="T46" fmla="*/ 854 w 1238"/>
                <a:gd name="T47" fmla="*/ 713 h 986"/>
                <a:gd name="T48" fmla="*/ 904 w 1238"/>
                <a:gd name="T49" fmla="*/ 665 h 986"/>
                <a:gd name="T50" fmla="*/ 854 w 1238"/>
                <a:gd name="T51" fmla="*/ 617 h 986"/>
                <a:gd name="T52" fmla="*/ 810 w 1238"/>
                <a:gd name="T53" fmla="*/ 416 h 986"/>
                <a:gd name="T54" fmla="*/ 784 w 1238"/>
                <a:gd name="T55" fmla="*/ 477 h 986"/>
                <a:gd name="T56" fmla="*/ 810 w 1238"/>
                <a:gd name="T57" fmla="*/ 416 h 986"/>
                <a:gd name="T58" fmla="*/ 1004 w 1238"/>
                <a:gd name="T59" fmla="*/ 447 h 986"/>
                <a:gd name="T60" fmla="*/ 854 w 1238"/>
                <a:gd name="T61" fmla="*/ 418 h 986"/>
                <a:gd name="T62" fmla="*/ 977 w 1238"/>
                <a:gd name="T63" fmla="*/ 557 h 986"/>
                <a:gd name="T64" fmla="*/ 854 w 1238"/>
                <a:gd name="T65" fmla="*/ 792 h 986"/>
                <a:gd name="T66" fmla="*/ 810 w 1238"/>
                <a:gd name="T67" fmla="*/ 849 h 986"/>
                <a:gd name="T68" fmla="*/ 643 w 1238"/>
                <a:gd name="T69" fmla="*/ 658 h 986"/>
                <a:gd name="T70" fmla="*/ 810 w 1238"/>
                <a:gd name="T71" fmla="*/ 710 h 986"/>
                <a:gd name="T72" fmla="*/ 724 w 1238"/>
                <a:gd name="T73" fmla="*/ 575 h 986"/>
                <a:gd name="T74" fmla="*/ 810 w 1238"/>
                <a:gd name="T75" fmla="*/ 339 h 986"/>
                <a:gd name="T76" fmla="*/ 854 w 1238"/>
                <a:gd name="T77" fmla="*/ 309 h 986"/>
                <a:gd name="T78" fmla="*/ 1004 w 1238"/>
                <a:gd name="T79" fmla="*/ 447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38" h="986">
                  <a:moveTo>
                    <a:pt x="831" y="172"/>
                  </a:moveTo>
                  <a:cubicBezTo>
                    <a:pt x="1055" y="172"/>
                    <a:pt x="1238" y="354"/>
                    <a:pt x="1238" y="579"/>
                  </a:cubicBezTo>
                  <a:cubicBezTo>
                    <a:pt x="1238" y="804"/>
                    <a:pt x="1055" y="986"/>
                    <a:pt x="831" y="986"/>
                  </a:cubicBezTo>
                  <a:cubicBezTo>
                    <a:pt x="606" y="986"/>
                    <a:pt x="424" y="804"/>
                    <a:pt x="424" y="579"/>
                  </a:cubicBezTo>
                  <a:cubicBezTo>
                    <a:pt x="424" y="354"/>
                    <a:pt x="606" y="172"/>
                    <a:pt x="831" y="172"/>
                  </a:cubicBezTo>
                  <a:close/>
                  <a:moveTo>
                    <a:pt x="443" y="209"/>
                  </a:moveTo>
                  <a:lnTo>
                    <a:pt x="443" y="209"/>
                  </a:lnTo>
                  <a:lnTo>
                    <a:pt x="357" y="223"/>
                  </a:lnTo>
                  <a:cubicBezTo>
                    <a:pt x="350" y="204"/>
                    <a:pt x="346" y="197"/>
                    <a:pt x="329" y="187"/>
                  </a:cubicBezTo>
                  <a:lnTo>
                    <a:pt x="329" y="254"/>
                  </a:lnTo>
                  <a:cubicBezTo>
                    <a:pt x="375" y="266"/>
                    <a:pt x="406" y="279"/>
                    <a:pt x="422" y="293"/>
                  </a:cubicBezTo>
                  <a:cubicBezTo>
                    <a:pt x="430" y="300"/>
                    <a:pt x="436" y="308"/>
                    <a:pt x="441" y="316"/>
                  </a:cubicBezTo>
                  <a:cubicBezTo>
                    <a:pt x="480" y="260"/>
                    <a:pt x="533" y="215"/>
                    <a:pt x="594" y="185"/>
                  </a:cubicBezTo>
                  <a:cubicBezTo>
                    <a:pt x="546" y="76"/>
                    <a:pt x="437" y="0"/>
                    <a:pt x="311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81"/>
                    <a:pt x="139" y="620"/>
                    <a:pt x="311" y="620"/>
                  </a:cubicBezTo>
                  <a:cubicBezTo>
                    <a:pt x="331" y="620"/>
                    <a:pt x="352" y="618"/>
                    <a:pt x="372" y="614"/>
                  </a:cubicBezTo>
                  <a:cubicBezTo>
                    <a:pt x="368" y="593"/>
                    <a:pt x="367" y="572"/>
                    <a:pt x="367" y="550"/>
                  </a:cubicBezTo>
                  <a:cubicBezTo>
                    <a:pt x="367" y="521"/>
                    <a:pt x="370" y="493"/>
                    <a:pt x="376" y="465"/>
                  </a:cubicBezTo>
                  <a:cubicBezTo>
                    <a:pt x="361" y="470"/>
                    <a:pt x="345" y="472"/>
                    <a:pt x="329" y="473"/>
                  </a:cubicBezTo>
                  <a:lnTo>
                    <a:pt x="329" y="516"/>
                  </a:lnTo>
                  <a:lnTo>
                    <a:pt x="295" y="516"/>
                  </a:lnTo>
                  <a:lnTo>
                    <a:pt x="295" y="473"/>
                  </a:lnTo>
                  <a:cubicBezTo>
                    <a:pt x="226" y="467"/>
                    <a:pt x="180" y="440"/>
                    <a:pt x="168" y="370"/>
                  </a:cubicBezTo>
                  <a:lnTo>
                    <a:pt x="261" y="359"/>
                  </a:lnTo>
                  <a:cubicBezTo>
                    <a:pt x="265" y="385"/>
                    <a:pt x="271" y="398"/>
                    <a:pt x="295" y="410"/>
                  </a:cubicBezTo>
                  <a:lnTo>
                    <a:pt x="295" y="329"/>
                  </a:lnTo>
                  <a:cubicBezTo>
                    <a:pt x="264" y="320"/>
                    <a:pt x="242" y="313"/>
                    <a:pt x="229" y="307"/>
                  </a:cubicBezTo>
                  <a:cubicBezTo>
                    <a:pt x="173" y="279"/>
                    <a:pt x="166" y="200"/>
                    <a:pt x="210" y="157"/>
                  </a:cubicBezTo>
                  <a:cubicBezTo>
                    <a:pt x="229" y="139"/>
                    <a:pt x="257" y="129"/>
                    <a:pt x="295" y="127"/>
                  </a:cubicBezTo>
                  <a:lnTo>
                    <a:pt x="295" y="104"/>
                  </a:lnTo>
                  <a:lnTo>
                    <a:pt x="329" y="104"/>
                  </a:lnTo>
                  <a:lnTo>
                    <a:pt x="329" y="127"/>
                  </a:lnTo>
                  <a:cubicBezTo>
                    <a:pt x="384" y="130"/>
                    <a:pt x="430" y="151"/>
                    <a:pt x="443" y="209"/>
                  </a:cubicBezTo>
                  <a:close/>
                  <a:moveTo>
                    <a:pt x="295" y="186"/>
                  </a:moveTo>
                  <a:lnTo>
                    <a:pt x="295" y="186"/>
                  </a:lnTo>
                  <a:cubicBezTo>
                    <a:pt x="274" y="193"/>
                    <a:pt x="259" y="212"/>
                    <a:pt x="275" y="233"/>
                  </a:cubicBezTo>
                  <a:cubicBezTo>
                    <a:pt x="279" y="238"/>
                    <a:pt x="285" y="242"/>
                    <a:pt x="295" y="245"/>
                  </a:cubicBezTo>
                  <a:lnTo>
                    <a:pt x="295" y="186"/>
                  </a:lnTo>
                  <a:close/>
                  <a:moveTo>
                    <a:pt x="329" y="413"/>
                  </a:moveTo>
                  <a:lnTo>
                    <a:pt x="329" y="413"/>
                  </a:lnTo>
                  <a:cubicBezTo>
                    <a:pt x="342" y="410"/>
                    <a:pt x="351" y="405"/>
                    <a:pt x="357" y="398"/>
                  </a:cubicBezTo>
                  <a:cubicBezTo>
                    <a:pt x="363" y="392"/>
                    <a:pt x="366" y="384"/>
                    <a:pt x="366" y="376"/>
                  </a:cubicBezTo>
                  <a:cubicBezTo>
                    <a:pt x="366" y="368"/>
                    <a:pt x="364" y="362"/>
                    <a:pt x="359" y="356"/>
                  </a:cubicBezTo>
                  <a:cubicBezTo>
                    <a:pt x="354" y="350"/>
                    <a:pt x="344" y="344"/>
                    <a:pt x="329" y="339"/>
                  </a:cubicBezTo>
                  <a:lnTo>
                    <a:pt x="329" y="413"/>
                  </a:lnTo>
                  <a:close/>
                  <a:moveTo>
                    <a:pt x="854" y="713"/>
                  </a:moveTo>
                  <a:lnTo>
                    <a:pt x="854" y="713"/>
                  </a:lnTo>
                  <a:cubicBezTo>
                    <a:pt x="871" y="710"/>
                    <a:pt x="884" y="703"/>
                    <a:pt x="892" y="695"/>
                  </a:cubicBezTo>
                  <a:cubicBezTo>
                    <a:pt x="900" y="686"/>
                    <a:pt x="904" y="676"/>
                    <a:pt x="904" y="665"/>
                  </a:cubicBezTo>
                  <a:cubicBezTo>
                    <a:pt x="904" y="656"/>
                    <a:pt x="901" y="647"/>
                    <a:pt x="894" y="639"/>
                  </a:cubicBezTo>
                  <a:cubicBezTo>
                    <a:pt x="887" y="631"/>
                    <a:pt x="874" y="624"/>
                    <a:pt x="854" y="617"/>
                  </a:cubicBezTo>
                  <a:lnTo>
                    <a:pt x="854" y="713"/>
                  </a:lnTo>
                  <a:close/>
                  <a:moveTo>
                    <a:pt x="810" y="416"/>
                  </a:moveTo>
                  <a:lnTo>
                    <a:pt x="810" y="416"/>
                  </a:lnTo>
                  <a:cubicBezTo>
                    <a:pt x="783" y="426"/>
                    <a:pt x="763" y="451"/>
                    <a:pt x="784" y="477"/>
                  </a:cubicBezTo>
                  <a:cubicBezTo>
                    <a:pt x="789" y="484"/>
                    <a:pt x="798" y="489"/>
                    <a:pt x="810" y="494"/>
                  </a:cubicBezTo>
                  <a:lnTo>
                    <a:pt x="810" y="416"/>
                  </a:lnTo>
                  <a:close/>
                  <a:moveTo>
                    <a:pt x="1004" y="447"/>
                  </a:moveTo>
                  <a:lnTo>
                    <a:pt x="1004" y="447"/>
                  </a:lnTo>
                  <a:lnTo>
                    <a:pt x="892" y="464"/>
                  </a:lnTo>
                  <a:cubicBezTo>
                    <a:pt x="883" y="440"/>
                    <a:pt x="877" y="430"/>
                    <a:pt x="854" y="418"/>
                  </a:cubicBezTo>
                  <a:lnTo>
                    <a:pt x="854" y="505"/>
                  </a:lnTo>
                  <a:cubicBezTo>
                    <a:pt x="916" y="521"/>
                    <a:pt x="956" y="539"/>
                    <a:pt x="977" y="557"/>
                  </a:cubicBezTo>
                  <a:cubicBezTo>
                    <a:pt x="1043" y="616"/>
                    <a:pt x="1024" y="719"/>
                    <a:pt x="953" y="765"/>
                  </a:cubicBezTo>
                  <a:cubicBezTo>
                    <a:pt x="925" y="783"/>
                    <a:pt x="892" y="791"/>
                    <a:pt x="854" y="792"/>
                  </a:cubicBezTo>
                  <a:lnTo>
                    <a:pt x="854" y="849"/>
                  </a:lnTo>
                  <a:lnTo>
                    <a:pt x="810" y="849"/>
                  </a:lnTo>
                  <a:lnTo>
                    <a:pt x="810" y="792"/>
                  </a:lnTo>
                  <a:cubicBezTo>
                    <a:pt x="720" y="784"/>
                    <a:pt x="660" y="750"/>
                    <a:pt x="643" y="658"/>
                  </a:cubicBezTo>
                  <a:lnTo>
                    <a:pt x="765" y="644"/>
                  </a:lnTo>
                  <a:cubicBezTo>
                    <a:pt x="772" y="677"/>
                    <a:pt x="779" y="695"/>
                    <a:pt x="810" y="710"/>
                  </a:cubicBezTo>
                  <a:lnTo>
                    <a:pt x="810" y="604"/>
                  </a:lnTo>
                  <a:cubicBezTo>
                    <a:pt x="770" y="593"/>
                    <a:pt x="741" y="583"/>
                    <a:pt x="724" y="575"/>
                  </a:cubicBezTo>
                  <a:cubicBezTo>
                    <a:pt x="650" y="539"/>
                    <a:pt x="641" y="434"/>
                    <a:pt x="699" y="379"/>
                  </a:cubicBezTo>
                  <a:cubicBezTo>
                    <a:pt x="724" y="355"/>
                    <a:pt x="761" y="341"/>
                    <a:pt x="810" y="339"/>
                  </a:cubicBezTo>
                  <a:lnTo>
                    <a:pt x="810" y="309"/>
                  </a:lnTo>
                  <a:lnTo>
                    <a:pt x="854" y="309"/>
                  </a:lnTo>
                  <a:lnTo>
                    <a:pt x="854" y="339"/>
                  </a:lnTo>
                  <a:cubicBezTo>
                    <a:pt x="927" y="343"/>
                    <a:pt x="987" y="370"/>
                    <a:pt x="1004" y="4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 rot="19985226">
              <a:off x="3587328" y="5522178"/>
              <a:ext cx="10203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3200" b="1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5987479" y="1624601"/>
            <a:ext cx="4052067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5987479" y="2782547"/>
            <a:ext cx="4052067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5987479" y="4063972"/>
            <a:ext cx="4052067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5987479" y="5221918"/>
            <a:ext cx="4052067" cy="5332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</p:spTree>
    <p:extLst>
      <p:ext uri="{BB962C8B-B14F-4D97-AF65-F5344CB8AC3E}">
        <p14:creationId xmlns:p14="http://schemas.microsoft.com/office/powerpoint/2010/main" val="5787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34" grpId="0"/>
      <p:bldP spid="35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三、单击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grpSp>
        <p:nvGrpSpPr>
          <p:cNvPr id="5" name="组合 4"/>
          <p:cNvGrpSpPr/>
          <p:nvPr/>
        </p:nvGrpSpPr>
        <p:grpSpPr>
          <a:xfrm>
            <a:off x="4532723" y="1606339"/>
            <a:ext cx="3117573" cy="4581227"/>
            <a:chOff x="3382292" y="1184652"/>
            <a:chExt cx="2364458" cy="3474536"/>
          </a:xfrm>
          <a:solidFill>
            <a:srgbClr val="74AC40"/>
          </a:solidFill>
        </p:grpSpPr>
        <p:sp>
          <p:nvSpPr>
            <p:cNvPr id="6" name="Freeform 6"/>
            <p:cNvSpPr/>
            <p:nvPr/>
          </p:nvSpPr>
          <p:spPr bwMode="auto">
            <a:xfrm flipH="1">
              <a:off x="4240136" y="4404171"/>
              <a:ext cx="629478" cy="135423"/>
            </a:xfrm>
            <a:custGeom>
              <a:avLst/>
              <a:gdLst>
                <a:gd name="T0" fmla="*/ 20 w 23"/>
                <a:gd name="T1" fmla="*/ 0 h 5"/>
                <a:gd name="T2" fmla="*/ 3 w 23"/>
                <a:gd name="T3" fmla="*/ 0 h 5"/>
                <a:gd name="T4" fmla="*/ 0 w 23"/>
                <a:gd name="T5" fmla="*/ 2 h 5"/>
                <a:gd name="T6" fmla="*/ 3 w 23"/>
                <a:gd name="T7" fmla="*/ 5 h 5"/>
                <a:gd name="T8" fmla="*/ 20 w 23"/>
                <a:gd name="T9" fmla="*/ 5 h 5"/>
                <a:gd name="T10" fmla="*/ 23 w 23"/>
                <a:gd name="T11" fmla="*/ 2 h 5"/>
                <a:gd name="T12" fmla="*/ 20 w 2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5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5"/>
                    <a:pt x="23" y="4"/>
                    <a:pt x="23" y="2"/>
                  </a:cubicBezTo>
                  <a:cubicBezTo>
                    <a:pt x="23" y="1"/>
                    <a:pt x="22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/>
            </a:p>
          </p:txBody>
        </p:sp>
        <p:sp>
          <p:nvSpPr>
            <p:cNvPr id="7" name="Freeform 24"/>
            <p:cNvSpPr/>
            <p:nvPr/>
          </p:nvSpPr>
          <p:spPr>
            <a:xfrm flipH="1">
              <a:off x="4075147" y="4096246"/>
              <a:ext cx="959455" cy="279699"/>
            </a:xfrm>
            <a:custGeom>
              <a:avLst/>
              <a:gdLst>
                <a:gd name="connsiteX0" fmla="*/ 0 w 2645228"/>
                <a:gd name="connsiteY0" fmla="*/ 0 h 496975"/>
                <a:gd name="connsiteX1" fmla="*/ 2645228 w 2645228"/>
                <a:gd name="connsiteY1" fmla="*/ 0 h 496975"/>
                <a:gd name="connsiteX2" fmla="*/ 2645228 w 2645228"/>
                <a:gd name="connsiteY2" fmla="*/ 56095 h 496975"/>
                <a:gd name="connsiteX3" fmla="*/ 2204348 w 2645228"/>
                <a:gd name="connsiteY3" fmla="*/ 496975 h 496975"/>
                <a:gd name="connsiteX4" fmla="*/ 440880 w 2645228"/>
                <a:gd name="connsiteY4" fmla="*/ 496975 h 496975"/>
                <a:gd name="connsiteX5" fmla="*/ 0 w 2645228"/>
                <a:gd name="connsiteY5" fmla="*/ 56095 h 496975"/>
                <a:gd name="connsiteX6" fmla="*/ 0 w 2645228"/>
                <a:gd name="connsiteY6" fmla="*/ 0 h 49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5228" h="496975">
                  <a:moveTo>
                    <a:pt x="0" y="0"/>
                  </a:moveTo>
                  <a:lnTo>
                    <a:pt x="2645228" y="0"/>
                  </a:lnTo>
                  <a:lnTo>
                    <a:pt x="2645228" y="56095"/>
                  </a:lnTo>
                  <a:cubicBezTo>
                    <a:pt x="2645228" y="299586"/>
                    <a:pt x="2447839" y="496975"/>
                    <a:pt x="2204348" y="496975"/>
                  </a:cubicBezTo>
                  <a:lnTo>
                    <a:pt x="440880" y="496975"/>
                  </a:lnTo>
                  <a:cubicBezTo>
                    <a:pt x="197389" y="496975"/>
                    <a:pt x="0" y="299586"/>
                    <a:pt x="0" y="5609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sp>
          <p:nvSpPr>
            <p:cNvPr id="8" name="Freeform 25"/>
            <p:cNvSpPr/>
            <p:nvPr/>
          </p:nvSpPr>
          <p:spPr>
            <a:xfrm flipH="1">
              <a:off x="4340875" y="4567821"/>
              <a:ext cx="428000" cy="91367"/>
            </a:xfrm>
            <a:custGeom>
              <a:avLst/>
              <a:gdLst>
                <a:gd name="connsiteX0" fmla="*/ 0 w 694404"/>
                <a:gd name="connsiteY0" fmla="*/ 0 h 288475"/>
                <a:gd name="connsiteX1" fmla="*/ 694404 w 694404"/>
                <a:gd name="connsiteY1" fmla="*/ 0 h 288475"/>
                <a:gd name="connsiteX2" fmla="*/ 693800 w 694404"/>
                <a:gd name="connsiteY2" fmla="*/ 5989 h 288475"/>
                <a:gd name="connsiteX3" fmla="*/ 347202 w 694404"/>
                <a:gd name="connsiteY3" fmla="*/ 288475 h 288475"/>
                <a:gd name="connsiteX4" fmla="*/ 604 w 694404"/>
                <a:gd name="connsiteY4" fmla="*/ 5989 h 288475"/>
                <a:gd name="connsiteX5" fmla="*/ 0 w 694404"/>
                <a:gd name="connsiteY5" fmla="*/ 0 h 28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404" h="288475">
                  <a:moveTo>
                    <a:pt x="0" y="0"/>
                  </a:moveTo>
                  <a:lnTo>
                    <a:pt x="694404" y="0"/>
                  </a:lnTo>
                  <a:lnTo>
                    <a:pt x="693800" y="5989"/>
                  </a:lnTo>
                  <a:cubicBezTo>
                    <a:pt x="660811" y="167204"/>
                    <a:pt x="518169" y="288475"/>
                    <a:pt x="347202" y="288475"/>
                  </a:cubicBezTo>
                  <a:cubicBezTo>
                    <a:pt x="176235" y="288475"/>
                    <a:pt x="33593" y="167204"/>
                    <a:pt x="604" y="598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4477880" y="3493551"/>
              <a:ext cx="271661" cy="464388"/>
            </a:xfrm>
            <a:custGeom>
              <a:avLst/>
              <a:gdLst/>
              <a:ahLst/>
              <a:cxnLst/>
              <a:rect l="l" t="t" r="r" b="b"/>
              <a:pathLst>
                <a:path w="385763" h="659438">
                  <a:moveTo>
                    <a:pt x="84907" y="4875"/>
                  </a:moveTo>
                  <a:cubicBezTo>
                    <a:pt x="96093" y="4055"/>
                    <a:pt x="110827" y="7884"/>
                    <a:pt x="127199" y="10072"/>
                  </a:cubicBezTo>
                  <a:cubicBezTo>
                    <a:pt x="162124" y="14448"/>
                    <a:pt x="190500" y="10072"/>
                    <a:pt x="186135" y="42895"/>
                  </a:cubicBezTo>
                  <a:lnTo>
                    <a:pt x="181706" y="71750"/>
                  </a:lnTo>
                  <a:lnTo>
                    <a:pt x="187325" y="72543"/>
                  </a:lnTo>
                  <a:lnTo>
                    <a:pt x="169863" y="201131"/>
                  </a:lnTo>
                  <a:lnTo>
                    <a:pt x="165021" y="200448"/>
                  </a:lnTo>
                  <a:lnTo>
                    <a:pt x="122238" y="517044"/>
                  </a:lnTo>
                  <a:lnTo>
                    <a:pt x="69850" y="613881"/>
                  </a:lnTo>
                  <a:lnTo>
                    <a:pt x="68915" y="613785"/>
                  </a:lnTo>
                  <a:lnTo>
                    <a:pt x="69851" y="614425"/>
                  </a:lnTo>
                  <a:cubicBezTo>
                    <a:pt x="43544" y="671030"/>
                    <a:pt x="36967" y="662322"/>
                    <a:pt x="34775" y="651436"/>
                  </a:cubicBezTo>
                  <a:cubicBezTo>
                    <a:pt x="31212" y="644360"/>
                    <a:pt x="26202" y="618596"/>
                    <a:pt x="24456" y="609185"/>
                  </a:cubicBezTo>
                  <a:lnTo>
                    <a:pt x="23813" y="609119"/>
                  </a:lnTo>
                  <a:lnTo>
                    <a:pt x="0" y="502756"/>
                  </a:lnTo>
                  <a:lnTo>
                    <a:pt x="42852" y="183200"/>
                  </a:lnTo>
                  <a:lnTo>
                    <a:pt x="34925" y="182081"/>
                  </a:lnTo>
                  <a:lnTo>
                    <a:pt x="52388" y="53493"/>
                  </a:lnTo>
                  <a:lnTo>
                    <a:pt x="59760" y="54534"/>
                  </a:lnTo>
                  <a:cubicBezTo>
                    <a:pt x="63897" y="27578"/>
                    <a:pt x="63897" y="27578"/>
                    <a:pt x="63897" y="27578"/>
                  </a:cubicBezTo>
                  <a:cubicBezTo>
                    <a:pt x="66080" y="11166"/>
                    <a:pt x="73720" y="5696"/>
                    <a:pt x="84907" y="4875"/>
                  </a:cubicBezTo>
                  <a:close/>
                  <a:moveTo>
                    <a:pt x="267470" y="113"/>
                  </a:moveTo>
                  <a:cubicBezTo>
                    <a:pt x="278656" y="-707"/>
                    <a:pt x="293390" y="3122"/>
                    <a:pt x="309762" y="5310"/>
                  </a:cubicBezTo>
                  <a:cubicBezTo>
                    <a:pt x="344687" y="9686"/>
                    <a:pt x="373063" y="5310"/>
                    <a:pt x="366515" y="40321"/>
                  </a:cubicBezTo>
                  <a:lnTo>
                    <a:pt x="363166" y="68292"/>
                  </a:lnTo>
                  <a:lnTo>
                    <a:pt x="371475" y="69367"/>
                  </a:lnTo>
                  <a:lnTo>
                    <a:pt x="367138" y="101305"/>
                  </a:lnTo>
                  <a:cubicBezTo>
                    <a:pt x="375481" y="108574"/>
                    <a:pt x="384609" y="118013"/>
                    <a:pt x="385763" y="124982"/>
                  </a:cubicBezTo>
                  <a:cubicBezTo>
                    <a:pt x="385763" y="135913"/>
                    <a:pt x="359695" y="341403"/>
                    <a:pt x="359695" y="341403"/>
                  </a:cubicBezTo>
                  <a:cubicBezTo>
                    <a:pt x="359699" y="341433"/>
                    <a:pt x="361850" y="356703"/>
                    <a:pt x="344488" y="354519"/>
                  </a:cubicBezTo>
                  <a:cubicBezTo>
                    <a:pt x="366212" y="184006"/>
                    <a:pt x="366212" y="184006"/>
                    <a:pt x="366212" y="184006"/>
                  </a:cubicBezTo>
                  <a:lnTo>
                    <a:pt x="357942" y="169025"/>
                  </a:lnTo>
                  <a:lnTo>
                    <a:pt x="354013" y="197955"/>
                  </a:lnTo>
                  <a:lnTo>
                    <a:pt x="347079" y="197058"/>
                  </a:lnTo>
                  <a:lnTo>
                    <a:pt x="303213" y="513868"/>
                  </a:lnTo>
                  <a:lnTo>
                    <a:pt x="254000" y="612293"/>
                  </a:lnTo>
                  <a:lnTo>
                    <a:pt x="253776" y="612255"/>
                  </a:lnTo>
                  <a:cubicBezTo>
                    <a:pt x="227659" y="666223"/>
                    <a:pt x="221111" y="657537"/>
                    <a:pt x="218925" y="648851"/>
                  </a:cubicBezTo>
                  <a:cubicBezTo>
                    <a:pt x="215039" y="639205"/>
                    <a:pt x="209433" y="610754"/>
                    <a:pt x="208211" y="604399"/>
                  </a:cubicBezTo>
                  <a:lnTo>
                    <a:pt x="207963" y="604356"/>
                  </a:lnTo>
                  <a:lnTo>
                    <a:pt x="184150" y="497993"/>
                  </a:lnTo>
                  <a:lnTo>
                    <a:pt x="225717" y="181352"/>
                  </a:lnTo>
                  <a:lnTo>
                    <a:pt x="219075" y="180493"/>
                  </a:lnTo>
                  <a:lnTo>
                    <a:pt x="236538" y="51905"/>
                  </a:lnTo>
                  <a:lnTo>
                    <a:pt x="241890" y="52597"/>
                  </a:lnTo>
                  <a:cubicBezTo>
                    <a:pt x="246460" y="22816"/>
                    <a:pt x="246460" y="22816"/>
                    <a:pt x="246460" y="22816"/>
                  </a:cubicBezTo>
                  <a:cubicBezTo>
                    <a:pt x="248643" y="6404"/>
                    <a:pt x="256283" y="934"/>
                    <a:pt x="267470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grpSp>
          <p:nvGrpSpPr>
            <p:cNvPr id="10" name="Group 123"/>
            <p:cNvGrpSpPr/>
            <p:nvPr/>
          </p:nvGrpSpPr>
          <p:grpSpPr>
            <a:xfrm>
              <a:off x="3850712" y="3498802"/>
              <a:ext cx="575743" cy="437118"/>
              <a:chOff x="7170738" y="4168775"/>
              <a:chExt cx="817563" cy="620713"/>
            </a:xfrm>
            <a:grpFill/>
          </p:grpSpPr>
          <p:sp>
            <p:nvSpPr>
              <p:cNvPr id="68" name="Freeform 14"/>
              <p:cNvSpPr/>
              <p:nvPr/>
            </p:nvSpPr>
            <p:spPr bwMode="auto">
              <a:xfrm>
                <a:off x="7170738" y="4168775"/>
                <a:ext cx="785813" cy="354013"/>
              </a:xfrm>
              <a:custGeom>
                <a:avLst/>
                <a:gdLst>
                  <a:gd name="T0" fmla="*/ 246 w 495"/>
                  <a:gd name="T1" fmla="*/ 223 h 223"/>
                  <a:gd name="T2" fmla="*/ 0 w 495"/>
                  <a:gd name="T3" fmla="*/ 111 h 223"/>
                  <a:gd name="T4" fmla="*/ 252 w 495"/>
                  <a:gd name="T5" fmla="*/ 0 h 223"/>
                  <a:gd name="T6" fmla="*/ 495 w 495"/>
                  <a:gd name="T7" fmla="*/ 109 h 223"/>
                  <a:gd name="T8" fmla="*/ 246 w 495"/>
                  <a:gd name="T9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5" h="223">
                    <a:moveTo>
                      <a:pt x="246" y="223"/>
                    </a:moveTo>
                    <a:lnTo>
                      <a:pt x="0" y="111"/>
                    </a:lnTo>
                    <a:lnTo>
                      <a:pt x="252" y="0"/>
                    </a:lnTo>
                    <a:lnTo>
                      <a:pt x="495" y="109"/>
                    </a:lnTo>
                    <a:lnTo>
                      <a:pt x="246" y="2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69" name="Rectangle 15"/>
              <p:cNvSpPr>
                <a:spLocks noChangeArrowheads="1"/>
              </p:cNvSpPr>
              <p:nvPr/>
            </p:nvSpPr>
            <p:spPr bwMode="auto">
              <a:xfrm>
                <a:off x="7924800" y="4335463"/>
                <a:ext cx="23813" cy="257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70" name="Oval 16"/>
              <p:cNvSpPr>
                <a:spLocks noChangeArrowheads="1"/>
              </p:cNvSpPr>
              <p:nvPr/>
            </p:nvSpPr>
            <p:spPr bwMode="auto">
              <a:xfrm>
                <a:off x="7897813" y="4564063"/>
                <a:ext cx="76200" cy="777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71" name="Freeform 17"/>
              <p:cNvSpPr/>
              <p:nvPr/>
            </p:nvSpPr>
            <p:spPr bwMode="auto">
              <a:xfrm>
                <a:off x="7888288" y="4605338"/>
                <a:ext cx="55563" cy="171450"/>
              </a:xfrm>
              <a:custGeom>
                <a:avLst/>
                <a:gdLst>
                  <a:gd name="T0" fmla="*/ 14 w 26"/>
                  <a:gd name="T1" fmla="*/ 4 h 79"/>
                  <a:gd name="T2" fmla="*/ 6 w 26"/>
                  <a:gd name="T3" fmla="*/ 79 h 79"/>
                  <a:gd name="T4" fmla="*/ 26 w 26"/>
                  <a:gd name="T5" fmla="*/ 79 h 79"/>
                  <a:gd name="T6" fmla="*/ 26 w 26"/>
                  <a:gd name="T7" fmla="*/ 0 h 79"/>
                  <a:gd name="T8" fmla="*/ 14 w 26"/>
                  <a:gd name="T9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9">
                    <a:moveTo>
                      <a:pt x="14" y="4"/>
                    </a:moveTo>
                    <a:cubicBezTo>
                      <a:pt x="14" y="4"/>
                      <a:pt x="0" y="34"/>
                      <a:pt x="6" y="79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14" y="7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72" name="Freeform 18"/>
              <p:cNvSpPr/>
              <p:nvPr/>
            </p:nvSpPr>
            <p:spPr bwMode="auto">
              <a:xfrm>
                <a:off x="7932738" y="4605338"/>
                <a:ext cx="55563" cy="171450"/>
              </a:xfrm>
              <a:custGeom>
                <a:avLst/>
                <a:gdLst>
                  <a:gd name="T0" fmla="*/ 11 w 25"/>
                  <a:gd name="T1" fmla="*/ 4 h 79"/>
                  <a:gd name="T2" fmla="*/ 20 w 25"/>
                  <a:gd name="T3" fmla="*/ 79 h 79"/>
                  <a:gd name="T4" fmla="*/ 0 w 25"/>
                  <a:gd name="T5" fmla="*/ 79 h 79"/>
                  <a:gd name="T6" fmla="*/ 0 w 25"/>
                  <a:gd name="T7" fmla="*/ 0 h 79"/>
                  <a:gd name="T8" fmla="*/ 11 w 25"/>
                  <a:gd name="T9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9">
                    <a:moveTo>
                      <a:pt x="11" y="4"/>
                    </a:moveTo>
                    <a:cubicBezTo>
                      <a:pt x="11" y="4"/>
                      <a:pt x="25" y="34"/>
                      <a:pt x="2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1" y="7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73" name="Freeform 19"/>
              <p:cNvSpPr/>
              <p:nvPr/>
            </p:nvSpPr>
            <p:spPr bwMode="auto">
              <a:xfrm>
                <a:off x="7327900" y="4449763"/>
                <a:ext cx="455613" cy="339725"/>
              </a:xfrm>
              <a:custGeom>
                <a:avLst/>
                <a:gdLst>
                  <a:gd name="T0" fmla="*/ 209 w 209"/>
                  <a:gd name="T1" fmla="*/ 0 h 156"/>
                  <a:gd name="T2" fmla="*/ 104 w 209"/>
                  <a:gd name="T3" fmla="*/ 49 h 156"/>
                  <a:gd name="T4" fmla="*/ 0 w 209"/>
                  <a:gd name="T5" fmla="*/ 0 h 156"/>
                  <a:gd name="T6" fmla="*/ 0 w 209"/>
                  <a:gd name="T7" fmla="*/ 120 h 156"/>
                  <a:gd name="T8" fmla="*/ 102 w 209"/>
                  <a:gd name="T9" fmla="*/ 156 h 156"/>
                  <a:gd name="T10" fmla="*/ 102 w 209"/>
                  <a:gd name="T11" fmla="*/ 156 h 156"/>
                  <a:gd name="T12" fmla="*/ 104 w 209"/>
                  <a:gd name="T13" fmla="*/ 156 h 156"/>
                  <a:gd name="T14" fmla="*/ 107 w 209"/>
                  <a:gd name="T15" fmla="*/ 156 h 156"/>
                  <a:gd name="T16" fmla="*/ 107 w 209"/>
                  <a:gd name="T17" fmla="*/ 156 h 156"/>
                  <a:gd name="T18" fmla="*/ 209 w 209"/>
                  <a:gd name="T19" fmla="*/ 120 h 156"/>
                  <a:gd name="T20" fmla="*/ 209 w 209"/>
                  <a:gd name="T2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9" h="156">
                    <a:moveTo>
                      <a:pt x="209" y="0"/>
                    </a:moveTo>
                    <a:cubicBezTo>
                      <a:pt x="209" y="1"/>
                      <a:pt x="121" y="41"/>
                      <a:pt x="104" y="49"/>
                    </a:cubicBezTo>
                    <a:cubicBezTo>
                      <a:pt x="87" y="41"/>
                      <a:pt x="0" y="1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28" y="150"/>
                      <a:pt x="84" y="155"/>
                      <a:pt x="102" y="156"/>
                    </a:cubicBezTo>
                    <a:cubicBezTo>
                      <a:pt x="102" y="156"/>
                      <a:pt x="102" y="156"/>
                      <a:pt x="102" y="156"/>
                    </a:cubicBezTo>
                    <a:cubicBezTo>
                      <a:pt x="102" y="156"/>
                      <a:pt x="103" y="156"/>
                      <a:pt x="104" y="156"/>
                    </a:cubicBezTo>
                    <a:cubicBezTo>
                      <a:pt x="106" y="156"/>
                      <a:pt x="107" y="156"/>
                      <a:pt x="107" y="156"/>
                    </a:cubicBezTo>
                    <a:cubicBezTo>
                      <a:pt x="107" y="156"/>
                      <a:pt x="107" y="156"/>
                      <a:pt x="107" y="156"/>
                    </a:cubicBezTo>
                    <a:cubicBezTo>
                      <a:pt x="125" y="155"/>
                      <a:pt x="181" y="150"/>
                      <a:pt x="209" y="120"/>
                    </a:cubicBezTo>
                    <a:lnTo>
                      <a:pt x="20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</p:grpSp>
        <p:sp>
          <p:nvSpPr>
            <p:cNvPr id="11" name="Freeform 20"/>
            <p:cNvSpPr>
              <a:spLocks noEditPoints="1"/>
            </p:cNvSpPr>
            <p:nvPr/>
          </p:nvSpPr>
          <p:spPr bwMode="auto">
            <a:xfrm>
              <a:off x="3382292" y="1978394"/>
              <a:ext cx="336502" cy="354389"/>
            </a:xfrm>
            <a:custGeom>
              <a:avLst/>
              <a:gdLst>
                <a:gd name="T0" fmla="*/ 168 w 219"/>
                <a:gd name="T1" fmla="*/ 224 h 231"/>
                <a:gd name="T2" fmla="*/ 197 w 219"/>
                <a:gd name="T3" fmla="*/ 212 h 231"/>
                <a:gd name="T4" fmla="*/ 168 w 219"/>
                <a:gd name="T5" fmla="*/ 132 h 231"/>
                <a:gd name="T6" fmla="*/ 168 w 219"/>
                <a:gd name="T7" fmla="*/ 150 h 231"/>
                <a:gd name="T8" fmla="*/ 192 w 219"/>
                <a:gd name="T9" fmla="*/ 190 h 231"/>
                <a:gd name="T10" fmla="*/ 168 w 219"/>
                <a:gd name="T11" fmla="*/ 209 h 231"/>
                <a:gd name="T12" fmla="*/ 168 w 219"/>
                <a:gd name="T13" fmla="*/ 224 h 231"/>
                <a:gd name="T14" fmla="*/ 168 w 219"/>
                <a:gd name="T15" fmla="*/ 203 h 231"/>
                <a:gd name="T16" fmla="*/ 168 w 219"/>
                <a:gd name="T17" fmla="*/ 157 h 231"/>
                <a:gd name="T18" fmla="*/ 181 w 219"/>
                <a:gd name="T19" fmla="*/ 187 h 231"/>
                <a:gd name="T20" fmla="*/ 168 w 219"/>
                <a:gd name="T21" fmla="*/ 203 h 231"/>
                <a:gd name="T22" fmla="*/ 146 w 219"/>
                <a:gd name="T23" fmla="*/ 112 h 231"/>
                <a:gd name="T24" fmla="*/ 141 w 219"/>
                <a:gd name="T25" fmla="*/ 98 h 231"/>
                <a:gd name="T26" fmla="*/ 141 w 219"/>
                <a:gd name="T27" fmla="*/ 44 h 231"/>
                <a:gd name="T28" fmla="*/ 146 w 219"/>
                <a:gd name="T29" fmla="*/ 37 h 231"/>
                <a:gd name="T30" fmla="*/ 148 w 219"/>
                <a:gd name="T31" fmla="*/ 37 h 231"/>
                <a:gd name="T32" fmla="*/ 148 w 219"/>
                <a:gd name="T33" fmla="*/ 14 h 231"/>
                <a:gd name="T34" fmla="*/ 146 w 219"/>
                <a:gd name="T35" fmla="*/ 14 h 231"/>
                <a:gd name="T36" fmla="*/ 146 w 219"/>
                <a:gd name="T37" fmla="*/ 13 h 231"/>
                <a:gd name="T38" fmla="*/ 114 w 219"/>
                <a:gd name="T39" fmla="*/ 0 h 231"/>
                <a:gd name="T40" fmla="*/ 81 w 219"/>
                <a:gd name="T41" fmla="*/ 13 h 231"/>
                <a:gd name="T42" fmla="*/ 81 w 219"/>
                <a:gd name="T43" fmla="*/ 14 h 231"/>
                <a:gd name="T44" fmla="*/ 80 w 219"/>
                <a:gd name="T45" fmla="*/ 14 h 231"/>
                <a:gd name="T46" fmla="*/ 80 w 219"/>
                <a:gd name="T47" fmla="*/ 37 h 231"/>
                <a:gd name="T48" fmla="*/ 81 w 219"/>
                <a:gd name="T49" fmla="*/ 37 h 231"/>
                <a:gd name="T50" fmla="*/ 90 w 219"/>
                <a:gd name="T51" fmla="*/ 45 h 231"/>
                <a:gd name="T52" fmla="*/ 90 w 219"/>
                <a:gd name="T53" fmla="*/ 98 h 231"/>
                <a:gd name="T54" fmla="*/ 83 w 219"/>
                <a:gd name="T55" fmla="*/ 112 h 231"/>
                <a:gd name="T56" fmla="*/ 31 w 219"/>
                <a:gd name="T57" fmla="*/ 212 h 231"/>
                <a:gd name="T58" fmla="*/ 114 w 219"/>
                <a:gd name="T59" fmla="*/ 230 h 231"/>
                <a:gd name="T60" fmla="*/ 168 w 219"/>
                <a:gd name="T61" fmla="*/ 224 h 231"/>
                <a:gd name="T62" fmla="*/ 168 w 219"/>
                <a:gd name="T63" fmla="*/ 209 h 231"/>
                <a:gd name="T64" fmla="*/ 144 w 219"/>
                <a:gd name="T65" fmla="*/ 212 h 231"/>
                <a:gd name="T66" fmla="*/ 144 w 219"/>
                <a:gd name="T67" fmla="*/ 212 h 231"/>
                <a:gd name="T68" fmla="*/ 168 w 219"/>
                <a:gd name="T69" fmla="*/ 203 h 231"/>
                <a:gd name="T70" fmla="*/ 168 w 219"/>
                <a:gd name="T71" fmla="*/ 157 h 231"/>
                <a:gd name="T72" fmla="*/ 149 w 219"/>
                <a:gd name="T73" fmla="*/ 134 h 231"/>
                <a:gd name="T74" fmla="*/ 168 w 219"/>
                <a:gd name="T75" fmla="*/ 150 h 231"/>
                <a:gd name="T76" fmla="*/ 168 w 219"/>
                <a:gd name="T77" fmla="*/ 132 h 231"/>
                <a:gd name="T78" fmla="*/ 146 w 219"/>
                <a:gd name="T79" fmla="*/ 1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9" h="231">
                  <a:moveTo>
                    <a:pt x="168" y="224"/>
                  </a:moveTo>
                  <a:cubicBezTo>
                    <a:pt x="179" y="221"/>
                    <a:pt x="189" y="217"/>
                    <a:pt x="197" y="212"/>
                  </a:cubicBezTo>
                  <a:cubicBezTo>
                    <a:pt x="219" y="196"/>
                    <a:pt x="191" y="157"/>
                    <a:pt x="168" y="132"/>
                  </a:cubicBezTo>
                  <a:cubicBezTo>
                    <a:pt x="168" y="150"/>
                    <a:pt x="168" y="150"/>
                    <a:pt x="168" y="150"/>
                  </a:cubicBezTo>
                  <a:cubicBezTo>
                    <a:pt x="180" y="162"/>
                    <a:pt x="193" y="177"/>
                    <a:pt x="192" y="190"/>
                  </a:cubicBezTo>
                  <a:cubicBezTo>
                    <a:pt x="192" y="201"/>
                    <a:pt x="180" y="207"/>
                    <a:pt x="168" y="209"/>
                  </a:cubicBezTo>
                  <a:cubicBezTo>
                    <a:pt x="168" y="224"/>
                    <a:pt x="168" y="224"/>
                    <a:pt x="168" y="224"/>
                  </a:cubicBezTo>
                  <a:close/>
                  <a:moveTo>
                    <a:pt x="168" y="203"/>
                  </a:moveTo>
                  <a:cubicBezTo>
                    <a:pt x="168" y="157"/>
                    <a:pt x="168" y="157"/>
                    <a:pt x="168" y="157"/>
                  </a:cubicBezTo>
                  <a:cubicBezTo>
                    <a:pt x="175" y="167"/>
                    <a:pt x="182" y="179"/>
                    <a:pt x="181" y="187"/>
                  </a:cubicBezTo>
                  <a:cubicBezTo>
                    <a:pt x="180" y="194"/>
                    <a:pt x="175" y="199"/>
                    <a:pt x="168" y="203"/>
                  </a:cubicBezTo>
                  <a:close/>
                  <a:moveTo>
                    <a:pt x="146" y="112"/>
                  </a:moveTo>
                  <a:cubicBezTo>
                    <a:pt x="146" y="112"/>
                    <a:pt x="141" y="109"/>
                    <a:pt x="141" y="98"/>
                  </a:cubicBezTo>
                  <a:cubicBezTo>
                    <a:pt x="141" y="90"/>
                    <a:pt x="141" y="56"/>
                    <a:pt x="141" y="44"/>
                  </a:cubicBezTo>
                  <a:cubicBezTo>
                    <a:pt x="144" y="43"/>
                    <a:pt x="146" y="40"/>
                    <a:pt x="146" y="37"/>
                  </a:cubicBezTo>
                  <a:cubicBezTo>
                    <a:pt x="148" y="37"/>
                    <a:pt x="148" y="37"/>
                    <a:pt x="148" y="37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3"/>
                    <a:pt x="146" y="13"/>
                  </a:cubicBezTo>
                  <a:cubicBezTo>
                    <a:pt x="146" y="6"/>
                    <a:pt x="132" y="0"/>
                    <a:pt x="114" y="0"/>
                  </a:cubicBezTo>
                  <a:cubicBezTo>
                    <a:pt x="95" y="0"/>
                    <a:pt x="81" y="6"/>
                    <a:pt x="81" y="13"/>
                  </a:cubicBezTo>
                  <a:cubicBezTo>
                    <a:pt x="81" y="13"/>
                    <a:pt x="81" y="14"/>
                    <a:pt x="81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1" y="40"/>
                    <a:pt x="84" y="43"/>
                    <a:pt x="90" y="45"/>
                  </a:cubicBezTo>
                  <a:cubicBezTo>
                    <a:pt x="90" y="56"/>
                    <a:pt x="90" y="90"/>
                    <a:pt x="90" y="98"/>
                  </a:cubicBezTo>
                  <a:cubicBezTo>
                    <a:pt x="90" y="109"/>
                    <a:pt x="83" y="112"/>
                    <a:pt x="83" y="112"/>
                  </a:cubicBezTo>
                  <a:cubicBezTo>
                    <a:pt x="71" y="119"/>
                    <a:pt x="0" y="190"/>
                    <a:pt x="31" y="212"/>
                  </a:cubicBezTo>
                  <a:cubicBezTo>
                    <a:pt x="58" y="231"/>
                    <a:pt x="105" y="230"/>
                    <a:pt x="114" y="230"/>
                  </a:cubicBezTo>
                  <a:cubicBezTo>
                    <a:pt x="121" y="230"/>
                    <a:pt x="145" y="230"/>
                    <a:pt x="168" y="224"/>
                  </a:cubicBezTo>
                  <a:cubicBezTo>
                    <a:pt x="168" y="209"/>
                    <a:pt x="168" y="209"/>
                    <a:pt x="168" y="209"/>
                  </a:cubicBezTo>
                  <a:cubicBezTo>
                    <a:pt x="156" y="212"/>
                    <a:pt x="144" y="212"/>
                    <a:pt x="144" y="212"/>
                  </a:cubicBezTo>
                  <a:cubicBezTo>
                    <a:pt x="144" y="212"/>
                    <a:pt x="144" y="212"/>
                    <a:pt x="144" y="212"/>
                  </a:cubicBezTo>
                  <a:cubicBezTo>
                    <a:pt x="144" y="212"/>
                    <a:pt x="158" y="210"/>
                    <a:pt x="168" y="203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59" y="144"/>
                    <a:pt x="149" y="134"/>
                    <a:pt x="149" y="134"/>
                  </a:cubicBezTo>
                  <a:cubicBezTo>
                    <a:pt x="149" y="134"/>
                    <a:pt x="158" y="141"/>
                    <a:pt x="168" y="150"/>
                  </a:cubicBezTo>
                  <a:cubicBezTo>
                    <a:pt x="168" y="132"/>
                    <a:pt x="168" y="132"/>
                    <a:pt x="168" y="132"/>
                  </a:cubicBezTo>
                  <a:cubicBezTo>
                    <a:pt x="159" y="122"/>
                    <a:pt x="150" y="114"/>
                    <a:pt x="146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12" name="Oval 21"/>
            <p:cNvSpPr>
              <a:spLocks noChangeArrowheads="1"/>
            </p:cNvSpPr>
            <p:nvPr/>
          </p:nvSpPr>
          <p:spPr bwMode="auto">
            <a:xfrm>
              <a:off x="5428135" y="1859892"/>
              <a:ext cx="289544" cy="435999"/>
            </a:xfrm>
            <a:custGeom>
              <a:avLst/>
              <a:gdLst/>
              <a:ahLst/>
              <a:cxnLst/>
              <a:rect l="l" t="t" r="r" b="b"/>
              <a:pathLst>
                <a:path w="411157" h="619125">
                  <a:moveTo>
                    <a:pt x="220663" y="0"/>
                  </a:moveTo>
                  <a:cubicBezTo>
                    <a:pt x="229130" y="0"/>
                    <a:pt x="233363" y="6615"/>
                    <a:pt x="233363" y="13229"/>
                  </a:cubicBezTo>
                  <a:lnTo>
                    <a:pt x="233363" y="54486"/>
                  </a:lnTo>
                  <a:cubicBezTo>
                    <a:pt x="263693" y="61430"/>
                    <a:pt x="285751" y="88861"/>
                    <a:pt x="285751" y="121444"/>
                  </a:cubicBezTo>
                  <a:cubicBezTo>
                    <a:pt x="285751" y="145771"/>
                    <a:pt x="273455" y="167226"/>
                    <a:pt x="254004" y="178851"/>
                  </a:cubicBezTo>
                  <a:cubicBezTo>
                    <a:pt x="288791" y="272808"/>
                    <a:pt x="416626" y="619125"/>
                    <a:pt x="410976" y="619125"/>
                  </a:cubicBezTo>
                  <a:cubicBezTo>
                    <a:pt x="404442" y="619125"/>
                    <a:pt x="343463" y="556047"/>
                    <a:pt x="343430" y="556013"/>
                  </a:cubicBezTo>
                  <a:cubicBezTo>
                    <a:pt x="343395" y="555923"/>
                    <a:pt x="256201" y="329233"/>
                    <a:pt x="215618" y="222711"/>
                  </a:cubicBezTo>
                  <a:lnTo>
                    <a:pt x="63500" y="549275"/>
                  </a:lnTo>
                  <a:lnTo>
                    <a:pt x="0" y="612775"/>
                  </a:lnTo>
                  <a:lnTo>
                    <a:pt x="17462" y="525463"/>
                  </a:lnTo>
                  <a:lnTo>
                    <a:pt x="175354" y="178399"/>
                  </a:lnTo>
                  <a:cubicBezTo>
                    <a:pt x="156483" y="166740"/>
                    <a:pt x="144463" y="145496"/>
                    <a:pt x="144463" y="121444"/>
                  </a:cubicBezTo>
                  <a:cubicBezTo>
                    <a:pt x="144463" y="84877"/>
                    <a:pt x="172245" y="54800"/>
                    <a:pt x="207963" y="52242"/>
                  </a:cubicBezTo>
                  <a:cubicBezTo>
                    <a:pt x="207963" y="13229"/>
                    <a:pt x="207963" y="13229"/>
                    <a:pt x="207963" y="13229"/>
                  </a:cubicBezTo>
                  <a:cubicBezTo>
                    <a:pt x="207963" y="6615"/>
                    <a:pt x="214313" y="0"/>
                    <a:pt x="2206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13" name="Freeform 25"/>
            <p:cNvSpPr>
              <a:spLocks noEditPoints="1"/>
            </p:cNvSpPr>
            <p:nvPr/>
          </p:nvSpPr>
          <p:spPr bwMode="auto">
            <a:xfrm>
              <a:off x="4774136" y="1619534"/>
              <a:ext cx="158748" cy="429292"/>
            </a:xfrm>
            <a:custGeom>
              <a:avLst/>
              <a:gdLst>
                <a:gd name="T0" fmla="*/ 51 w 103"/>
                <a:gd name="T1" fmla="*/ 280 h 280"/>
                <a:gd name="T2" fmla="*/ 103 w 103"/>
                <a:gd name="T3" fmla="*/ 140 h 280"/>
                <a:gd name="T4" fmla="*/ 51 w 103"/>
                <a:gd name="T5" fmla="*/ 0 h 280"/>
                <a:gd name="T6" fmla="*/ 51 w 103"/>
                <a:gd name="T7" fmla="*/ 22 h 280"/>
                <a:gd name="T8" fmla="*/ 94 w 103"/>
                <a:gd name="T9" fmla="*/ 140 h 280"/>
                <a:gd name="T10" fmla="*/ 51 w 103"/>
                <a:gd name="T11" fmla="*/ 257 h 280"/>
                <a:gd name="T12" fmla="*/ 51 w 103"/>
                <a:gd name="T13" fmla="*/ 280 h 280"/>
                <a:gd name="T14" fmla="*/ 51 w 103"/>
                <a:gd name="T15" fmla="*/ 0 h 280"/>
                <a:gd name="T16" fmla="*/ 0 w 103"/>
                <a:gd name="T17" fmla="*/ 140 h 280"/>
                <a:gd name="T18" fmla="*/ 51 w 103"/>
                <a:gd name="T19" fmla="*/ 280 h 280"/>
                <a:gd name="T20" fmla="*/ 51 w 103"/>
                <a:gd name="T21" fmla="*/ 280 h 280"/>
                <a:gd name="T22" fmla="*/ 51 w 103"/>
                <a:gd name="T23" fmla="*/ 257 h 280"/>
                <a:gd name="T24" fmla="*/ 51 w 103"/>
                <a:gd name="T25" fmla="*/ 257 h 280"/>
                <a:gd name="T26" fmla="*/ 51 w 103"/>
                <a:gd name="T27" fmla="*/ 257 h 280"/>
                <a:gd name="T28" fmla="*/ 8 w 103"/>
                <a:gd name="T29" fmla="*/ 140 h 280"/>
                <a:gd name="T30" fmla="*/ 51 w 103"/>
                <a:gd name="T31" fmla="*/ 22 h 280"/>
                <a:gd name="T32" fmla="*/ 51 w 103"/>
                <a:gd name="T33" fmla="*/ 22 h 280"/>
                <a:gd name="T34" fmla="*/ 51 w 103"/>
                <a:gd name="T3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280">
                  <a:moveTo>
                    <a:pt x="51" y="280"/>
                  </a:moveTo>
                  <a:cubicBezTo>
                    <a:pt x="80" y="280"/>
                    <a:pt x="103" y="217"/>
                    <a:pt x="103" y="140"/>
                  </a:cubicBezTo>
                  <a:cubicBezTo>
                    <a:pt x="103" y="62"/>
                    <a:pt x="80" y="0"/>
                    <a:pt x="51" y="0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75" y="22"/>
                    <a:pt x="94" y="75"/>
                    <a:pt x="94" y="140"/>
                  </a:cubicBezTo>
                  <a:cubicBezTo>
                    <a:pt x="94" y="204"/>
                    <a:pt x="75" y="257"/>
                    <a:pt x="51" y="257"/>
                  </a:cubicBezTo>
                  <a:lnTo>
                    <a:pt x="51" y="280"/>
                  </a:lnTo>
                  <a:close/>
                  <a:moveTo>
                    <a:pt x="51" y="0"/>
                  </a:moveTo>
                  <a:cubicBezTo>
                    <a:pt x="23" y="0"/>
                    <a:pt x="0" y="62"/>
                    <a:pt x="0" y="140"/>
                  </a:cubicBezTo>
                  <a:cubicBezTo>
                    <a:pt x="0" y="217"/>
                    <a:pt x="23" y="280"/>
                    <a:pt x="51" y="280"/>
                  </a:cubicBezTo>
                  <a:cubicBezTo>
                    <a:pt x="51" y="280"/>
                    <a:pt x="51" y="280"/>
                    <a:pt x="51" y="280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27" y="257"/>
                    <a:pt x="8" y="204"/>
                    <a:pt x="8" y="140"/>
                  </a:cubicBezTo>
                  <a:cubicBezTo>
                    <a:pt x="8" y="75"/>
                    <a:pt x="27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14" name="Freeform 26"/>
            <p:cNvSpPr>
              <a:spLocks noEditPoints="1"/>
            </p:cNvSpPr>
            <p:nvPr/>
          </p:nvSpPr>
          <p:spPr bwMode="auto">
            <a:xfrm>
              <a:off x="4637747" y="1754805"/>
              <a:ext cx="430410" cy="157631"/>
            </a:xfrm>
            <a:custGeom>
              <a:avLst/>
              <a:gdLst>
                <a:gd name="T0" fmla="*/ 280 w 280"/>
                <a:gd name="T1" fmla="*/ 52 h 103"/>
                <a:gd name="T2" fmla="*/ 140 w 280"/>
                <a:gd name="T3" fmla="*/ 0 h 103"/>
                <a:gd name="T4" fmla="*/ 140 w 280"/>
                <a:gd name="T5" fmla="*/ 8 h 103"/>
                <a:gd name="T6" fmla="*/ 257 w 280"/>
                <a:gd name="T7" fmla="*/ 52 h 103"/>
                <a:gd name="T8" fmla="*/ 140 w 280"/>
                <a:gd name="T9" fmla="*/ 95 h 103"/>
                <a:gd name="T10" fmla="*/ 140 w 280"/>
                <a:gd name="T11" fmla="*/ 103 h 103"/>
                <a:gd name="T12" fmla="*/ 280 w 280"/>
                <a:gd name="T13" fmla="*/ 52 h 103"/>
                <a:gd name="T14" fmla="*/ 140 w 280"/>
                <a:gd name="T15" fmla="*/ 0 h 103"/>
                <a:gd name="T16" fmla="*/ 140 w 280"/>
                <a:gd name="T17" fmla="*/ 0 h 103"/>
                <a:gd name="T18" fmla="*/ 0 w 280"/>
                <a:gd name="T19" fmla="*/ 52 h 103"/>
                <a:gd name="T20" fmla="*/ 140 w 280"/>
                <a:gd name="T21" fmla="*/ 103 h 103"/>
                <a:gd name="T22" fmla="*/ 140 w 280"/>
                <a:gd name="T23" fmla="*/ 103 h 103"/>
                <a:gd name="T24" fmla="*/ 140 w 280"/>
                <a:gd name="T25" fmla="*/ 95 h 103"/>
                <a:gd name="T26" fmla="*/ 140 w 280"/>
                <a:gd name="T27" fmla="*/ 95 h 103"/>
                <a:gd name="T28" fmla="*/ 23 w 280"/>
                <a:gd name="T29" fmla="*/ 52 h 103"/>
                <a:gd name="T30" fmla="*/ 23 w 280"/>
                <a:gd name="T31" fmla="*/ 52 h 103"/>
                <a:gd name="T32" fmla="*/ 140 w 280"/>
                <a:gd name="T33" fmla="*/ 8 h 103"/>
                <a:gd name="T34" fmla="*/ 140 w 280"/>
                <a:gd name="T35" fmla="*/ 8 h 103"/>
                <a:gd name="T36" fmla="*/ 140 w 280"/>
                <a:gd name="T3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0" h="103">
                  <a:moveTo>
                    <a:pt x="280" y="52"/>
                  </a:moveTo>
                  <a:cubicBezTo>
                    <a:pt x="280" y="23"/>
                    <a:pt x="217" y="0"/>
                    <a:pt x="140" y="0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205" y="8"/>
                    <a:pt x="257" y="28"/>
                    <a:pt x="257" y="52"/>
                  </a:cubicBezTo>
                  <a:cubicBezTo>
                    <a:pt x="257" y="75"/>
                    <a:pt x="205" y="95"/>
                    <a:pt x="140" y="95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217" y="103"/>
                    <a:pt x="280" y="80"/>
                    <a:pt x="280" y="52"/>
                  </a:cubicBezTo>
                  <a:close/>
                  <a:moveTo>
                    <a:pt x="140" y="0"/>
                  </a:moveTo>
                  <a:cubicBezTo>
                    <a:pt x="140" y="0"/>
                    <a:pt x="140" y="0"/>
                    <a:pt x="140" y="0"/>
                  </a:cubicBezTo>
                  <a:cubicBezTo>
                    <a:pt x="63" y="0"/>
                    <a:pt x="0" y="23"/>
                    <a:pt x="0" y="52"/>
                  </a:cubicBezTo>
                  <a:cubicBezTo>
                    <a:pt x="0" y="80"/>
                    <a:pt x="63" y="103"/>
                    <a:pt x="140" y="103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75" y="95"/>
                    <a:pt x="23" y="75"/>
                    <a:pt x="23" y="52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28"/>
                    <a:pt x="75" y="8"/>
                    <a:pt x="140" y="8"/>
                  </a:cubicBezTo>
                  <a:cubicBezTo>
                    <a:pt x="140" y="8"/>
                    <a:pt x="140" y="8"/>
                    <a:pt x="140" y="8"/>
                  </a:cubicBezTo>
                  <a:lnTo>
                    <a:pt x="1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670167" y="1657544"/>
              <a:ext cx="365569" cy="351035"/>
              <a:chOff x="4755784" y="1370261"/>
              <a:chExt cx="519113" cy="498475"/>
            </a:xfrm>
            <a:grpFill/>
          </p:grpSpPr>
          <p:sp>
            <p:nvSpPr>
              <p:cNvPr id="65" name="Freeform 27"/>
              <p:cNvSpPr>
                <a:spLocks noEditPoints="1"/>
              </p:cNvSpPr>
              <p:nvPr/>
            </p:nvSpPr>
            <p:spPr bwMode="auto">
              <a:xfrm>
                <a:off x="4755784" y="1370261"/>
                <a:ext cx="519113" cy="498475"/>
              </a:xfrm>
              <a:custGeom>
                <a:avLst/>
                <a:gdLst>
                  <a:gd name="T0" fmla="*/ 218 w 238"/>
                  <a:gd name="T1" fmla="*/ 16 h 229"/>
                  <a:gd name="T2" fmla="*/ 119 w 238"/>
                  <a:gd name="T3" fmla="*/ 46 h 229"/>
                  <a:gd name="T4" fmla="*/ 119 w 238"/>
                  <a:gd name="T5" fmla="*/ 57 h 229"/>
                  <a:gd name="T6" fmla="*/ 202 w 238"/>
                  <a:gd name="T7" fmla="*/ 32 h 229"/>
                  <a:gd name="T8" fmla="*/ 150 w 238"/>
                  <a:gd name="T9" fmla="*/ 145 h 229"/>
                  <a:gd name="T10" fmla="*/ 119 w 238"/>
                  <a:gd name="T11" fmla="*/ 172 h 229"/>
                  <a:gd name="T12" fmla="*/ 119 w 238"/>
                  <a:gd name="T13" fmla="*/ 183 h 229"/>
                  <a:gd name="T14" fmla="*/ 156 w 238"/>
                  <a:gd name="T15" fmla="*/ 151 h 229"/>
                  <a:gd name="T16" fmla="*/ 218 w 238"/>
                  <a:gd name="T17" fmla="*/ 16 h 229"/>
                  <a:gd name="T18" fmla="*/ 119 w 238"/>
                  <a:gd name="T19" fmla="*/ 46 h 229"/>
                  <a:gd name="T20" fmla="*/ 83 w 238"/>
                  <a:gd name="T21" fmla="*/ 78 h 229"/>
                  <a:gd name="T22" fmla="*/ 20 w 238"/>
                  <a:gd name="T23" fmla="*/ 214 h 229"/>
                  <a:gd name="T24" fmla="*/ 119 w 238"/>
                  <a:gd name="T25" fmla="*/ 183 h 229"/>
                  <a:gd name="T26" fmla="*/ 119 w 238"/>
                  <a:gd name="T27" fmla="*/ 172 h 229"/>
                  <a:gd name="T28" fmla="*/ 36 w 238"/>
                  <a:gd name="T29" fmla="*/ 197 h 229"/>
                  <a:gd name="T30" fmla="*/ 36 w 238"/>
                  <a:gd name="T31" fmla="*/ 197 h 229"/>
                  <a:gd name="T32" fmla="*/ 89 w 238"/>
                  <a:gd name="T33" fmla="*/ 84 h 229"/>
                  <a:gd name="T34" fmla="*/ 119 w 238"/>
                  <a:gd name="T35" fmla="*/ 57 h 229"/>
                  <a:gd name="T36" fmla="*/ 119 w 238"/>
                  <a:gd name="T37" fmla="*/ 46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8" h="229">
                    <a:moveTo>
                      <a:pt x="218" y="16"/>
                    </a:moveTo>
                    <a:cubicBezTo>
                      <a:pt x="202" y="0"/>
                      <a:pt x="162" y="13"/>
                      <a:pt x="119" y="46"/>
                    </a:cubicBezTo>
                    <a:cubicBezTo>
                      <a:pt x="119" y="57"/>
                      <a:pt x="119" y="57"/>
                      <a:pt x="119" y="57"/>
                    </a:cubicBezTo>
                    <a:cubicBezTo>
                      <a:pt x="155" y="30"/>
                      <a:pt x="189" y="19"/>
                      <a:pt x="202" y="32"/>
                    </a:cubicBezTo>
                    <a:cubicBezTo>
                      <a:pt x="219" y="49"/>
                      <a:pt x="195" y="99"/>
                      <a:pt x="150" y="145"/>
                    </a:cubicBezTo>
                    <a:cubicBezTo>
                      <a:pt x="140" y="155"/>
                      <a:pt x="129" y="164"/>
                      <a:pt x="119" y="172"/>
                    </a:cubicBezTo>
                    <a:cubicBezTo>
                      <a:pt x="119" y="183"/>
                      <a:pt x="119" y="183"/>
                      <a:pt x="119" y="183"/>
                    </a:cubicBezTo>
                    <a:cubicBezTo>
                      <a:pt x="131" y="174"/>
                      <a:pt x="144" y="163"/>
                      <a:pt x="156" y="151"/>
                    </a:cubicBezTo>
                    <a:cubicBezTo>
                      <a:pt x="210" y="96"/>
                      <a:pt x="238" y="36"/>
                      <a:pt x="218" y="16"/>
                    </a:cubicBezTo>
                    <a:close/>
                    <a:moveTo>
                      <a:pt x="119" y="46"/>
                    </a:moveTo>
                    <a:cubicBezTo>
                      <a:pt x="107" y="55"/>
                      <a:pt x="95" y="66"/>
                      <a:pt x="83" y="78"/>
                    </a:cubicBezTo>
                    <a:cubicBezTo>
                      <a:pt x="28" y="133"/>
                      <a:pt x="0" y="193"/>
                      <a:pt x="20" y="214"/>
                    </a:cubicBezTo>
                    <a:cubicBezTo>
                      <a:pt x="36" y="229"/>
                      <a:pt x="76" y="216"/>
                      <a:pt x="119" y="183"/>
                    </a:cubicBezTo>
                    <a:cubicBezTo>
                      <a:pt x="119" y="172"/>
                      <a:pt x="119" y="172"/>
                      <a:pt x="119" y="172"/>
                    </a:cubicBezTo>
                    <a:cubicBezTo>
                      <a:pt x="83" y="199"/>
                      <a:pt x="49" y="211"/>
                      <a:pt x="36" y="197"/>
                    </a:cubicBezTo>
                    <a:cubicBezTo>
                      <a:pt x="36" y="197"/>
                      <a:pt x="36" y="197"/>
                      <a:pt x="36" y="197"/>
                    </a:cubicBezTo>
                    <a:cubicBezTo>
                      <a:pt x="19" y="181"/>
                      <a:pt x="43" y="130"/>
                      <a:pt x="89" y="84"/>
                    </a:cubicBezTo>
                    <a:cubicBezTo>
                      <a:pt x="99" y="74"/>
                      <a:pt x="109" y="65"/>
                      <a:pt x="119" y="57"/>
                    </a:cubicBezTo>
                    <a:lnTo>
                      <a:pt x="119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66" name="Freeform 28"/>
              <p:cNvSpPr>
                <a:spLocks noEditPoints="1"/>
              </p:cNvSpPr>
              <p:nvPr/>
            </p:nvSpPr>
            <p:spPr bwMode="auto">
              <a:xfrm>
                <a:off x="4755784" y="1370261"/>
                <a:ext cx="519113" cy="498475"/>
              </a:xfrm>
              <a:custGeom>
                <a:avLst/>
                <a:gdLst>
                  <a:gd name="T0" fmla="*/ 218 w 238"/>
                  <a:gd name="T1" fmla="*/ 214 h 229"/>
                  <a:gd name="T2" fmla="*/ 156 w 238"/>
                  <a:gd name="T3" fmla="*/ 78 h 229"/>
                  <a:gd name="T4" fmla="*/ 119 w 238"/>
                  <a:gd name="T5" fmla="*/ 46 h 229"/>
                  <a:gd name="T6" fmla="*/ 119 w 238"/>
                  <a:gd name="T7" fmla="*/ 57 h 229"/>
                  <a:gd name="T8" fmla="*/ 150 w 238"/>
                  <a:gd name="T9" fmla="*/ 84 h 229"/>
                  <a:gd name="T10" fmla="*/ 202 w 238"/>
                  <a:gd name="T11" fmla="*/ 197 h 229"/>
                  <a:gd name="T12" fmla="*/ 119 w 238"/>
                  <a:gd name="T13" fmla="*/ 172 h 229"/>
                  <a:gd name="T14" fmla="*/ 119 w 238"/>
                  <a:gd name="T15" fmla="*/ 183 h 229"/>
                  <a:gd name="T16" fmla="*/ 218 w 238"/>
                  <a:gd name="T17" fmla="*/ 214 h 229"/>
                  <a:gd name="T18" fmla="*/ 119 w 238"/>
                  <a:gd name="T19" fmla="*/ 46 h 229"/>
                  <a:gd name="T20" fmla="*/ 20 w 238"/>
                  <a:gd name="T21" fmla="*/ 16 h 229"/>
                  <a:gd name="T22" fmla="*/ 83 w 238"/>
                  <a:gd name="T23" fmla="*/ 151 h 229"/>
                  <a:gd name="T24" fmla="*/ 119 w 238"/>
                  <a:gd name="T25" fmla="*/ 183 h 229"/>
                  <a:gd name="T26" fmla="*/ 119 w 238"/>
                  <a:gd name="T27" fmla="*/ 172 h 229"/>
                  <a:gd name="T28" fmla="*/ 89 w 238"/>
                  <a:gd name="T29" fmla="*/ 145 h 229"/>
                  <a:gd name="T30" fmla="*/ 36 w 238"/>
                  <a:gd name="T31" fmla="*/ 32 h 229"/>
                  <a:gd name="T32" fmla="*/ 36 w 238"/>
                  <a:gd name="T33" fmla="*/ 32 h 229"/>
                  <a:gd name="T34" fmla="*/ 119 w 238"/>
                  <a:gd name="T35" fmla="*/ 57 h 229"/>
                  <a:gd name="T36" fmla="*/ 119 w 238"/>
                  <a:gd name="T37" fmla="*/ 46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8" h="229">
                    <a:moveTo>
                      <a:pt x="218" y="214"/>
                    </a:moveTo>
                    <a:cubicBezTo>
                      <a:pt x="238" y="193"/>
                      <a:pt x="210" y="133"/>
                      <a:pt x="156" y="78"/>
                    </a:cubicBezTo>
                    <a:cubicBezTo>
                      <a:pt x="144" y="66"/>
                      <a:pt x="131" y="55"/>
                      <a:pt x="119" y="46"/>
                    </a:cubicBezTo>
                    <a:cubicBezTo>
                      <a:pt x="119" y="57"/>
                      <a:pt x="119" y="57"/>
                      <a:pt x="119" y="57"/>
                    </a:cubicBezTo>
                    <a:cubicBezTo>
                      <a:pt x="129" y="65"/>
                      <a:pt x="140" y="74"/>
                      <a:pt x="150" y="84"/>
                    </a:cubicBezTo>
                    <a:cubicBezTo>
                      <a:pt x="195" y="130"/>
                      <a:pt x="219" y="181"/>
                      <a:pt x="202" y="197"/>
                    </a:cubicBezTo>
                    <a:cubicBezTo>
                      <a:pt x="189" y="211"/>
                      <a:pt x="155" y="199"/>
                      <a:pt x="119" y="172"/>
                    </a:cubicBezTo>
                    <a:cubicBezTo>
                      <a:pt x="119" y="183"/>
                      <a:pt x="119" y="183"/>
                      <a:pt x="119" y="183"/>
                    </a:cubicBezTo>
                    <a:cubicBezTo>
                      <a:pt x="162" y="216"/>
                      <a:pt x="202" y="229"/>
                      <a:pt x="218" y="214"/>
                    </a:cubicBezTo>
                    <a:close/>
                    <a:moveTo>
                      <a:pt x="119" y="46"/>
                    </a:moveTo>
                    <a:cubicBezTo>
                      <a:pt x="76" y="13"/>
                      <a:pt x="36" y="0"/>
                      <a:pt x="20" y="16"/>
                    </a:cubicBezTo>
                    <a:cubicBezTo>
                      <a:pt x="0" y="36"/>
                      <a:pt x="28" y="96"/>
                      <a:pt x="83" y="151"/>
                    </a:cubicBezTo>
                    <a:cubicBezTo>
                      <a:pt x="95" y="163"/>
                      <a:pt x="107" y="174"/>
                      <a:pt x="119" y="183"/>
                    </a:cubicBezTo>
                    <a:cubicBezTo>
                      <a:pt x="119" y="172"/>
                      <a:pt x="119" y="172"/>
                      <a:pt x="119" y="172"/>
                    </a:cubicBezTo>
                    <a:cubicBezTo>
                      <a:pt x="109" y="164"/>
                      <a:pt x="99" y="155"/>
                      <a:pt x="89" y="145"/>
                    </a:cubicBezTo>
                    <a:cubicBezTo>
                      <a:pt x="43" y="99"/>
                      <a:pt x="19" y="49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9" y="19"/>
                      <a:pt x="83" y="30"/>
                      <a:pt x="119" y="57"/>
                    </a:cubicBezTo>
                    <a:lnTo>
                      <a:pt x="119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67" name="Oval 29"/>
              <p:cNvSpPr>
                <a:spLocks noChangeArrowheads="1"/>
              </p:cNvSpPr>
              <p:nvPr/>
            </p:nvSpPr>
            <p:spPr bwMode="auto">
              <a:xfrm>
                <a:off x="4970097" y="1573461"/>
                <a:ext cx="93663" cy="936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</p:grpSp>
        <p:sp>
          <p:nvSpPr>
            <p:cNvPr id="16" name="Freeform 30"/>
            <p:cNvSpPr>
              <a:spLocks noEditPoints="1"/>
            </p:cNvSpPr>
            <p:nvPr/>
          </p:nvSpPr>
          <p:spPr bwMode="auto">
            <a:xfrm>
              <a:off x="5327520" y="1497677"/>
              <a:ext cx="181107" cy="343210"/>
            </a:xfrm>
            <a:custGeom>
              <a:avLst/>
              <a:gdLst>
                <a:gd name="T0" fmla="*/ 67 w 162"/>
                <a:gd name="T1" fmla="*/ 307 h 307"/>
                <a:gd name="T2" fmla="*/ 162 w 162"/>
                <a:gd name="T3" fmla="*/ 307 h 307"/>
                <a:gd name="T4" fmla="*/ 67 w 162"/>
                <a:gd name="T5" fmla="*/ 127 h 307"/>
                <a:gd name="T6" fmla="*/ 67 w 162"/>
                <a:gd name="T7" fmla="*/ 193 h 307"/>
                <a:gd name="T8" fmla="*/ 110 w 162"/>
                <a:gd name="T9" fmla="*/ 267 h 307"/>
                <a:gd name="T10" fmla="*/ 67 w 162"/>
                <a:gd name="T11" fmla="*/ 267 h 307"/>
                <a:gd name="T12" fmla="*/ 67 w 162"/>
                <a:gd name="T13" fmla="*/ 307 h 307"/>
                <a:gd name="T14" fmla="*/ 0 w 162"/>
                <a:gd name="T15" fmla="*/ 0 h 307"/>
                <a:gd name="T16" fmla="*/ 0 w 162"/>
                <a:gd name="T17" fmla="*/ 307 h 307"/>
                <a:gd name="T18" fmla="*/ 67 w 162"/>
                <a:gd name="T19" fmla="*/ 307 h 307"/>
                <a:gd name="T20" fmla="*/ 67 w 162"/>
                <a:gd name="T21" fmla="*/ 267 h 307"/>
                <a:gd name="T22" fmla="*/ 24 w 162"/>
                <a:gd name="T23" fmla="*/ 267 h 307"/>
                <a:gd name="T24" fmla="*/ 24 w 162"/>
                <a:gd name="T25" fmla="*/ 120 h 307"/>
                <a:gd name="T26" fmla="*/ 24 w 162"/>
                <a:gd name="T27" fmla="*/ 120 h 307"/>
                <a:gd name="T28" fmla="*/ 67 w 162"/>
                <a:gd name="T29" fmla="*/ 193 h 307"/>
                <a:gd name="T30" fmla="*/ 67 w 162"/>
                <a:gd name="T31" fmla="*/ 127 h 307"/>
                <a:gd name="T32" fmla="*/ 0 w 162"/>
                <a:gd name="T3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307">
                  <a:moveTo>
                    <a:pt x="67" y="307"/>
                  </a:moveTo>
                  <a:lnTo>
                    <a:pt x="162" y="307"/>
                  </a:lnTo>
                  <a:lnTo>
                    <a:pt x="67" y="127"/>
                  </a:lnTo>
                  <a:lnTo>
                    <a:pt x="67" y="193"/>
                  </a:lnTo>
                  <a:lnTo>
                    <a:pt x="110" y="267"/>
                  </a:lnTo>
                  <a:lnTo>
                    <a:pt x="67" y="267"/>
                  </a:lnTo>
                  <a:lnTo>
                    <a:pt x="67" y="307"/>
                  </a:lnTo>
                  <a:close/>
                  <a:moveTo>
                    <a:pt x="0" y="0"/>
                  </a:moveTo>
                  <a:lnTo>
                    <a:pt x="0" y="307"/>
                  </a:lnTo>
                  <a:lnTo>
                    <a:pt x="67" y="307"/>
                  </a:lnTo>
                  <a:lnTo>
                    <a:pt x="67" y="267"/>
                  </a:lnTo>
                  <a:lnTo>
                    <a:pt x="24" y="267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67" y="193"/>
                  </a:lnTo>
                  <a:lnTo>
                    <a:pt x="67" y="12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17" name="Rectangle 31"/>
            <p:cNvSpPr>
              <a:spLocks noChangeArrowheads="1"/>
            </p:cNvSpPr>
            <p:nvPr/>
          </p:nvSpPr>
          <p:spPr bwMode="auto">
            <a:xfrm>
              <a:off x="5236966" y="1496559"/>
              <a:ext cx="45836" cy="3342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18" name="Freeform 32"/>
            <p:cNvSpPr>
              <a:spLocks noEditPoints="1"/>
            </p:cNvSpPr>
            <p:nvPr/>
          </p:nvSpPr>
          <p:spPr bwMode="auto">
            <a:xfrm>
              <a:off x="3752333" y="3180187"/>
              <a:ext cx="395753" cy="289549"/>
            </a:xfrm>
            <a:custGeom>
              <a:avLst/>
              <a:gdLst>
                <a:gd name="T0" fmla="*/ 213 w 258"/>
                <a:gd name="T1" fmla="*/ 31 h 189"/>
                <a:gd name="T2" fmla="*/ 204 w 258"/>
                <a:gd name="T3" fmla="*/ 69 h 189"/>
                <a:gd name="T4" fmla="*/ 228 w 258"/>
                <a:gd name="T5" fmla="*/ 109 h 189"/>
                <a:gd name="T6" fmla="*/ 204 w 258"/>
                <a:gd name="T7" fmla="*/ 146 h 189"/>
                <a:gd name="T8" fmla="*/ 204 w 258"/>
                <a:gd name="T9" fmla="*/ 27 h 189"/>
                <a:gd name="T10" fmla="*/ 91 w 258"/>
                <a:gd name="T11" fmla="*/ 14 h 189"/>
                <a:gd name="T12" fmla="*/ 97 w 258"/>
                <a:gd name="T13" fmla="*/ 15 h 189"/>
                <a:gd name="T14" fmla="*/ 91 w 258"/>
                <a:gd name="T15" fmla="*/ 42 h 189"/>
                <a:gd name="T16" fmla="*/ 91 w 258"/>
                <a:gd name="T17" fmla="*/ 162 h 189"/>
                <a:gd name="T18" fmla="*/ 166 w 258"/>
                <a:gd name="T19" fmla="*/ 145 h 189"/>
                <a:gd name="T20" fmla="*/ 204 w 258"/>
                <a:gd name="T21" fmla="*/ 125 h 189"/>
                <a:gd name="T22" fmla="*/ 191 w 258"/>
                <a:gd name="T23" fmla="*/ 122 h 189"/>
                <a:gd name="T24" fmla="*/ 204 w 258"/>
                <a:gd name="T25" fmla="*/ 69 h 189"/>
                <a:gd name="T26" fmla="*/ 91 w 258"/>
                <a:gd name="T27" fmla="*/ 6 h 189"/>
                <a:gd name="T28" fmla="*/ 78 w 258"/>
                <a:gd name="T29" fmla="*/ 24 h 189"/>
                <a:gd name="T30" fmla="*/ 91 w 258"/>
                <a:gd name="T31" fmla="*/ 14 h 189"/>
                <a:gd name="T32" fmla="*/ 78 w 258"/>
                <a:gd name="T33" fmla="*/ 188 h 189"/>
                <a:gd name="T34" fmla="*/ 91 w 258"/>
                <a:gd name="T35" fmla="*/ 162 h 189"/>
                <a:gd name="T36" fmla="*/ 78 w 258"/>
                <a:gd name="T37" fmla="*/ 176 h 189"/>
                <a:gd name="T38" fmla="*/ 91 w 258"/>
                <a:gd name="T39" fmla="*/ 42 h 189"/>
                <a:gd name="T40" fmla="*/ 80 w 258"/>
                <a:gd name="T41" fmla="*/ 134 h 189"/>
                <a:gd name="T42" fmla="*/ 78 w 258"/>
                <a:gd name="T43" fmla="*/ 64 h 189"/>
                <a:gd name="T44" fmla="*/ 78 w 258"/>
                <a:gd name="T45" fmla="*/ 33 h 189"/>
                <a:gd name="T46" fmla="*/ 91 w 258"/>
                <a:gd name="T47" fmla="*/ 42 h 189"/>
                <a:gd name="T48" fmla="*/ 60 w 258"/>
                <a:gd name="T49" fmla="*/ 18 h 189"/>
                <a:gd name="T50" fmla="*/ 68 w 258"/>
                <a:gd name="T51" fmla="*/ 42 h 189"/>
                <a:gd name="T52" fmla="*/ 78 w 258"/>
                <a:gd name="T53" fmla="*/ 33 h 189"/>
                <a:gd name="T54" fmla="*/ 78 w 258"/>
                <a:gd name="T55" fmla="*/ 9 h 189"/>
                <a:gd name="T56" fmla="*/ 78 w 258"/>
                <a:gd name="T57" fmla="*/ 188 h 189"/>
                <a:gd name="T58" fmla="*/ 60 w 258"/>
                <a:gd name="T59" fmla="*/ 176 h 189"/>
                <a:gd name="T60" fmla="*/ 78 w 258"/>
                <a:gd name="T61" fmla="*/ 64 h 189"/>
                <a:gd name="T62" fmla="*/ 60 w 258"/>
                <a:gd name="T63" fmla="*/ 134 h 189"/>
                <a:gd name="T64" fmla="*/ 70 w 258"/>
                <a:gd name="T65" fmla="*/ 116 h 189"/>
                <a:gd name="T66" fmla="*/ 60 w 258"/>
                <a:gd name="T67" fmla="*/ 87 h 189"/>
                <a:gd name="T68" fmla="*/ 76 w 258"/>
                <a:gd name="T69" fmla="*/ 68 h 189"/>
                <a:gd name="T70" fmla="*/ 60 w 258"/>
                <a:gd name="T71" fmla="*/ 18 h 189"/>
                <a:gd name="T72" fmla="*/ 60 w 258"/>
                <a:gd name="T73" fmla="*/ 187 h 189"/>
                <a:gd name="T74" fmla="*/ 59 w 258"/>
                <a:gd name="T75" fmla="*/ 175 h 189"/>
                <a:gd name="T76" fmla="*/ 49 w 258"/>
                <a:gd name="T77" fmla="*/ 144 h 189"/>
                <a:gd name="T78" fmla="*/ 60 w 258"/>
                <a:gd name="T79" fmla="*/ 125 h 189"/>
                <a:gd name="T80" fmla="*/ 41 w 258"/>
                <a:gd name="T81" fmla="*/ 125 h 189"/>
                <a:gd name="T82" fmla="*/ 60 w 258"/>
                <a:gd name="T83" fmla="*/ 87 h 189"/>
                <a:gd name="T84" fmla="*/ 51 w 258"/>
                <a:gd name="T85" fmla="*/ 76 h 189"/>
                <a:gd name="T86" fmla="*/ 43 w 258"/>
                <a:gd name="T87" fmla="*/ 51 h 189"/>
                <a:gd name="T88" fmla="*/ 60 w 258"/>
                <a:gd name="T89" fmla="*/ 1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8" h="189">
                  <a:moveTo>
                    <a:pt x="253" y="104"/>
                  </a:moveTo>
                  <a:cubicBezTo>
                    <a:pt x="258" y="60"/>
                    <a:pt x="213" y="31"/>
                    <a:pt x="213" y="31"/>
                  </a:cubicBezTo>
                  <a:cubicBezTo>
                    <a:pt x="210" y="30"/>
                    <a:pt x="207" y="28"/>
                    <a:pt x="204" y="27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8" y="69"/>
                    <a:pt x="212" y="70"/>
                    <a:pt x="216" y="72"/>
                  </a:cubicBezTo>
                  <a:cubicBezTo>
                    <a:pt x="230" y="79"/>
                    <a:pt x="235" y="95"/>
                    <a:pt x="228" y="109"/>
                  </a:cubicBezTo>
                  <a:cubicBezTo>
                    <a:pt x="224" y="119"/>
                    <a:pt x="214" y="125"/>
                    <a:pt x="204" y="125"/>
                  </a:cubicBezTo>
                  <a:cubicBezTo>
                    <a:pt x="204" y="146"/>
                    <a:pt x="204" y="146"/>
                    <a:pt x="204" y="146"/>
                  </a:cubicBezTo>
                  <a:cubicBezTo>
                    <a:pt x="230" y="144"/>
                    <a:pt x="249" y="134"/>
                    <a:pt x="253" y="104"/>
                  </a:cubicBezTo>
                  <a:close/>
                  <a:moveTo>
                    <a:pt x="204" y="27"/>
                  </a:moveTo>
                  <a:cubicBezTo>
                    <a:pt x="156" y="5"/>
                    <a:pt x="119" y="0"/>
                    <a:pt x="91" y="6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3" y="14"/>
                    <a:pt x="95" y="14"/>
                    <a:pt x="97" y="15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104" y="19"/>
                    <a:pt x="107" y="27"/>
                    <a:pt x="103" y="34"/>
                  </a:cubicBezTo>
                  <a:cubicBezTo>
                    <a:pt x="101" y="39"/>
                    <a:pt x="96" y="42"/>
                    <a:pt x="91" y="42"/>
                  </a:cubicBezTo>
                  <a:cubicBezTo>
                    <a:pt x="91" y="146"/>
                    <a:pt x="91" y="146"/>
                    <a:pt x="91" y="146"/>
                  </a:cubicBezTo>
                  <a:cubicBezTo>
                    <a:pt x="93" y="151"/>
                    <a:pt x="93" y="157"/>
                    <a:pt x="91" y="162"/>
                  </a:cubicBezTo>
                  <a:cubicBezTo>
                    <a:pt x="91" y="185"/>
                    <a:pt x="91" y="185"/>
                    <a:pt x="91" y="185"/>
                  </a:cubicBezTo>
                  <a:cubicBezTo>
                    <a:pt x="117" y="174"/>
                    <a:pt x="138" y="143"/>
                    <a:pt x="166" y="145"/>
                  </a:cubicBezTo>
                  <a:cubicBezTo>
                    <a:pt x="179" y="147"/>
                    <a:pt x="192" y="147"/>
                    <a:pt x="204" y="146"/>
                  </a:cubicBezTo>
                  <a:cubicBezTo>
                    <a:pt x="204" y="125"/>
                    <a:pt x="204" y="125"/>
                    <a:pt x="204" y="125"/>
                  </a:cubicBezTo>
                  <a:cubicBezTo>
                    <a:pt x="199" y="125"/>
                    <a:pt x="195" y="124"/>
                    <a:pt x="191" y="122"/>
                  </a:cubicBezTo>
                  <a:cubicBezTo>
                    <a:pt x="191" y="122"/>
                    <a:pt x="191" y="122"/>
                    <a:pt x="191" y="122"/>
                  </a:cubicBezTo>
                  <a:cubicBezTo>
                    <a:pt x="177" y="115"/>
                    <a:pt x="172" y="98"/>
                    <a:pt x="179" y="84"/>
                  </a:cubicBezTo>
                  <a:cubicBezTo>
                    <a:pt x="184" y="74"/>
                    <a:pt x="193" y="69"/>
                    <a:pt x="204" y="69"/>
                  </a:cubicBezTo>
                  <a:lnTo>
                    <a:pt x="204" y="27"/>
                  </a:lnTo>
                  <a:close/>
                  <a:moveTo>
                    <a:pt x="91" y="6"/>
                  </a:moveTo>
                  <a:cubicBezTo>
                    <a:pt x="86" y="6"/>
                    <a:pt x="82" y="8"/>
                    <a:pt x="78" y="9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23"/>
                    <a:pt x="78" y="22"/>
                    <a:pt x="78" y="22"/>
                  </a:cubicBezTo>
                  <a:cubicBezTo>
                    <a:pt x="81" y="17"/>
                    <a:pt x="86" y="14"/>
                    <a:pt x="91" y="14"/>
                  </a:cubicBezTo>
                  <a:cubicBezTo>
                    <a:pt x="91" y="6"/>
                    <a:pt x="91" y="6"/>
                    <a:pt x="91" y="6"/>
                  </a:cubicBezTo>
                  <a:close/>
                  <a:moveTo>
                    <a:pt x="78" y="188"/>
                  </a:moveTo>
                  <a:cubicBezTo>
                    <a:pt x="82" y="188"/>
                    <a:pt x="87" y="187"/>
                    <a:pt x="91" y="185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0" y="163"/>
                    <a:pt x="90" y="164"/>
                    <a:pt x="90" y="165"/>
                  </a:cubicBezTo>
                  <a:cubicBezTo>
                    <a:pt x="87" y="170"/>
                    <a:pt x="83" y="174"/>
                    <a:pt x="78" y="176"/>
                  </a:cubicBezTo>
                  <a:cubicBezTo>
                    <a:pt x="78" y="188"/>
                    <a:pt x="78" y="188"/>
                    <a:pt x="78" y="188"/>
                  </a:cubicBezTo>
                  <a:close/>
                  <a:moveTo>
                    <a:pt x="91" y="42"/>
                  </a:moveTo>
                  <a:cubicBezTo>
                    <a:pt x="91" y="146"/>
                    <a:pt x="91" y="146"/>
                    <a:pt x="91" y="146"/>
                  </a:cubicBezTo>
                  <a:cubicBezTo>
                    <a:pt x="89" y="141"/>
                    <a:pt x="85" y="136"/>
                    <a:pt x="80" y="134"/>
                  </a:cubicBezTo>
                  <a:cubicBezTo>
                    <a:pt x="79" y="133"/>
                    <a:pt x="78" y="133"/>
                    <a:pt x="78" y="13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9" y="61"/>
                    <a:pt x="79" y="57"/>
                    <a:pt x="78" y="54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9" y="36"/>
                    <a:pt x="81" y="39"/>
                    <a:pt x="84" y="41"/>
                  </a:cubicBezTo>
                  <a:cubicBezTo>
                    <a:pt x="86" y="42"/>
                    <a:pt x="89" y="42"/>
                    <a:pt x="91" y="42"/>
                  </a:cubicBezTo>
                  <a:close/>
                  <a:moveTo>
                    <a:pt x="78" y="9"/>
                  </a:moveTo>
                  <a:cubicBezTo>
                    <a:pt x="71" y="11"/>
                    <a:pt x="65" y="14"/>
                    <a:pt x="60" y="18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2" y="40"/>
                    <a:pt x="65" y="41"/>
                    <a:pt x="68" y="42"/>
                  </a:cubicBezTo>
                  <a:cubicBezTo>
                    <a:pt x="73" y="45"/>
                    <a:pt x="76" y="49"/>
                    <a:pt x="78" y="54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7" y="30"/>
                    <a:pt x="77" y="27"/>
                    <a:pt x="78" y="24"/>
                  </a:cubicBezTo>
                  <a:cubicBezTo>
                    <a:pt x="78" y="9"/>
                    <a:pt x="78" y="9"/>
                    <a:pt x="78" y="9"/>
                  </a:cubicBezTo>
                  <a:close/>
                  <a:moveTo>
                    <a:pt x="60" y="187"/>
                  </a:moveTo>
                  <a:cubicBezTo>
                    <a:pt x="66" y="188"/>
                    <a:pt x="72" y="189"/>
                    <a:pt x="78" y="188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2" y="178"/>
                    <a:pt x="65" y="178"/>
                    <a:pt x="60" y="176"/>
                  </a:cubicBezTo>
                  <a:cubicBezTo>
                    <a:pt x="60" y="187"/>
                    <a:pt x="60" y="187"/>
                    <a:pt x="60" y="187"/>
                  </a:cubicBezTo>
                  <a:close/>
                  <a:moveTo>
                    <a:pt x="78" y="64"/>
                  </a:moveTo>
                  <a:cubicBezTo>
                    <a:pt x="78" y="133"/>
                    <a:pt x="78" y="133"/>
                    <a:pt x="78" y="133"/>
                  </a:cubicBezTo>
                  <a:cubicBezTo>
                    <a:pt x="72" y="131"/>
                    <a:pt x="65" y="131"/>
                    <a:pt x="60" y="134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64" y="123"/>
                    <a:pt x="67" y="120"/>
                    <a:pt x="70" y="116"/>
                  </a:cubicBezTo>
                  <a:cubicBezTo>
                    <a:pt x="75" y="105"/>
                    <a:pt x="71" y="92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66" y="78"/>
                    <a:pt x="73" y="74"/>
                    <a:pt x="76" y="68"/>
                  </a:cubicBezTo>
                  <a:cubicBezTo>
                    <a:pt x="77" y="66"/>
                    <a:pt x="77" y="65"/>
                    <a:pt x="78" y="64"/>
                  </a:cubicBezTo>
                  <a:close/>
                  <a:moveTo>
                    <a:pt x="60" y="18"/>
                  </a:moveTo>
                  <a:cubicBezTo>
                    <a:pt x="0" y="56"/>
                    <a:pt x="10" y="159"/>
                    <a:pt x="46" y="180"/>
                  </a:cubicBezTo>
                  <a:cubicBezTo>
                    <a:pt x="51" y="183"/>
                    <a:pt x="55" y="185"/>
                    <a:pt x="60" y="187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59" y="175"/>
                    <a:pt x="59" y="175"/>
                    <a:pt x="59" y="175"/>
                  </a:cubicBezTo>
                  <a:cubicBezTo>
                    <a:pt x="59" y="175"/>
                    <a:pt x="59" y="175"/>
                    <a:pt x="59" y="175"/>
                  </a:cubicBezTo>
                  <a:cubicBezTo>
                    <a:pt x="48" y="170"/>
                    <a:pt x="43" y="156"/>
                    <a:pt x="49" y="144"/>
                  </a:cubicBezTo>
                  <a:cubicBezTo>
                    <a:pt x="51" y="139"/>
                    <a:pt x="55" y="136"/>
                    <a:pt x="60" y="134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4" y="128"/>
                    <a:pt x="47" y="128"/>
                    <a:pt x="41" y="125"/>
                  </a:cubicBezTo>
                  <a:cubicBezTo>
                    <a:pt x="41" y="125"/>
                    <a:pt x="41" y="125"/>
                    <a:pt x="41" y="125"/>
                  </a:cubicBezTo>
                  <a:cubicBezTo>
                    <a:pt x="31" y="120"/>
                    <a:pt x="26" y="107"/>
                    <a:pt x="32" y="97"/>
                  </a:cubicBezTo>
                  <a:cubicBezTo>
                    <a:pt x="37" y="86"/>
                    <a:pt x="49" y="82"/>
                    <a:pt x="60" y="87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57" y="78"/>
                    <a:pt x="54" y="77"/>
                    <a:pt x="51" y="76"/>
                  </a:cubicBezTo>
                  <a:cubicBezTo>
                    <a:pt x="42" y="71"/>
                    <a:pt x="38" y="60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6" y="44"/>
                    <a:pt x="53" y="40"/>
                    <a:pt x="60" y="40"/>
                  </a:cubicBezTo>
                  <a:lnTo>
                    <a:pt x="6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grpSp>
          <p:nvGrpSpPr>
            <p:cNvPr id="19" name="Group 127"/>
            <p:cNvGrpSpPr/>
            <p:nvPr/>
          </p:nvGrpSpPr>
          <p:grpSpPr>
            <a:xfrm>
              <a:off x="4864690" y="3469735"/>
              <a:ext cx="357747" cy="460594"/>
              <a:chOff x="8610596" y="4127500"/>
              <a:chExt cx="508005" cy="654050"/>
            </a:xfrm>
            <a:grpFill/>
          </p:grpSpPr>
          <p:sp>
            <p:nvSpPr>
              <p:cNvPr id="57" name="Freeform 33"/>
              <p:cNvSpPr/>
              <p:nvPr/>
            </p:nvSpPr>
            <p:spPr bwMode="auto">
              <a:xfrm>
                <a:off x="8618538" y="4127500"/>
                <a:ext cx="500063" cy="503238"/>
              </a:xfrm>
              <a:custGeom>
                <a:avLst/>
                <a:gdLst>
                  <a:gd name="T0" fmla="*/ 169 w 230"/>
                  <a:gd name="T1" fmla="*/ 12 h 231"/>
                  <a:gd name="T2" fmla="*/ 215 w 230"/>
                  <a:gd name="T3" fmla="*/ 103 h 231"/>
                  <a:gd name="T4" fmla="*/ 102 w 230"/>
                  <a:gd name="T5" fmla="*/ 216 h 231"/>
                  <a:gd name="T6" fmla="*/ 12 w 230"/>
                  <a:gd name="T7" fmla="*/ 171 h 231"/>
                  <a:gd name="T8" fmla="*/ 0 w 230"/>
                  <a:gd name="T9" fmla="*/ 181 h 231"/>
                  <a:gd name="T10" fmla="*/ 102 w 230"/>
                  <a:gd name="T11" fmla="*/ 231 h 231"/>
                  <a:gd name="T12" fmla="*/ 230 w 230"/>
                  <a:gd name="T13" fmla="*/ 103 h 231"/>
                  <a:gd name="T14" fmla="*/ 178 w 230"/>
                  <a:gd name="T15" fmla="*/ 0 h 231"/>
                  <a:gd name="T16" fmla="*/ 169 w 230"/>
                  <a:gd name="T17" fmla="*/ 12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31">
                    <a:moveTo>
                      <a:pt x="169" y="12"/>
                    </a:moveTo>
                    <a:cubicBezTo>
                      <a:pt x="197" y="32"/>
                      <a:pt x="215" y="65"/>
                      <a:pt x="215" y="103"/>
                    </a:cubicBezTo>
                    <a:cubicBezTo>
                      <a:pt x="215" y="165"/>
                      <a:pt x="165" y="216"/>
                      <a:pt x="102" y="216"/>
                    </a:cubicBezTo>
                    <a:cubicBezTo>
                      <a:pt x="65" y="216"/>
                      <a:pt x="33" y="198"/>
                      <a:pt x="12" y="17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24" y="211"/>
                      <a:pt x="61" y="231"/>
                      <a:pt x="102" y="231"/>
                    </a:cubicBezTo>
                    <a:cubicBezTo>
                      <a:pt x="173" y="231"/>
                      <a:pt x="230" y="174"/>
                      <a:pt x="230" y="103"/>
                    </a:cubicBezTo>
                    <a:cubicBezTo>
                      <a:pt x="230" y="61"/>
                      <a:pt x="210" y="23"/>
                      <a:pt x="178" y="0"/>
                    </a:cubicBezTo>
                    <a:lnTo>
                      <a:pt x="16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58" name="Freeform 34"/>
              <p:cNvSpPr>
                <a:spLocks noEditPoints="1"/>
              </p:cNvSpPr>
              <p:nvPr/>
            </p:nvSpPr>
            <p:spPr bwMode="auto">
              <a:xfrm>
                <a:off x="8621713" y="4137025"/>
                <a:ext cx="442913" cy="441325"/>
              </a:xfrm>
              <a:custGeom>
                <a:avLst/>
                <a:gdLst>
                  <a:gd name="T0" fmla="*/ 102 w 203"/>
                  <a:gd name="T1" fmla="*/ 203 h 203"/>
                  <a:gd name="T2" fmla="*/ 203 w 203"/>
                  <a:gd name="T3" fmla="*/ 101 h 203"/>
                  <a:gd name="T4" fmla="*/ 102 w 203"/>
                  <a:gd name="T5" fmla="*/ 0 h 203"/>
                  <a:gd name="T6" fmla="*/ 102 w 203"/>
                  <a:gd name="T7" fmla="*/ 5 h 203"/>
                  <a:gd name="T8" fmla="*/ 198 w 203"/>
                  <a:gd name="T9" fmla="*/ 101 h 203"/>
                  <a:gd name="T10" fmla="*/ 102 w 203"/>
                  <a:gd name="T11" fmla="*/ 198 h 203"/>
                  <a:gd name="T12" fmla="*/ 102 w 203"/>
                  <a:gd name="T13" fmla="*/ 203 h 203"/>
                  <a:gd name="T14" fmla="*/ 102 w 203"/>
                  <a:gd name="T15" fmla="*/ 0 h 203"/>
                  <a:gd name="T16" fmla="*/ 0 w 203"/>
                  <a:gd name="T17" fmla="*/ 101 h 203"/>
                  <a:gd name="T18" fmla="*/ 102 w 203"/>
                  <a:gd name="T19" fmla="*/ 203 h 203"/>
                  <a:gd name="T20" fmla="*/ 102 w 203"/>
                  <a:gd name="T21" fmla="*/ 203 h 203"/>
                  <a:gd name="T22" fmla="*/ 102 w 203"/>
                  <a:gd name="T23" fmla="*/ 198 h 203"/>
                  <a:gd name="T24" fmla="*/ 102 w 203"/>
                  <a:gd name="T25" fmla="*/ 198 h 203"/>
                  <a:gd name="T26" fmla="*/ 102 w 203"/>
                  <a:gd name="T27" fmla="*/ 198 h 203"/>
                  <a:gd name="T28" fmla="*/ 5 w 203"/>
                  <a:gd name="T29" fmla="*/ 101 h 203"/>
                  <a:gd name="T30" fmla="*/ 102 w 203"/>
                  <a:gd name="T31" fmla="*/ 5 h 203"/>
                  <a:gd name="T32" fmla="*/ 102 w 203"/>
                  <a:gd name="T33" fmla="*/ 5 h 203"/>
                  <a:gd name="T34" fmla="*/ 102 w 203"/>
                  <a:gd name="T35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03">
                    <a:moveTo>
                      <a:pt x="102" y="203"/>
                    </a:moveTo>
                    <a:cubicBezTo>
                      <a:pt x="158" y="203"/>
                      <a:pt x="203" y="157"/>
                      <a:pt x="203" y="101"/>
                    </a:cubicBezTo>
                    <a:cubicBezTo>
                      <a:pt x="203" y="45"/>
                      <a:pt x="158" y="0"/>
                      <a:pt x="102" y="0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55" y="5"/>
                      <a:pt x="198" y="48"/>
                      <a:pt x="198" y="101"/>
                    </a:cubicBezTo>
                    <a:cubicBezTo>
                      <a:pt x="198" y="155"/>
                      <a:pt x="155" y="198"/>
                      <a:pt x="102" y="198"/>
                    </a:cubicBezTo>
                    <a:lnTo>
                      <a:pt x="102" y="203"/>
                    </a:lnTo>
                    <a:close/>
                    <a:moveTo>
                      <a:pt x="102" y="0"/>
                    </a:moveTo>
                    <a:cubicBezTo>
                      <a:pt x="46" y="0"/>
                      <a:pt x="0" y="45"/>
                      <a:pt x="0" y="101"/>
                    </a:cubicBezTo>
                    <a:cubicBezTo>
                      <a:pt x="0" y="157"/>
                      <a:pt x="46" y="203"/>
                      <a:pt x="102" y="203"/>
                    </a:cubicBezTo>
                    <a:cubicBezTo>
                      <a:pt x="102" y="203"/>
                      <a:pt x="102" y="203"/>
                      <a:pt x="102" y="203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48" y="198"/>
                      <a:pt x="5" y="155"/>
                      <a:pt x="5" y="101"/>
                    </a:cubicBezTo>
                    <a:cubicBezTo>
                      <a:pt x="5" y="48"/>
                      <a:pt x="48" y="5"/>
                      <a:pt x="102" y="5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02" y="0"/>
                      <a:pt x="102" y="0"/>
                      <a:pt x="10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59" name="Freeform 35"/>
              <p:cNvSpPr/>
              <p:nvPr/>
            </p:nvSpPr>
            <p:spPr bwMode="auto">
              <a:xfrm>
                <a:off x="8610596" y="4144965"/>
                <a:ext cx="496887" cy="433389"/>
              </a:xfrm>
              <a:custGeom>
                <a:avLst/>
                <a:gdLst>
                  <a:gd name="T0" fmla="*/ 65 w 228"/>
                  <a:gd name="T1" fmla="*/ 15 h 199"/>
                  <a:gd name="T2" fmla="*/ 61 w 228"/>
                  <a:gd name="T3" fmla="*/ 23 h 199"/>
                  <a:gd name="T4" fmla="*/ 57 w 228"/>
                  <a:gd name="T5" fmla="*/ 29 h 199"/>
                  <a:gd name="T6" fmla="*/ 54 w 228"/>
                  <a:gd name="T7" fmla="*/ 26 h 199"/>
                  <a:gd name="T8" fmla="*/ 52 w 228"/>
                  <a:gd name="T9" fmla="*/ 32 h 199"/>
                  <a:gd name="T10" fmla="*/ 42 w 228"/>
                  <a:gd name="T11" fmla="*/ 34 h 199"/>
                  <a:gd name="T12" fmla="*/ 36 w 228"/>
                  <a:gd name="T13" fmla="*/ 41 h 199"/>
                  <a:gd name="T14" fmla="*/ 27 w 228"/>
                  <a:gd name="T15" fmla="*/ 53 h 199"/>
                  <a:gd name="T16" fmla="*/ 21 w 228"/>
                  <a:gd name="T17" fmla="*/ 61 h 199"/>
                  <a:gd name="T18" fmla="*/ 27 w 228"/>
                  <a:gd name="T19" fmla="*/ 67 h 199"/>
                  <a:gd name="T20" fmla="*/ 27 w 228"/>
                  <a:gd name="T21" fmla="*/ 70 h 199"/>
                  <a:gd name="T22" fmla="*/ 22 w 228"/>
                  <a:gd name="T23" fmla="*/ 65 h 199"/>
                  <a:gd name="T24" fmla="*/ 18 w 228"/>
                  <a:gd name="T25" fmla="*/ 60 h 199"/>
                  <a:gd name="T26" fmla="*/ 16 w 228"/>
                  <a:gd name="T27" fmla="*/ 69 h 199"/>
                  <a:gd name="T28" fmla="*/ 17 w 228"/>
                  <a:gd name="T29" fmla="*/ 83 h 199"/>
                  <a:gd name="T30" fmla="*/ 24 w 228"/>
                  <a:gd name="T31" fmla="*/ 80 h 199"/>
                  <a:gd name="T32" fmla="*/ 32 w 228"/>
                  <a:gd name="T33" fmla="*/ 88 h 199"/>
                  <a:gd name="T34" fmla="*/ 41 w 228"/>
                  <a:gd name="T35" fmla="*/ 98 h 199"/>
                  <a:gd name="T36" fmla="*/ 50 w 228"/>
                  <a:gd name="T37" fmla="*/ 105 h 199"/>
                  <a:gd name="T38" fmla="*/ 61 w 228"/>
                  <a:gd name="T39" fmla="*/ 117 h 199"/>
                  <a:gd name="T40" fmla="*/ 58 w 228"/>
                  <a:gd name="T41" fmla="*/ 134 h 199"/>
                  <a:gd name="T42" fmla="*/ 49 w 228"/>
                  <a:gd name="T43" fmla="*/ 155 h 199"/>
                  <a:gd name="T44" fmla="*/ 52 w 228"/>
                  <a:gd name="T45" fmla="*/ 170 h 199"/>
                  <a:gd name="T46" fmla="*/ 46 w 228"/>
                  <a:gd name="T47" fmla="*/ 171 h 199"/>
                  <a:gd name="T48" fmla="*/ 32 w 228"/>
                  <a:gd name="T49" fmla="*/ 148 h 199"/>
                  <a:gd name="T50" fmla="*/ 16 w 228"/>
                  <a:gd name="T51" fmla="*/ 113 h 199"/>
                  <a:gd name="T52" fmla="*/ 11 w 228"/>
                  <a:gd name="T53" fmla="*/ 87 h 199"/>
                  <a:gd name="T54" fmla="*/ 73 w 228"/>
                  <a:gd name="T55" fmla="*/ 183 h 199"/>
                  <a:gd name="T56" fmla="*/ 89 w 228"/>
                  <a:gd name="T57" fmla="*/ 181 h 199"/>
                  <a:gd name="T58" fmla="*/ 110 w 228"/>
                  <a:gd name="T59" fmla="*/ 178 h 199"/>
                  <a:gd name="T60" fmla="*/ 108 w 228"/>
                  <a:gd name="T61" fmla="*/ 187 h 199"/>
                  <a:gd name="T62" fmla="*/ 121 w 228"/>
                  <a:gd name="T63" fmla="*/ 186 h 199"/>
                  <a:gd name="T64" fmla="*/ 139 w 228"/>
                  <a:gd name="T65" fmla="*/ 184 h 199"/>
                  <a:gd name="T66" fmla="*/ 137 w 228"/>
                  <a:gd name="T67" fmla="*/ 3 h 199"/>
                  <a:gd name="T68" fmla="*/ 197 w 228"/>
                  <a:gd name="T69" fmla="*/ 64 h 199"/>
                  <a:gd name="T70" fmla="*/ 189 w 228"/>
                  <a:gd name="T71" fmla="*/ 58 h 199"/>
                  <a:gd name="T72" fmla="*/ 181 w 228"/>
                  <a:gd name="T73" fmla="*/ 74 h 199"/>
                  <a:gd name="T74" fmla="*/ 170 w 228"/>
                  <a:gd name="T75" fmla="*/ 59 h 199"/>
                  <a:gd name="T76" fmla="*/ 174 w 228"/>
                  <a:gd name="T77" fmla="*/ 75 h 199"/>
                  <a:gd name="T78" fmla="*/ 186 w 228"/>
                  <a:gd name="T79" fmla="*/ 79 h 199"/>
                  <a:gd name="T80" fmla="*/ 181 w 228"/>
                  <a:gd name="T81" fmla="*/ 100 h 199"/>
                  <a:gd name="T82" fmla="*/ 175 w 228"/>
                  <a:gd name="T83" fmla="*/ 122 h 199"/>
                  <a:gd name="T84" fmla="*/ 168 w 228"/>
                  <a:gd name="T85" fmla="*/ 137 h 199"/>
                  <a:gd name="T86" fmla="*/ 147 w 228"/>
                  <a:gd name="T87" fmla="*/ 154 h 199"/>
                  <a:gd name="T88" fmla="*/ 141 w 228"/>
                  <a:gd name="T89" fmla="*/ 139 h 199"/>
                  <a:gd name="T90" fmla="*/ 142 w 228"/>
                  <a:gd name="T91" fmla="*/ 121 h 199"/>
                  <a:gd name="T92" fmla="*/ 135 w 228"/>
                  <a:gd name="T93" fmla="*/ 101 h 199"/>
                  <a:gd name="T94" fmla="*/ 125 w 228"/>
                  <a:gd name="T95" fmla="*/ 89 h 199"/>
                  <a:gd name="T96" fmla="*/ 99 w 228"/>
                  <a:gd name="T97" fmla="*/ 90 h 199"/>
                  <a:gd name="T98" fmla="*/ 89 w 228"/>
                  <a:gd name="T99" fmla="*/ 76 h 199"/>
                  <a:gd name="T100" fmla="*/ 100 w 228"/>
                  <a:gd name="T101" fmla="*/ 49 h 199"/>
                  <a:gd name="T102" fmla="*/ 119 w 228"/>
                  <a:gd name="T103" fmla="*/ 41 h 199"/>
                  <a:gd name="T104" fmla="*/ 130 w 228"/>
                  <a:gd name="T105" fmla="*/ 46 h 199"/>
                  <a:gd name="T106" fmla="*/ 146 w 228"/>
                  <a:gd name="T107" fmla="*/ 46 h 199"/>
                  <a:gd name="T108" fmla="*/ 162 w 228"/>
                  <a:gd name="T109" fmla="*/ 44 h 199"/>
                  <a:gd name="T110" fmla="*/ 147 w 228"/>
                  <a:gd name="T111" fmla="*/ 37 h 199"/>
                  <a:gd name="T112" fmla="*/ 146 w 228"/>
                  <a:gd name="T113" fmla="*/ 32 h 199"/>
                  <a:gd name="T114" fmla="*/ 127 w 228"/>
                  <a:gd name="T115" fmla="*/ 32 h 199"/>
                  <a:gd name="T116" fmla="*/ 111 w 228"/>
                  <a:gd name="T117" fmla="*/ 37 h 199"/>
                  <a:gd name="T118" fmla="*/ 107 w 228"/>
                  <a:gd name="T119" fmla="*/ 21 h 199"/>
                  <a:gd name="T120" fmla="*/ 96 w 228"/>
                  <a:gd name="T121" fmla="*/ 11 h 199"/>
                  <a:gd name="T122" fmla="*/ 109 w 228"/>
                  <a:gd name="T123" fmla="*/ 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" h="199">
                    <a:moveTo>
                      <a:pt x="92" y="0"/>
                    </a:moveTo>
                    <a:cubicBezTo>
                      <a:pt x="92" y="0"/>
                      <a:pt x="58" y="5"/>
                      <a:pt x="35" y="31"/>
                    </a:cubicBezTo>
                    <a:cubicBezTo>
                      <a:pt x="35" y="31"/>
                      <a:pt x="53" y="13"/>
                      <a:pt x="64" y="13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4"/>
                      <a:pt x="66" y="15"/>
                      <a:pt x="65" y="15"/>
                    </a:cubicBezTo>
                    <a:cubicBezTo>
                      <a:pt x="65" y="16"/>
                      <a:pt x="64" y="17"/>
                      <a:pt x="64" y="18"/>
                    </a:cubicBezTo>
                    <a:cubicBezTo>
                      <a:pt x="64" y="18"/>
                      <a:pt x="64" y="20"/>
                      <a:pt x="64" y="20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3" y="21"/>
                      <a:pt x="62" y="21"/>
                      <a:pt x="62" y="22"/>
                    </a:cubicBezTo>
                    <a:cubicBezTo>
                      <a:pt x="62" y="22"/>
                      <a:pt x="61" y="22"/>
                      <a:pt x="61" y="23"/>
                    </a:cubicBezTo>
                    <a:cubicBezTo>
                      <a:pt x="61" y="24"/>
                      <a:pt x="61" y="25"/>
                      <a:pt x="61" y="25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9"/>
                      <a:pt x="58" y="29"/>
                      <a:pt x="57" y="29"/>
                    </a:cubicBezTo>
                    <a:cubicBezTo>
                      <a:pt x="56" y="29"/>
                      <a:pt x="56" y="27"/>
                      <a:pt x="56" y="27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26"/>
                      <a:pt x="58" y="26"/>
                      <a:pt x="58" y="25"/>
                    </a:cubicBezTo>
                    <a:cubicBezTo>
                      <a:pt x="57" y="25"/>
                      <a:pt x="57" y="24"/>
                      <a:pt x="56" y="24"/>
                    </a:cubicBezTo>
                    <a:cubicBezTo>
                      <a:pt x="55" y="24"/>
                      <a:pt x="54" y="26"/>
                      <a:pt x="54" y="26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7"/>
                      <a:pt x="51" y="29"/>
                      <a:pt x="51" y="29"/>
                    </a:cubicBezTo>
                    <a:cubicBezTo>
                      <a:pt x="52" y="29"/>
                      <a:pt x="53" y="29"/>
                      <a:pt x="53" y="29"/>
                    </a:cubicBezTo>
                    <a:cubicBezTo>
                      <a:pt x="53" y="29"/>
                      <a:pt x="53" y="30"/>
                      <a:pt x="53" y="31"/>
                    </a:cubicBezTo>
                    <a:cubicBezTo>
                      <a:pt x="53" y="31"/>
                      <a:pt x="52" y="32"/>
                      <a:pt x="52" y="32"/>
                    </a:cubicBezTo>
                    <a:cubicBezTo>
                      <a:pt x="52" y="32"/>
                      <a:pt x="52" y="33"/>
                      <a:pt x="51" y="33"/>
                    </a:cubicBezTo>
                    <a:cubicBezTo>
                      <a:pt x="50" y="32"/>
                      <a:pt x="49" y="32"/>
                      <a:pt x="48" y="32"/>
                    </a:cubicBezTo>
                    <a:cubicBezTo>
                      <a:pt x="47" y="32"/>
                      <a:pt x="46" y="31"/>
                      <a:pt x="46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3"/>
                      <a:pt x="42" y="34"/>
                      <a:pt x="42" y="34"/>
                    </a:cubicBezTo>
                    <a:cubicBezTo>
                      <a:pt x="42" y="34"/>
                      <a:pt x="41" y="35"/>
                      <a:pt x="41" y="35"/>
                    </a:cubicBezTo>
                    <a:cubicBezTo>
                      <a:pt x="41" y="35"/>
                      <a:pt x="41" y="37"/>
                      <a:pt x="41" y="37"/>
                    </a:cubicBezTo>
                    <a:cubicBezTo>
                      <a:pt x="41" y="37"/>
                      <a:pt x="40" y="38"/>
                      <a:pt x="38" y="38"/>
                    </a:cubicBezTo>
                    <a:cubicBezTo>
                      <a:pt x="37" y="39"/>
                      <a:pt x="36" y="39"/>
                      <a:pt x="36" y="39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4" y="42"/>
                      <a:pt x="34" y="43"/>
                    </a:cubicBezTo>
                    <a:cubicBezTo>
                      <a:pt x="33" y="44"/>
                      <a:pt x="30" y="46"/>
                      <a:pt x="30" y="46"/>
                    </a:cubicBezTo>
                    <a:cubicBezTo>
                      <a:pt x="30" y="46"/>
                      <a:pt x="29" y="47"/>
                      <a:pt x="28" y="48"/>
                    </a:cubicBezTo>
                    <a:cubicBezTo>
                      <a:pt x="28" y="49"/>
                      <a:pt x="28" y="50"/>
                      <a:pt x="28" y="51"/>
                    </a:cubicBezTo>
                    <a:cubicBezTo>
                      <a:pt x="28" y="51"/>
                      <a:pt x="27" y="52"/>
                      <a:pt x="27" y="53"/>
                    </a:cubicBezTo>
                    <a:cubicBezTo>
                      <a:pt x="27" y="54"/>
                      <a:pt x="26" y="55"/>
                      <a:pt x="26" y="56"/>
                    </a:cubicBezTo>
                    <a:cubicBezTo>
                      <a:pt x="25" y="56"/>
                      <a:pt x="25" y="57"/>
                      <a:pt x="24" y="57"/>
                    </a:cubicBezTo>
                    <a:cubicBezTo>
                      <a:pt x="24" y="57"/>
                      <a:pt x="22" y="58"/>
                      <a:pt x="21" y="58"/>
                    </a:cubicBezTo>
                    <a:cubicBezTo>
                      <a:pt x="20" y="59"/>
                      <a:pt x="20" y="60"/>
                      <a:pt x="20" y="60"/>
                    </a:cubicBezTo>
                    <a:cubicBezTo>
                      <a:pt x="20" y="60"/>
                      <a:pt x="21" y="61"/>
                      <a:pt x="21" y="61"/>
                    </a:cubicBezTo>
                    <a:cubicBezTo>
                      <a:pt x="22" y="61"/>
                      <a:pt x="23" y="62"/>
                      <a:pt x="23" y="62"/>
                    </a:cubicBezTo>
                    <a:cubicBezTo>
                      <a:pt x="23" y="62"/>
                      <a:pt x="23" y="63"/>
                      <a:pt x="23" y="64"/>
                    </a:cubicBezTo>
                    <a:cubicBezTo>
                      <a:pt x="23" y="64"/>
                      <a:pt x="22" y="66"/>
                      <a:pt x="23" y="66"/>
                    </a:cubicBezTo>
                    <a:cubicBezTo>
                      <a:pt x="24" y="66"/>
                      <a:pt x="25" y="66"/>
                      <a:pt x="25" y="66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29" y="68"/>
                      <a:pt x="29" y="69"/>
                      <a:pt x="29" y="70"/>
                    </a:cubicBezTo>
                    <a:cubicBezTo>
                      <a:pt x="28" y="70"/>
                      <a:pt x="28" y="71"/>
                      <a:pt x="28" y="71"/>
                    </a:cubicBezTo>
                    <a:cubicBezTo>
                      <a:pt x="27" y="71"/>
                      <a:pt x="27" y="71"/>
                      <a:pt x="27" y="70"/>
                    </a:cubicBezTo>
                    <a:cubicBezTo>
                      <a:pt x="27" y="69"/>
                      <a:pt x="27" y="69"/>
                      <a:pt x="26" y="68"/>
                    </a:cubicBezTo>
                    <a:cubicBezTo>
                      <a:pt x="25" y="68"/>
                      <a:pt x="24" y="69"/>
                      <a:pt x="24" y="69"/>
                    </a:cubicBezTo>
                    <a:cubicBezTo>
                      <a:pt x="24" y="69"/>
                      <a:pt x="23" y="69"/>
                      <a:pt x="23" y="68"/>
                    </a:cubicBezTo>
                    <a:cubicBezTo>
                      <a:pt x="22" y="67"/>
                      <a:pt x="22" y="68"/>
                      <a:pt x="22" y="67"/>
                    </a:cubicBezTo>
                    <a:cubicBezTo>
                      <a:pt x="22" y="66"/>
                      <a:pt x="23" y="66"/>
                      <a:pt x="22" y="65"/>
                    </a:cubicBezTo>
                    <a:cubicBezTo>
                      <a:pt x="22" y="65"/>
                      <a:pt x="21" y="64"/>
                      <a:pt x="21" y="64"/>
                    </a:cubicBezTo>
                    <a:cubicBezTo>
                      <a:pt x="20" y="64"/>
                      <a:pt x="21" y="65"/>
                      <a:pt x="20" y="64"/>
                    </a:cubicBezTo>
                    <a:cubicBezTo>
                      <a:pt x="20" y="63"/>
                      <a:pt x="19" y="63"/>
                      <a:pt x="19" y="63"/>
                    </a:cubicBezTo>
                    <a:cubicBezTo>
                      <a:pt x="19" y="63"/>
                      <a:pt x="18" y="63"/>
                      <a:pt x="18" y="62"/>
                    </a:cubicBezTo>
                    <a:cubicBezTo>
                      <a:pt x="18" y="62"/>
                      <a:pt x="18" y="61"/>
                      <a:pt x="18" y="60"/>
                    </a:cubicBezTo>
                    <a:cubicBezTo>
                      <a:pt x="18" y="60"/>
                      <a:pt x="19" y="59"/>
                      <a:pt x="19" y="58"/>
                    </a:cubicBezTo>
                    <a:cubicBezTo>
                      <a:pt x="19" y="58"/>
                      <a:pt x="19" y="55"/>
                      <a:pt x="19" y="55"/>
                    </a:cubicBezTo>
                    <a:cubicBezTo>
                      <a:pt x="19" y="55"/>
                      <a:pt x="16" y="61"/>
                      <a:pt x="15" y="66"/>
                    </a:cubicBezTo>
                    <a:cubicBezTo>
                      <a:pt x="15" y="66"/>
                      <a:pt x="16" y="65"/>
                      <a:pt x="16" y="66"/>
                    </a:cubicBezTo>
                    <a:cubicBezTo>
                      <a:pt x="16" y="67"/>
                      <a:pt x="17" y="68"/>
                      <a:pt x="16" y="69"/>
                    </a:cubicBezTo>
                    <a:cubicBezTo>
                      <a:pt x="16" y="69"/>
                      <a:pt x="16" y="69"/>
                      <a:pt x="16" y="72"/>
                    </a:cubicBezTo>
                    <a:cubicBezTo>
                      <a:pt x="16" y="74"/>
                      <a:pt x="17" y="75"/>
                      <a:pt x="17" y="76"/>
                    </a:cubicBezTo>
                    <a:cubicBezTo>
                      <a:pt x="16" y="76"/>
                      <a:pt x="16" y="77"/>
                      <a:pt x="16" y="78"/>
                    </a:cubicBezTo>
                    <a:cubicBezTo>
                      <a:pt x="16" y="79"/>
                      <a:pt x="16" y="82"/>
                      <a:pt x="17" y="82"/>
                    </a:cubicBezTo>
                    <a:cubicBezTo>
                      <a:pt x="17" y="82"/>
                      <a:pt x="17" y="83"/>
                      <a:pt x="17" y="83"/>
                    </a:cubicBezTo>
                    <a:cubicBezTo>
                      <a:pt x="18" y="84"/>
                      <a:pt x="17" y="85"/>
                      <a:pt x="18" y="84"/>
                    </a:cubicBezTo>
                    <a:cubicBezTo>
                      <a:pt x="19" y="82"/>
                      <a:pt x="20" y="81"/>
                      <a:pt x="20" y="81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0" y="80"/>
                      <a:pt x="20" y="79"/>
                      <a:pt x="22" y="79"/>
                    </a:cubicBezTo>
                    <a:cubicBezTo>
                      <a:pt x="23" y="79"/>
                      <a:pt x="24" y="79"/>
                      <a:pt x="24" y="80"/>
                    </a:cubicBezTo>
                    <a:cubicBezTo>
                      <a:pt x="25" y="80"/>
                      <a:pt x="23" y="82"/>
                      <a:pt x="24" y="82"/>
                    </a:cubicBezTo>
                    <a:cubicBezTo>
                      <a:pt x="25" y="82"/>
                      <a:pt x="27" y="81"/>
                      <a:pt x="28" y="81"/>
                    </a:cubicBezTo>
                    <a:cubicBezTo>
                      <a:pt x="29" y="81"/>
                      <a:pt x="29" y="82"/>
                      <a:pt x="30" y="83"/>
                    </a:cubicBezTo>
                    <a:cubicBezTo>
                      <a:pt x="30" y="84"/>
                      <a:pt x="30" y="85"/>
                      <a:pt x="31" y="86"/>
                    </a:cubicBezTo>
                    <a:cubicBezTo>
                      <a:pt x="32" y="86"/>
                      <a:pt x="31" y="87"/>
                      <a:pt x="32" y="88"/>
                    </a:cubicBezTo>
                    <a:cubicBezTo>
                      <a:pt x="32" y="89"/>
                      <a:pt x="34" y="90"/>
                      <a:pt x="35" y="90"/>
                    </a:cubicBezTo>
                    <a:cubicBezTo>
                      <a:pt x="35" y="90"/>
                      <a:pt x="37" y="90"/>
                      <a:pt x="38" y="90"/>
                    </a:cubicBezTo>
                    <a:cubicBezTo>
                      <a:pt x="39" y="91"/>
                      <a:pt x="38" y="92"/>
                      <a:pt x="39" y="92"/>
                    </a:cubicBezTo>
                    <a:cubicBezTo>
                      <a:pt x="40" y="92"/>
                      <a:pt x="41" y="95"/>
                      <a:pt x="41" y="95"/>
                    </a:cubicBezTo>
                    <a:cubicBezTo>
                      <a:pt x="41" y="95"/>
                      <a:pt x="41" y="97"/>
                      <a:pt x="41" y="98"/>
                    </a:cubicBezTo>
                    <a:cubicBezTo>
                      <a:pt x="41" y="98"/>
                      <a:pt x="41" y="99"/>
                      <a:pt x="42" y="100"/>
                    </a:cubicBezTo>
                    <a:cubicBezTo>
                      <a:pt x="42" y="100"/>
                      <a:pt x="44" y="100"/>
                      <a:pt x="44" y="100"/>
                    </a:cubicBezTo>
                    <a:cubicBezTo>
                      <a:pt x="44" y="100"/>
                      <a:pt x="43" y="102"/>
                      <a:pt x="45" y="102"/>
                    </a:cubicBezTo>
                    <a:cubicBezTo>
                      <a:pt x="47" y="103"/>
                      <a:pt x="48" y="103"/>
                      <a:pt x="49" y="104"/>
                    </a:cubicBezTo>
                    <a:cubicBezTo>
                      <a:pt x="49" y="104"/>
                      <a:pt x="48" y="105"/>
                      <a:pt x="50" y="105"/>
                    </a:cubicBezTo>
                    <a:cubicBezTo>
                      <a:pt x="52" y="105"/>
                      <a:pt x="54" y="105"/>
                      <a:pt x="55" y="106"/>
                    </a:cubicBezTo>
                    <a:cubicBezTo>
                      <a:pt x="56" y="106"/>
                      <a:pt x="55" y="107"/>
                      <a:pt x="57" y="109"/>
                    </a:cubicBezTo>
                    <a:cubicBezTo>
                      <a:pt x="60" y="110"/>
                      <a:pt x="60" y="111"/>
                      <a:pt x="61" y="111"/>
                    </a:cubicBezTo>
                    <a:cubicBezTo>
                      <a:pt x="62" y="111"/>
                      <a:pt x="63" y="111"/>
                      <a:pt x="63" y="113"/>
                    </a:cubicBezTo>
                    <a:cubicBezTo>
                      <a:pt x="62" y="115"/>
                      <a:pt x="62" y="116"/>
                      <a:pt x="61" y="117"/>
                    </a:cubicBezTo>
                    <a:cubicBezTo>
                      <a:pt x="60" y="118"/>
                      <a:pt x="59" y="120"/>
                      <a:pt x="58" y="121"/>
                    </a:cubicBezTo>
                    <a:cubicBezTo>
                      <a:pt x="58" y="122"/>
                      <a:pt x="57" y="123"/>
                      <a:pt x="58" y="124"/>
                    </a:cubicBezTo>
                    <a:cubicBezTo>
                      <a:pt x="58" y="126"/>
                      <a:pt x="59" y="127"/>
                      <a:pt x="59" y="128"/>
                    </a:cubicBezTo>
                    <a:cubicBezTo>
                      <a:pt x="59" y="129"/>
                      <a:pt x="59" y="131"/>
                      <a:pt x="59" y="132"/>
                    </a:cubicBezTo>
                    <a:cubicBezTo>
                      <a:pt x="58" y="133"/>
                      <a:pt x="58" y="134"/>
                      <a:pt x="58" y="134"/>
                    </a:cubicBezTo>
                    <a:cubicBezTo>
                      <a:pt x="58" y="134"/>
                      <a:pt x="59" y="136"/>
                      <a:pt x="58" y="137"/>
                    </a:cubicBezTo>
                    <a:cubicBezTo>
                      <a:pt x="57" y="138"/>
                      <a:pt x="55" y="140"/>
                      <a:pt x="54" y="140"/>
                    </a:cubicBezTo>
                    <a:cubicBezTo>
                      <a:pt x="53" y="140"/>
                      <a:pt x="51" y="142"/>
                      <a:pt x="51" y="142"/>
                    </a:cubicBezTo>
                    <a:cubicBezTo>
                      <a:pt x="51" y="142"/>
                      <a:pt x="51" y="146"/>
                      <a:pt x="51" y="147"/>
                    </a:cubicBezTo>
                    <a:cubicBezTo>
                      <a:pt x="51" y="147"/>
                      <a:pt x="47" y="154"/>
                      <a:pt x="49" y="155"/>
                    </a:cubicBezTo>
                    <a:cubicBezTo>
                      <a:pt x="50" y="156"/>
                      <a:pt x="50" y="158"/>
                      <a:pt x="50" y="159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8" y="161"/>
                      <a:pt x="46" y="161"/>
                      <a:pt x="47" y="163"/>
                    </a:cubicBezTo>
                    <a:cubicBezTo>
                      <a:pt x="49" y="165"/>
                      <a:pt x="50" y="165"/>
                      <a:pt x="50" y="167"/>
                    </a:cubicBezTo>
                    <a:cubicBezTo>
                      <a:pt x="51" y="168"/>
                      <a:pt x="51" y="168"/>
                      <a:pt x="52" y="170"/>
                    </a:cubicBezTo>
                    <a:cubicBezTo>
                      <a:pt x="53" y="171"/>
                      <a:pt x="53" y="172"/>
                      <a:pt x="54" y="173"/>
                    </a:cubicBezTo>
                    <a:cubicBezTo>
                      <a:pt x="55" y="174"/>
                      <a:pt x="56" y="175"/>
                      <a:pt x="56" y="176"/>
                    </a:cubicBezTo>
                    <a:cubicBezTo>
                      <a:pt x="56" y="177"/>
                      <a:pt x="59" y="179"/>
                      <a:pt x="56" y="177"/>
                    </a:cubicBezTo>
                    <a:cubicBezTo>
                      <a:pt x="53" y="175"/>
                      <a:pt x="56" y="177"/>
                      <a:pt x="52" y="174"/>
                    </a:cubicBezTo>
                    <a:cubicBezTo>
                      <a:pt x="49" y="171"/>
                      <a:pt x="48" y="173"/>
                      <a:pt x="46" y="171"/>
                    </a:cubicBezTo>
                    <a:cubicBezTo>
                      <a:pt x="45" y="169"/>
                      <a:pt x="47" y="175"/>
                      <a:pt x="44" y="168"/>
                    </a:cubicBezTo>
                    <a:cubicBezTo>
                      <a:pt x="41" y="160"/>
                      <a:pt x="40" y="161"/>
                      <a:pt x="39" y="159"/>
                    </a:cubicBezTo>
                    <a:cubicBezTo>
                      <a:pt x="39" y="157"/>
                      <a:pt x="39" y="159"/>
                      <a:pt x="37" y="155"/>
                    </a:cubicBezTo>
                    <a:cubicBezTo>
                      <a:pt x="35" y="151"/>
                      <a:pt x="37" y="154"/>
                      <a:pt x="35" y="151"/>
                    </a:cubicBezTo>
                    <a:cubicBezTo>
                      <a:pt x="33" y="149"/>
                      <a:pt x="33" y="152"/>
                      <a:pt x="32" y="148"/>
                    </a:cubicBezTo>
                    <a:cubicBezTo>
                      <a:pt x="31" y="143"/>
                      <a:pt x="31" y="146"/>
                      <a:pt x="30" y="141"/>
                    </a:cubicBezTo>
                    <a:cubicBezTo>
                      <a:pt x="28" y="136"/>
                      <a:pt x="31" y="136"/>
                      <a:pt x="28" y="133"/>
                    </a:cubicBezTo>
                    <a:cubicBezTo>
                      <a:pt x="25" y="131"/>
                      <a:pt x="25" y="132"/>
                      <a:pt x="24" y="131"/>
                    </a:cubicBezTo>
                    <a:cubicBezTo>
                      <a:pt x="23" y="129"/>
                      <a:pt x="25" y="130"/>
                      <a:pt x="22" y="126"/>
                    </a:cubicBezTo>
                    <a:cubicBezTo>
                      <a:pt x="20" y="122"/>
                      <a:pt x="16" y="120"/>
                      <a:pt x="16" y="113"/>
                    </a:cubicBezTo>
                    <a:cubicBezTo>
                      <a:pt x="16" y="105"/>
                      <a:pt x="16" y="104"/>
                      <a:pt x="16" y="104"/>
                    </a:cubicBezTo>
                    <a:cubicBezTo>
                      <a:pt x="16" y="104"/>
                      <a:pt x="13" y="101"/>
                      <a:pt x="14" y="97"/>
                    </a:cubicBezTo>
                    <a:cubicBezTo>
                      <a:pt x="15" y="92"/>
                      <a:pt x="16" y="94"/>
                      <a:pt x="15" y="92"/>
                    </a:cubicBezTo>
                    <a:cubicBezTo>
                      <a:pt x="15" y="91"/>
                      <a:pt x="14" y="91"/>
                      <a:pt x="13" y="89"/>
                    </a:cubicBezTo>
                    <a:cubicBezTo>
                      <a:pt x="12" y="88"/>
                      <a:pt x="12" y="88"/>
                      <a:pt x="11" y="87"/>
                    </a:cubicBezTo>
                    <a:cubicBezTo>
                      <a:pt x="11" y="86"/>
                      <a:pt x="11" y="83"/>
                      <a:pt x="11" y="83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10" y="84"/>
                      <a:pt x="0" y="182"/>
                      <a:pt x="97" y="197"/>
                    </a:cubicBezTo>
                    <a:cubicBezTo>
                      <a:pt x="97" y="197"/>
                      <a:pt x="75" y="192"/>
                      <a:pt x="73" y="187"/>
                    </a:cubicBezTo>
                    <a:cubicBezTo>
                      <a:pt x="73" y="187"/>
                      <a:pt x="72" y="183"/>
                      <a:pt x="73" y="183"/>
                    </a:cubicBezTo>
                    <a:cubicBezTo>
                      <a:pt x="74" y="183"/>
                      <a:pt x="76" y="184"/>
                      <a:pt x="77" y="183"/>
                    </a:cubicBezTo>
                    <a:cubicBezTo>
                      <a:pt x="79" y="181"/>
                      <a:pt x="80" y="180"/>
                      <a:pt x="80" y="180"/>
                    </a:cubicBezTo>
                    <a:cubicBezTo>
                      <a:pt x="80" y="182"/>
                      <a:pt x="80" y="182"/>
                      <a:pt x="80" y="182"/>
                    </a:cubicBezTo>
                    <a:cubicBezTo>
                      <a:pt x="80" y="182"/>
                      <a:pt x="79" y="182"/>
                      <a:pt x="83" y="181"/>
                    </a:cubicBezTo>
                    <a:cubicBezTo>
                      <a:pt x="88" y="181"/>
                      <a:pt x="88" y="181"/>
                      <a:pt x="89" y="181"/>
                    </a:cubicBezTo>
                    <a:cubicBezTo>
                      <a:pt x="91" y="180"/>
                      <a:pt x="93" y="176"/>
                      <a:pt x="94" y="178"/>
                    </a:cubicBezTo>
                    <a:cubicBezTo>
                      <a:pt x="95" y="181"/>
                      <a:pt x="93" y="180"/>
                      <a:pt x="95" y="181"/>
                    </a:cubicBezTo>
                    <a:cubicBezTo>
                      <a:pt x="97" y="181"/>
                      <a:pt x="101" y="180"/>
                      <a:pt x="101" y="180"/>
                    </a:cubicBezTo>
                    <a:cubicBezTo>
                      <a:pt x="101" y="180"/>
                      <a:pt x="108" y="181"/>
                      <a:pt x="108" y="180"/>
                    </a:cubicBezTo>
                    <a:cubicBezTo>
                      <a:pt x="109" y="179"/>
                      <a:pt x="109" y="178"/>
                      <a:pt x="110" y="178"/>
                    </a:cubicBezTo>
                    <a:cubicBezTo>
                      <a:pt x="111" y="178"/>
                      <a:pt x="112" y="180"/>
                      <a:pt x="112" y="180"/>
                    </a:cubicBezTo>
                    <a:cubicBezTo>
                      <a:pt x="108" y="182"/>
                      <a:pt x="108" y="182"/>
                      <a:pt x="108" y="182"/>
                    </a:cubicBezTo>
                    <a:cubicBezTo>
                      <a:pt x="105" y="185"/>
                      <a:pt x="105" y="185"/>
                      <a:pt x="105" y="185"/>
                    </a:cubicBezTo>
                    <a:cubicBezTo>
                      <a:pt x="105" y="185"/>
                      <a:pt x="103" y="185"/>
                      <a:pt x="105" y="186"/>
                    </a:cubicBezTo>
                    <a:cubicBezTo>
                      <a:pt x="106" y="187"/>
                      <a:pt x="107" y="187"/>
                      <a:pt x="108" y="187"/>
                    </a:cubicBezTo>
                    <a:cubicBezTo>
                      <a:pt x="110" y="187"/>
                      <a:pt x="114" y="190"/>
                      <a:pt x="115" y="188"/>
                    </a:cubicBezTo>
                    <a:cubicBezTo>
                      <a:pt x="116" y="186"/>
                      <a:pt x="116" y="186"/>
                      <a:pt x="117" y="185"/>
                    </a:cubicBezTo>
                    <a:cubicBezTo>
                      <a:pt x="117" y="184"/>
                      <a:pt x="117" y="182"/>
                      <a:pt x="119" y="182"/>
                    </a:cubicBezTo>
                    <a:cubicBezTo>
                      <a:pt x="120" y="182"/>
                      <a:pt x="122" y="183"/>
                      <a:pt x="122" y="183"/>
                    </a:cubicBezTo>
                    <a:cubicBezTo>
                      <a:pt x="121" y="186"/>
                      <a:pt x="121" y="186"/>
                      <a:pt x="121" y="186"/>
                    </a:cubicBezTo>
                    <a:cubicBezTo>
                      <a:pt x="121" y="186"/>
                      <a:pt x="123" y="186"/>
                      <a:pt x="125" y="186"/>
                    </a:cubicBezTo>
                    <a:cubicBezTo>
                      <a:pt x="126" y="186"/>
                      <a:pt x="126" y="188"/>
                      <a:pt x="128" y="186"/>
                    </a:cubicBezTo>
                    <a:cubicBezTo>
                      <a:pt x="129" y="184"/>
                      <a:pt x="129" y="184"/>
                      <a:pt x="131" y="184"/>
                    </a:cubicBezTo>
                    <a:cubicBezTo>
                      <a:pt x="133" y="184"/>
                      <a:pt x="135" y="183"/>
                      <a:pt x="136" y="183"/>
                    </a:cubicBezTo>
                    <a:cubicBezTo>
                      <a:pt x="136" y="184"/>
                      <a:pt x="138" y="184"/>
                      <a:pt x="139" y="184"/>
                    </a:cubicBezTo>
                    <a:cubicBezTo>
                      <a:pt x="139" y="184"/>
                      <a:pt x="143" y="186"/>
                      <a:pt x="143" y="186"/>
                    </a:cubicBezTo>
                    <a:cubicBezTo>
                      <a:pt x="144" y="185"/>
                      <a:pt x="148" y="186"/>
                      <a:pt x="148" y="186"/>
                    </a:cubicBezTo>
                    <a:cubicBezTo>
                      <a:pt x="148" y="186"/>
                      <a:pt x="137" y="196"/>
                      <a:pt x="113" y="197"/>
                    </a:cubicBezTo>
                    <a:cubicBezTo>
                      <a:pt x="113" y="197"/>
                      <a:pt x="167" y="199"/>
                      <a:pt x="197" y="146"/>
                    </a:cubicBezTo>
                    <a:cubicBezTo>
                      <a:pt x="228" y="94"/>
                      <a:pt x="206" y="26"/>
                      <a:pt x="137" y="3"/>
                    </a:cubicBezTo>
                    <a:cubicBezTo>
                      <a:pt x="137" y="3"/>
                      <a:pt x="189" y="22"/>
                      <a:pt x="203" y="71"/>
                    </a:cubicBezTo>
                    <a:cubicBezTo>
                      <a:pt x="202" y="72"/>
                      <a:pt x="202" y="72"/>
                      <a:pt x="202" y="72"/>
                    </a:cubicBezTo>
                    <a:cubicBezTo>
                      <a:pt x="201" y="71"/>
                      <a:pt x="201" y="72"/>
                      <a:pt x="200" y="69"/>
                    </a:cubicBezTo>
                    <a:cubicBezTo>
                      <a:pt x="199" y="67"/>
                      <a:pt x="199" y="68"/>
                      <a:pt x="199" y="66"/>
                    </a:cubicBezTo>
                    <a:cubicBezTo>
                      <a:pt x="198" y="64"/>
                      <a:pt x="198" y="65"/>
                      <a:pt x="197" y="64"/>
                    </a:cubicBezTo>
                    <a:cubicBezTo>
                      <a:pt x="195" y="62"/>
                      <a:pt x="195" y="62"/>
                      <a:pt x="194" y="61"/>
                    </a:cubicBezTo>
                    <a:cubicBezTo>
                      <a:pt x="193" y="61"/>
                      <a:pt x="192" y="58"/>
                      <a:pt x="192" y="57"/>
                    </a:cubicBezTo>
                    <a:cubicBezTo>
                      <a:pt x="191" y="56"/>
                      <a:pt x="189" y="55"/>
                      <a:pt x="188" y="55"/>
                    </a:cubicBezTo>
                    <a:cubicBezTo>
                      <a:pt x="187" y="55"/>
                      <a:pt x="188" y="54"/>
                      <a:pt x="187" y="55"/>
                    </a:cubicBezTo>
                    <a:cubicBezTo>
                      <a:pt x="187" y="56"/>
                      <a:pt x="189" y="58"/>
                      <a:pt x="189" y="58"/>
                    </a:cubicBezTo>
                    <a:cubicBezTo>
                      <a:pt x="189" y="62"/>
                      <a:pt x="189" y="62"/>
                      <a:pt x="189" y="62"/>
                    </a:cubicBezTo>
                    <a:cubicBezTo>
                      <a:pt x="189" y="62"/>
                      <a:pt x="190" y="65"/>
                      <a:pt x="190" y="66"/>
                    </a:cubicBezTo>
                    <a:cubicBezTo>
                      <a:pt x="190" y="67"/>
                      <a:pt x="189" y="70"/>
                      <a:pt x="189" y="70"/>
                    </a:cubicBezTo>
                    <a:cubicBezTo>
                      <a:pt x="189" y="70"/>
                      <a:pt x="188" y="72"/>
                      <a:pt x="187" y="73"/>
                    </a:cubicBezTo>
                    <a:cubicBezTo>
                      <a:pt x="186" y="73"/>
                      <a:pt x="181" y="74"/>
                      <a:pt x="181" y="74"/>
                    </a:cubicBezTo>
                    <a:cubicBezTo>
                      <a:pt x="181" y="74"/>
                      <a:pt x="179" y="72"/>
                      <a:pt x="179" y="71"/>
                    </a:cubicBezTo>
                    <a:cubicBezTo>
                      <a:pt x="178" y="69"/>
                      <a:pt x="175" y="69"/>
                      <a:pt x="174" y="68"/>
                    </a:cubicBezTo>
                    <a:cubicBezTo>
                      <a:pt x="174" y="67"/>
                      <a:pt x="175" y="66"/>
                      <a:pt x="173" y="64"/>
                    </a:cubicBezTo>
                    <a:cubicBezTo>
                      <a:pt x="172" y="62"/>
                      <a:pt x="173" y="63"/>
                      <a:pt x="172" y="61"/>
                    </a:cubicBezTo>
                    <a:cubicBezTo>
                      <a:pt x="170" y="59"/>
                      <a:pt x="170" y="59"/>
                      <a:pt x="170" y="59"/>
                    </a:cubicBezTo>
                    <a:cubicBezTo>
                      <a:pt x="170" y="59"/>
                      <a:pt x="166" y="58"/>
                      <a:pt x="167" y="60"/>
                    </a:cubicBezTo>
                    <a:cubicBezTo>
                      <a:pt x="168" y="63"/>
                      <a:pt x="167" y="65"/>
                      <a:pt x="168" y="65"/>
                    </a:cubicBezTo>
                    <a:cubicBezTo>
                      <a:pt x="169" y="66"/>
                      <a:pt x="170" y="65"/>
                      <a:pt x="171" y="67"/>
                    </a:cubicBezTo>
                    <a:cubicBezTo>
                      <a:pt x="172" y="69"/>
                      <a:pt x="172" y="70"/>
                      <a:pt x="172" y="71"/>
                    </a:cubicBezTo>
                    <a:cubicBezTo>
                      <a:pt x="173" y="71"/>
                      <a:pt x="173" y="74"/>
                      <a:pt x="174" y="75"/>
                    </a:cubicBezTo>
                    <a:cubicBezTo>
                      <a:pt x="175" y="75"/>
                      <a:pt x="178" y="75"/>
                      <a:pt x="178" y="76"/>
                    </a:cubicBezTo>
                    <a:cubicBezTo>
                      <a:pt x="177" y="77"/>
                      <a:pt x="176" y="78"/>
                      <a:pt x="178" y="79"/>
                    </a:cubicBezTo>
                    <a:cubicBezTo>
                      <a:pt x="179" y="79"/>
                      <a:pt x="179" y="80"/>
                      <a:pt x="180" y="80"/>
                    </a:cubicBezTo>
                    <a:cubicBezTo>
                      <a:pt x="181" y="80"/>
                      <a:pt x="181" y="80"/>
                      <a:pt x="182" y="79"/>
                    </a:cubicBezTo>
                    <a:cubicBezTo>
                      <a:pt x="184" y="79"/>
                      <a:pt x="186" y="79"/>
                      <a:pt x="186" y="79"/>
                    </a:cubicBezTo>
                    <a:cubicBezTo>
                      <a:pt x="186" y="79"/>
                      <a:pt x="188" y="80"/>
                      <a:pt x="188" y="81"/>
                    </a:cubicBezTo>
                    <a:cubicBezTo>
                      <a:pt x="188" y="82"/>
                      <a:pt x="187" y="86"/>
                      <a:pt x="187" y="86"/>
                    </a:cubicBezTo>
                    <a:cubicBezTo>
                      <a:pt x="185" y="90"/>
                      <a:pt x="185" y="90"/>
                      <a:pt x="185" y="90"/>
                    </a:cubicBezTo>
                    <a:cubicBezTo>
                      <a:pt x="185" y="90"/>
                      <a:pt x="185" y="97"/>
                      <a:pt x="184" y="97"/>
                    </a:cubicBezTo>
                    <a:cubicBezTo>
                      <a:pt x="183" y="97"/>
                      <a:pt x="182" y="100"/>
                      <a:pt x="181" y="100"/>
                    </a:cubicBezTo>
                    <a:cubicBezTo>
                      <a:pt x="180" y="101"/>
                      <a:pt x="180" y="105"/>
                      <a:pt x="180" y="105"/>
                    </a:cubicBezTo>
                    <a:cubicBezTo>
                      <a:pt x="178" y="108"/>
                      <a:pt x="178" y="108"/>
                      <a:pt x="178" y="108"/>
                    </a:cubicBezTo>
                    <a:cubicBezTo>
                      <a:pt x="178" y="108"/>
                      <a:pt x="178" y="111"/>
                      <a:pt x="178" y="112"/>
                    </a:cubicBezTo>
                    <a:cubicBezTo>
                      <a:pt x="178" y="113"/>
                      <a:pt x="179" y="117"/>
                      <a:pt x="178" y="119"/>
                    </a:cubicBezTo>
                    <a:cubicBezTo>
                      <a:pt x="178" y="121"/>
                      <a:pt x="175" y="122"/>
                      <a:pt x="175" y="122"/>
                    </a:cubicBezTo>
                    <a:cubicBezTo>
                      <a:pt x="175" y="122"/>
                      <a:pt x="179" y="126"/>
                      <a:pt x="177" y="126"/>
                    </a:cubicBezTo>
                    <a:cubicBezTo>
                      <a:pt x="175" y="127"/>
                      <a:pt x="173" y="129"/>
                      <a:pt x="173" y="130"/>
                    </a:cubicBezTo>
                    <a:cubicBezTo>
                      <a:pt x="172" y="131"/>
                      <a:pt x="172" y="132"/>
                      <a:pt x="171" y="132"/>
                    </a:cubicBezTo>
                    <a:cubicBezTo>
                      <a:pt x="170" y="133"/>
                      <a:pt x="168" y="133"/>
                      <a:pt x="168" y="134"/>
                    </a:cubicBezTo>
                    <a:cubicBezTo>
                      <a:pt x="168" y="134"/>
                      <a:pt x="168" y="137"/>
                      <a:pt x="168" y="137"/>
                    </a:cubicBezTo>
                    <a:cubicBezTo>
                      <a:pt x="164" y="142"/>
                      <a:pt x="164" y="142"/>
                      <a:pt x="164" y="142"/>
                    </a:cubicBezTo>
                    <a:cubicBezTo>
                      <a:pt x="160" y="146"/>
                      <a:pt x="160" y="146"/>
                      <a:pt x="160" y="146"/>
                    </a:cubicBezTo>
                    <a:cubicBezTo>
                      <a:pt x="160" y="146"/>
                      <a:pt x="160" y="149"/>
                      <a:pt x="159" y="149"/>
                    </a:cubicBezTo>
                    <a:cubicBezTo>
                      <a:pt x="158" y="149"/>
                      <a:pt x="153" y="151"/>
                      <a:pt x="152" y="152"/>
                    </a:cubicBezTo>
                    <a:cubicBezTo>
                      <a:pt x="152" y="152"/>
                      <a:pt x="148" y="154"/>
                      <a:pt x="147" y="154"/>
                    </a:cubicBezTo>
                    <a:cubicBezTo>
                      <a:pt x="146" y="154"/>
                      <a:pt x="148" y="157"/>
                      <a:pt x="146" y="154"/>
                    </a:cubicBezTo>
                    <a:cubicBezTo>
                      <a:pt x="144" y="151"/>
                      <a:pt x="145" y="153"/>
                      <a:pt x="144" y="149"/>
                    </a:cubicBezTo>
                    <a:cubicBezTo>
                      <a:pt x="142" y="145"/>
                      <a:pt x="142" y="148"/>
                      <a:pt x="142" y="145"/>
                    </a:cubicBezTo>
                    <a:cubicBezTo>
                      <a:pt x="142" y="143"/>
                      <a:pt x="142" y="145"/>
                      <a:pt x="142" y="143"/>
                    </a:cubicBezTo>
                    <a:cubicBezTo>
                      <a:pt x="142" y="140"/>
                      <a:pt x="143" y="142"/>
                      <a:pt x="141" y="139"/>
                    </a:cubicBezTo>
                    <a:cubicBezTo>
                      <a:pt x="140" y="136"/>
                      <a:pt x="140" y="137"/>
                      <a:pt x="138" y="135"/>
                    </a:cubicBezTo>
                    <a:cubicBezTo>
                      <a:pt x="136" y="133"/>
                      <a:pt x="135" y="135"/>
                      <a:pt x="136" y="132"/>
                    </a:cubicBezTo>
                    <a:cubicBezTo>
                      <a:pt x="137" y="129"/>
                      <a:pt x="137" y="132"/>
                      <a:pt x="137" y="129"/>
                    </a:cubicBezTo>
                    <a:cubicBezTo>
                      <a:pt x="138" y="126"/>
                      <a:pt x="137" y="125"/>
                      <a:pt x="139" y="124"/>
                    </a:cubicBezTo>
                    <a:cubicBezTo>
                      <a:pt x="141" y="123"/>
                      <a:pt x="142" y="122"/>
                      <a:pt x="142" y="121"/>
                    </a:cubicBezTo>
                    <a:cubicBezTo>
                      <a:pt x="142" y="119"/>
                      <a:pt x="142" y="118"/>
                      <a:pt x="142" y="117"/>
                    </a:cubicBezTo>
                    <a:cubicBezTo>
                      <a:pt x="141" y="116"/>
                      <a:pt x="139" y="114"/>
                      <a:pt x="139" y="113"/>
                    </a:cubicBezTo>
                    <a:cubicBezTo>
                      <a:pt x="139" y="112"/>
                      <a:pt x="139" y="113"/>
                      <a:pt x="137" y="111"/>
                    </a:cubicBezTo>
                    <a:cubicBezTo>
                      <a:pt x="136" y="109"/>
                      <a:pt x="135" y="108"/>
                      <a:pt x="135" y="108"/>
                    </a:cubicBezTo>
                    <a:cubicBezTo>
                      <a:pt x="135" y="108"/>
                      <a:pt x="135" y="103"/>
                      <a:pt x="135" y="101"/>
                    </a:cubicBezTo>
                    <a:cubicBezTo>
                      <a:pt x="135" y="99"/>
                      <a:pt x="134" y="102"/>
                      <a:pt x="135" y="99"/>
                    </a:cubicBezTo>
                    <a:cubicBezTo>
                      <a:pt x="135" y="96"/>
                      <a:pt x="135" y="94"/>
                      <a:pt x="135" y="94"/>
                    </a:cubicBezTo>
                    <a:cubicBezTo>
                      <a:pt x="135" y="94"/>
                      <a:pt x="132" y="92"/>
                      <a:pt x="131" y="92"/>
                    </a:cubicBezTo>
                    <a:cubicBezTo>
                      <a:pt x="129" y="92"/>
                      <a:pt x="129" y="94"/>
                      <a:pt x="127" y="93"/>
                    </a:cubicBezTo>
                    <a:cubicBezTo>
                      <a:pt x="125" y="91"/>
                      <a:pt x="126" y="90"/>
                      <a:pt x="125" y="89"/>
                    </a:cubicBezTo>
                    <a:cubicBezTo>
                      <a:pt x="124" y="89"/>
                      <a:pt x="123" y="89"/>
                      <a:pt x="122" y="90"/>
                    </a:cubicBezTo>
                    <a:cubicBezTo>
                      <a:pt x="121" y="91"/>
                      <a:pt x="118" y="91"/>
                      <a:pt x="116" y="91"/>
                    </a:cubicBezTo>
                    <a:cubicBezTo>
                      <a:pt x="114" y="92"/>
                      <a:pt x="113" y="92"/>
                      <a:pt x="110" y="92"/>
                    </a:cubicBezTo>
                    <a:cubicBezTo>
                      <a:pt x="108" y="92"/>
                      <a:pt x="104" y="93"/>
                      <a:pt x="102" y="92"/>
                    </a:cubicBezTo>
                    <a:cubicBezTo>
                      <a:pt x="100" y="91"/>
                      <a:pt x="100" y="92"/>
                      <a:pt x="99" y="90"/>
                    </a:cubicBezTo>
                    <a:cubicBezTo>
                      <a:pt x="98" y="88"/>
                      <a:pt x="99" y="88"/>
                      <a:pt x="97" y="87"/>
                    </a:cubicBezTo>
                    <a:cubicBezTo>
                      <a:pt x="95" y="86"/>
                      <a:pt x="94" y="87"/>
                      <a:pt x="94" y="85"/>
                    </a:cubicBezTo>
                    <a:cubicBezTo>
                      <a:pt x="94" y="82"/>
                      <a:pt x="95" y="83"/>
                      <a:pt x="93" y="81"/>
                    </a:cubicBezTo>
                    <a:cubicBezTo>
                      <a:pt x="92" y="79"/>
                      <a:pt x="94" y="82"/>
                      <a:pt x="92" y="79"/>
                    </a:cubicBezTo>
                    <a:cubicBezTo>
                      <a:pt x="89" y="76"/>
                      <a:pt x="88" y="79"/>
                      <a:pt x="89" y="76"/>
                    </a:cubicBezTo>
                    <a:cubicBezTo>
                      <a:pt x="90" y="74"/>
                      <a:pt x="91" y="75"/>
                      <a:pt x="91" y="73"/>
                    </a:cubicBezTo>
                    <a:cubicBezTo>
                      <a:pt x="91" y="70"/>
                      <a:pt x="95" y="74"/>
                      <a:pt x="92" y="68"/>
                    </a:cubicBezTo>
                    <a:cubicBezTo>
                      <a:pt x="90" y="63"/>
                      <a:pt x="89" y="64"/>
                      <a:pt x="92" y="60"/>
                    </a:cubicBezTo>
                    <a:cubicBezTo>
                      <a:pt x="94" y="55"/>
                      <a:pt x="97" y="54"/>
                      <a:pt x="98" y="53"/>
                    </a:cubicBezTo>
                    <a:cubicBezTo>
                      <a:pt x="98" y="52"/>
                      <a:pt x="99" y="50"/>
                      <a:pt x="100" y="49"/>
                    </a:cubicBezTo>
                    <a:cubicBezTo>
                      <a:pt x="101" y="48"/>
                      <a:pt x="100" y="48"/>
                      <a:pt x="102" y="48"/>
                    </a:cubicBezTo>
                    <a:cubicBezTo>
                      <a:pt x="104" y="48"/>
                      <a:pt x="107" y="47"/>
                      <a:pt x="108" y="46"/>
                    </a:cubicBezTo>
                    <a:cubicBezTo>
                      <a:pt x="109" y="45"/>
                      <a:pt x="111" y="42"/>
                      <a:pt x="112" y="42"/>
                    </a:cubicBezTo>
                    <a:cubicBezTo>
                      <a:pt x="113" y="42"/>
                      <a:pt x="113" y="42"/>
                      <a:pt x="115" y="42"/>
                    </a:cubicBezTo>
                    <a:cubicBezTo>
                      <a:pt x="117" y="41"/>
                      <a:pt x="117" y="41"/>
                      <a:pt x="119" y="41"/>
                    </a:cubicBezTo>
                    <a:cubicBezTo>
                      <a:pt x="120" y="41"/>
                      <a:pt x="117" y="42"/>
                      <a:pt x="121" y="41"/>
                    </a:cubicBezTo>
                    <a:cubicBezTo>
                      <a:pt x="125" y="40"/>
                      <a:pt x="124" y="40"/>
                      <a:pt x="125" y="40"/>
                    </a:cubicBezTo>
                    <a:cubicBezTo>
                      <a:pt x="126" y="40"/>
                      <a:pt x="126" y="41"/>
                      <a:pt x="127" y="41"/>
                    </a:cubicBezTo>
                    <a:cubicBezTo>
                      <a:pt x="129" y="41"/>
                      <a:pt x="129" y="38"/>
                      <a:pt x="129" y="41"/>
                    </a:cubicBezTo>
                    <a:cubicBezTo>
                      <a:pt x="129" y="45"/>
                      <a:pt x="128" y="46"/>
                      <a:pt x="130" y="46"/>
                    </a:cubicBezTo>
                    <a:cubicBezTo>
                      <a:pt x="133" y="47"/>
                      <a:pt x="130" y="47"/>
                      <a:pt x="133" y="47"/>
                    </a:cubicBezTo>
                    <a:cubicBezTo>
                      <a:pt x="136" y="47"/>
                      <a:pt x="135" y="47"/>
                      <a:pt x="137" y="48"/>
                    </a:cubicBezTo>
                    <a:cubicBezTo>
                      <a:pt x="138" y="48"/>
                      <a:pt x="139" y="49"/>
                      <a:pt x="141" y="49"/>
                    </a:cubicBezTo>
                    <a:cubicBezTo>
                      <a:pt x="143" y="49"/>
                      <a:pt x="140" y="52"/>
                      <a:pt x="143" y="49"/>
                    </a:cubicBezTo>
                    <a:cubicBezTo>
                      <a:pt x="146" y="46"/>
                      <a:pt x="141" y="46"/>
                      <a:pt x="146" y="46"/>
                    </a:cubicBezTo>
                    <a:cubicBezTo>
                      <a:pt x="151" y="47"/>
                      <a:pt x="152" y="48"/>
                      <a:pt x="153" y="48"/>
                    </a:cubicBezTo>
                    <a:cubicBezTo>
                      <a:pt x="154" y="47"/>
                      <a:pt x="154" y="48"/>
                      <a:pt x="156" y="47"/>
                    </a:cubicBezTo>
                    <a:cubicBezTo>
                      <a:pt x="159" y="46"/>
                      <a:pt x="159" y="46"/>
                      <a:pt x="160" y="46"/>
                    </a:cubicBezTo>
                    <a:cubicBezTo>
                      <a:pt x="161" y="47"/>
                      <a:pt x="161" y="49"/>
                      <a:pt x="162" y="47"/>
                    </a:cubicBezTo>
                    <a:cubicBezTo>
                      <a:pt x="163" y="45"/>
                      <a:pt x="165" y="45"/>
                      <a:pt x="162" y="44"/>
                    </a:cubicBezTo>
                    <a:cubicBezTo>
                      <a:pt x="159" y="42"/>
                      <a:pt x="158" y="44"/>
                      <a:pt x="158" y="42"/>
                    </a:cubicBezTo>
                    <a:cubicBezTo>
                      <a:pt x="157" y="40"/>
                      <a:pt x="160" y="41"/>
                      <a:pt x="157" y="40"/>
                    </a:cubicBezTo>
                    <a:cubicBezTo>
                      <a:pt x="154" y="40"/>
                      <a:pt x="155" y="40"/>
                      <a:pt x="153" y="39"/>
                    </a:cubicBezTo>
                    <a:cubicBezTo>
                      <a:pt x="151" y="38"/>
                      <a:pt x="149" y="41"/>
                      <a:pt x="148" y="39"/>
                    </a:cubicBezTo>
                    <a:cubicBezTo>
                      <a:pt x="147" y="37"/>
                      <a:pt x="143" y="41"/>
                      <a:pt x="147" y="37"/>
                    </a:cubicBezTo>
                    <a:cubicBezTo>
                      <a:pt x="151" y="34"/>
                      <a:pt x="149" y="32"/>
                      <a:pt x="152" y="33"/>
                    </a:cubicBezTo>
                    <a:cubicBezTo>
                      <a:pt x="155" y="34"/>
                      <a:pt x="154" y="36"/>
                      <a:pt x="155" y="35"/>
                    </a:cubicBezTo>
                    <a:cubicBezTo>
                      <a:pt x="157" y="33"/>
                      <a:pt x="160" y="32"/>
                      <a:pt x="157" y="30"/>
                    </a:cubicBezTo>
                    <a:cubicBezTo>
                      <a:pt x="154" y="28"/>
                      <a:pt x="156" y="29"/>
                      <a:pt x="153" y="28"/>
                    </a:cubicBezTo>
                    <a:cubicBezTo>
                      <a:pt x="150" y="26"/>
                      <a:pt x="147" y="33"/>
                      <a:pt x="146" y="32"/>
                    </a:cubicBezTo>
                    <a:cubicBezTo>
                      <a:pt x="145" y="31"/>
                      <a:pt x="144" y="30"/>
                      <a:pt x="143" y="31"/>
                    </a:cubicBezTo>
                    <a:cubicBezTo>
                      <a:pt x="142" y="31"/>
                      <a:pt x="142" y="34"/>
                      <a:pt x="142" y="36"/>
                    </a:cubicBezTo>
                    <a:cubicBezTo>
                      <a:pt x="142" y="38"/>
                      <a:pt x="143" y="38"/>
                      <a:pt x="140" y="37"/>
                    </a:cubicBezTo>
                    <a:cubicBezTo>
                      <a:pt x="137" y="35"/>
                      <a:pt x="144" y="36"/>
                      <a:pt x="137" y="33"/>
                    </a:cubicBezTo>
                    <a:cubicBezTo>
                      <a:pt x="130" y="31"/>
                      <a:pt x="128" y="31"/>
                      <a:pt x="127" y="32"/>
                    </a:cubicBezTo>
                    <a:cubicBezTo>
                      <a:pt x="126" y="33"/>
                      <a:pt x="125" y="33"/>
                      <a:pt x="124" y="34"/>
                    </a:cubicBezTo>
                    <a:cubicBezTo>
                      <a:pt x="123" y="35"/>
                      <a:pt x="126" y="36"/>
                      <a:pt x="123" y="35"/>
                    </a:cubicBezTo>
                    <a:cubicBezTo>
                      <a:pt x="120" y="33"/>
                      <a:pt x="118" y="35"/>
                      <a:pt x="118" y="35"/>
                    </a:cubicBezTo>
                    <a:cubicBezTo>
                      <a:pt x="118" y="35"/>
                      <a:pt x="117" y="35"/>
                      <a:pt x="116" y="36"/>
                    </a:cubicBezTo>
                    <a:cubicBezTo>
                      <a:pt x="114" y="37"/>
                      <a:pt x="112" y="38"/>
                      <a:pt x="111" y="37"/>
                    </a:cubicBezTo>
                    <a:cubicBezTo>
                      <a:pt x="109" y="37"/>
                      <a:pt x="106" y="38"/>
                      <a:pt x="109" y="34"/>
                    </a:cubicBezTo>
                    <a:cubicBezTo>
                      <a:pt x="111" y="31"/>
                      <a:pt x="109" y="33"/>
                      <a:pt x="113" y="31"/>
                    </a:cubicBezTo>
                    <a:cubicBezTo>
                      <a:pt x="117" y="30"/>
                      <a:pt x="123" y="29"/>
                      <a:pt x="118" y="28"/>
                    </a:cubicBezTo>
                    <a:cubicBezTo>
                      <a:pt x="113" y="27"/>
                      <a:pt x="121" y="27"/>
                      <a:pt x="114" y="24"/>
                    </a:cubicBezTo>
                    <a:cubicBezTo>
                      <a:pt x="107" y="21"/>
                      <a:pt x="107" y="25"/>
                      <a:pt x="107" y="21"/>
                    </a:cubicBezTo>
                    <a:cubicBezTo>
                      <a:pt x="108" y="16"/>
                      <a:pt x="107" y="16"/>
                      <a:pt x="106" y="16"/>
                    </a:cubicBezTo>
                    <a:cubicBezTo>
                      <a:pt x="104" y="16"/>
                      <a:pt x="100" y="17"/>
                      <a:pt x="98" y="18"/>
                    </a:cubicBezTo>
                    <a:cubicBezTo>
                      <a:pt x="97" y="18"/>
                      <a:pt x="99" y="19"/>
                      <a:pt x="96" y="17"/>
                    </a:cubicBezTo>
                    <a:cubicBezTo>
                      <a:pt x="92" y="15"/>
                      <a:pt x="91" y="18"/>
                      <a:pt x="92" y="15"/>
                    </a:cubicBezTo>
                    <a:cubicBezTo>
                      <a:pt x="94" y="13"/>
                      <a:pt x="94" y="12"/>
                      <a:pt x="96" y="11"/>
                    </a:cubicBezTo>
                    <a:cubicBezTo>
                      <a:pt x="98" y="9"/>
                      <a:pt x="97" y="3"/>
                      <a:pt x="102" y="5"/>
                    </a:cubicBezTo>
                    <a:cubicBezTo>
                      <a:pt x="106" y="8"/>
                      <a:pt x="105" y="7"/>
                      <a:pt x="108" y="7"/>
                    </a:cubicBezTo>
                    <a:cubicBezTo>
                      <a:pt x="112" y="7"/>
                      <a:pt x="114" y="7"/>
                      <a:pt x="114" y="6"/>
                    </a:cubicBezTo>
                    <a:cubicBezTo>
                      <a:pt x="114" y="5"/>
                      <a:pt x="109" y="3"/>
                      <a:pt x="109" y="3"/>
                    </a:cubicBezTo>
                    <a:cubicBezTo>
                      <a:pt x="109" y="3"/>
                      <a:pt x="108" y="4"/>
                      <a:pt x="109" y="3"/>
                    </a:cubicBezTo>
                    <a:cubicBezTo>
                      <a:pt x="109" y="2"/>
                      <a:pt x="110" y="1"/>
                      <a:pt x="110" y="1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96" y="0"/>
                      <a:pt x="9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60" name="Freeform 36"/>
              <p:cNvSpPr/>
              <p:nvPr/>
            </p:nvSpPr>
            <p:spPr bwMode="auto">
              <a:xfrm>
                <a:off x="8729663" y="4613275"/>
                <a:ext cx="141288" cy="168275"/>
              </a:xfrm>
              <a:custGeom>
                <a:avLst/>
                <a:gdLst>
                  <a:gd name="T0" fmla="*/ 45 w 65"/>
                  <a:gd name="T1" fmla="*/ 5 h 77"/>
                  <a:gd name="T2" fmla="*/ 45 w 65"/>
                  <a:gd name="T3" fmla="*/ 28 h 77"/>
                  <a:gd name="T4" fmla="*/ 25 w 65"/>
                  <a:gd name="T5" fmla="*/ 45 h 77"/>
                  <a:gd name="T6" fmla="*/ 1 w 65"/>
                  <a:gd name="T7" fmla="*/ 64 h 77"/>
                  <a:gd name="T8" fmla="*/ 65 w 65"/>
                  <a:gd name="T9" fmla="*/ 77 h 77"/>
                  <a:gd name="T10" fmla="*/ 65 w 65"/>
                  <a:gd name="T11" fmla="*/ 0 h 77"/>
                  <a:gd name="T12" fmla="*/ 45 w 65"/>
                  <a:gd name="T13" fmla="*/ 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77">
                    <a:moveTo>
                      <a:pt x="45" y="5"/>
                    </a:moveTo>
                    <a:cubicBezTo>
                      <a:pt x="45" y="28"/>
                      <a:pt x="45" y="28"/>
                      <a:pt x="45" y="28"/>
                    </a:cubicBezTo>
                    <a:cubicBezTo>
                      <a:pt x="45" y="28"/>
                      <a:pt x="39" y="40"/>
                      <a:pt x="25" y="45"/>
                    </a:cubicBezTo>
                    <a:cubicBezTo>
                      <a:pt x="12" y="49"/>
                      <a:pt x="0" y="56"/>
                      <a:pt x="1" y="64"/>
                    </a:cubicBezTo>
                    <a:cubicBezTo>
                      <a:pt x="2" y="71"/>
                      <a:pt x="18" y="77"/>
                      <a:pt x="65" y="77"/>
                    </a:cubicBezTo>
                    <a:cubicBezTo>
                      <a:pt x="65" y="0"/>
                      <a:pt x="65" y="0"/>
                      <a:pt x="65" y="0"/>
                    </a:cubicBezTo>
                    <a:lnTo>
                      <a:pt x="4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61" name="Freeform 37"/>
              <p:cNvSpPr/>
              <p:nvPr/>
            </p:nvSpPr>
            <p:spPr bwMode="auto">
              <a:xfrm>
                <a:off x="8855075" y="4613275"/>
                <a:ext cx="134938" cy="168275"/>
              </a:xfrm>
              <a:custGeom>
                <a:avLst/>
                <a:gdLst>
                  <a:gd name="T0" fmla="*/ 14 w 62"/>
                  <a:gd name="T1" fmla="*/ 5 h 77"/>
                  <a:gd name="T2" fmla="*/ 14 w 62"/>
                  <a:gd name="T3" fmla="*/ 28 h 77"/>
                  <a:gd name="T4" fmla="*/ 32 w 62"/>
                  <a:gd name="T5" fmla="*/ 45 h 77"/>
                  <a:gd name="T6" fmla="*/ 61 w 62"/>
                  <a:gd name="T7" fmla="*/ 64 h 77"/>
                  <a:gd name="T8" fmla="*/ 0 w 62"/>
                  <a:gd name="T9" fmla="*/ 77 h 77"/>
                  <a:gd name="T10" fmla="*/ 0 w 62"/>
                  <a:gd name="T11" fmla="*/ 0 h 77"/>
                  <a:gd name="T12" fmla="*/ 14 w 62"/>
                  <a:gd name="T13" fmla="*/ 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77">
                    <a:moveTo>
                      <a:pt x="14" y="5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9" y="40"/>
                      <a:pt x="32" y="45"/>
                    </a:cubicBezTo>
                    <a:cubicBezTo>
                      <a:pt x="46" y="49"/>
                      <a:pt x="62" y="56"/>
                      <a:pt x="61" y="64"/>
                    </a:cubicBezTo>
                    <a:cubicBezTo>
                      <a:pt x="60" y="71"/>
                      <a:pt x="34" y="77"/>
                      <a:pt x="0" y="77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62" name="Freeform 38"/>
              <p:cNvSpPr/>
              <p:nvPr/>
            </p:nvSpPr>
            <p:spPr bwMode="auto">
              <a:xfrm>
                <a:off x="8618538" y="4127500"/>
                <a:ext cx="500063" cy="503238"/>
              </a:xfrm>
              <a:custGeom>
                <a:avLst/>
                <a:gdLst>
                  <a:gd name="T0" fmla="*/ 169 w 230"/>
                  <a:gd name="T1" fmla="*/ 12 h 231"/>
                  <a:gd name="T2" fmla="*/ 215 w 230"/>
                  <a:gd name="T3" fmla="*/ 103 h 231"/>
                  <a:gd name="T4" fmla="*/ 102 w 230"/>
                  <a:gd name="T5" fmla="*/ 216 h 231"/>
                  <a:gd name="T6" fmla="*/ 12 w 230"/>
                  <a:gd name="T7" fmla="*/ 171 h 231"/>
                  <a:gd name="T8" fmla="*/ 0 w 230"/>
                  <a:gd name="T9" fmla="*/ 181 h 231"/>
                  <a:gd name="T10" fmla="*/ 102 w 230"/>
                  <a:gd name="T11" fmla="*/ 231 h 231"/>
                  <a:gd name="T12" fmla="*/ 230 w 230"/>
                  <a:gd name="T13" fmla="*/ 103 h 231"/>
                  <a:gd name="T14" fmla="*/ 178 w 230"/>
                  <a:gd name="T15" fmla="*/ 0 h 231"/>
                  <a:gd name="T16" fmla="*/ 169 w 230"/>
                  <a:gd name="T17" fmla="*/ 12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31">
                    <a:moveTo>
                      <a:pt x="169" y="12"/>
                    </a:moveTo>
                    <a:cubicBezTo>
                      <a:pt x="197" y="32"/>
                      <a:pt x="215" y="65"/>
                      <a:pt x="215" y="103"/>
                    </a:cubicBezTo>
                    <a:cubicBezTo>
                      <a:pt x="215" y="165"/>
                      <a:pt x="165" y="216"/>
                      <a:pt x="102" y="216"/>
                    </a:cubicBezTo>
                    <a:cubicBezTo>
                      <a:pt x="65" y="216"/>
                      <a:pt x="33" y="198"/>
                      <a:pt x="12" y="17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24" y="211"/>
                      <a:pt x="61" y="231"/>
                      <a:pt x="102" y="231"/>
                    </a:cubicBezTo>
                    <a:cubicBezTo>
                      <a:pt x="173" y="231"/>
                      <a:pt x="230" y="174"/>
                      <a:pt x="230" y="103"/>
                    </a:cubicBezTo>
                    <a:cubicBezTo>
                      <a:pt x="230" y="61"/>
                      <a:pt x="210" y="23"/>
                      <a:pt x="178" y="0"/>
                    </a:cubicBezTo>
                    <a:lnTo>
                      <a:pt x="16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63" name="Freeform 39"/>
              <p:cNvSpPr>
                <a:spLocks noEditPoints="1"/>
              </p:cNvSpPr>
              <p:nvPr/>
            </p:nvSpPr>
            <p:spPr bwMode="auto">
              <a:xfrm>
                <a:off x="8621713" y="4137025"/>
                <a:ext cx="442913" cy="441325"/>
              </a:xfrm>
              <a:custGeom>
                <a:avLst/>
                <a:gdLst>
                  <a:gd name="T0" fmla="*/ 102 w 203"/>
                  <a:gd name="T1" fmla="*/ 203 h 203"/>
                  <a:gd name="T2" fmla="*/ 203 w 203"/>
                  <a:gd name="T3" fmla="*/ 101 h 203"/>
                  <a:gd name="T4" fmla="*/ 102 w 203"/>
                  <a:gd name="T5" fmla="*/ 0 h 203"/>
                  <a:gd name="T6" fmla="*/ 102 w 203"/>
                  <a:gd name="T7" fmla="*/ 5 h 203"/>
                  <a:gd name="T8" fmla="*/ 198 w 203"/>
                  <a:gd name="T9" fmla="*/ 101 h 203"/>
                  <a:gd name="T10" fmla="*/ 102 w 203"/>
                  <a:gd name="T11" fmla="*/ 198 h 203"/>
                  <a:gd name="T12" fmla="*/ 102 w 203"/>
                  <a:gd name="T13" fmla="*/ 203 h 203"/>
                  <a:gd name="T14" fmla="*/ 102 w 203"/>
                  <a:gd name="T15" fmla="*/ 0 h 203"/>
                  <a:gd name="T16" fmla="*/ 0 w 203"/>
                  <a:gd name="T17" fmla="*/ 101 h 203"/>
                  <a:gd name="T18" fmla="*/ 102 w 203"/>
                  <a:gd name="T19" fmla="*/ 203 h 203"/>
                  <a:gd name="T20" fmla="*/ 102 w 203"/>
                  <a:gd name="T21" fmla="*/ 203 h 203"/>
                  <a:gd name="T22" fmla="*/ 102 w 203"/>
                  <a:gd name="T23" fmla="*/ 198 h 203"/>
                  <a:gd name="T24" fmla="*/ 102 w 203"/>
                  <a:gd name="T25" fmla="*/ 198 h 203"/>
                  <a:gd name="T26" fmla="*/ 102 w 203"/>
                  <a:gd name="T27" fmla="*/ 198 h 203"/>
                  <a:gd name="T28" fmla="*/ 5 w 203"/>
                  <a:gd name="T29" fmla="*/ 101 h 203"/>
                  <a:gd name="T30" fmla="*/ 102 w 203"/>
                  <a:gd name="T31" fmla="*/ 5 h 203"/>
                  <a:gd name="T32" fmla="*/ 102 w 203"/>
                  <a:gd name="T33" fmla="*/ 5 h 203"/>
                  <a:gd name="T34" fmla="*/ 102 w 203"/>
                  <a:gd name="T35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03">
                    <a:moveTo>
                      <a:pt x="102" y="203"/>
                    </a:moveTo>
                    <a:cubicBezTo>
                      <a:pt x="158" y="203"/>
                      <a:pt x="203" y="157"/>
                      <a:pt x="203" y="101"/>
                    </a:cubicBezTo>
                    <a:cubicBezTo>
                      <a:pt x="203" y="45"/>
                      <a:pt x="158" y="0"/>
                      <a:pt x="102" y="0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55" y="5"/>
                      <a:pt x="198" y="48"/>
                      <a:pt x="198" y="101"/>
                    </a:cubicBezTo>
                    <a:cubicBezTo>
                      <a:pt x="198" y="155"/>
                      <a:pt x="155" y="198"/>
                      <a:pt x="102" y="198"/>
                    </a:cubicBezTo>
                    <a:lnTo>
                      <a:pt x="102" y="203"/>
                    </a:lnTo>
                    <a:close/>
                    <a:moveTo>
                      <a:pt x="102" y="0"/>
                    </a:moveTo>
                    <a:cubicBezTo>
                      <a:pt x="46" y="0"/>
                      <a:pt x="0" y="45"/>
                      <a:pt x="0" y="101"/>
                    </a:cubicBezTo>
                    <a:cubicBezTo>
                      <a:pt x="0" y="157"/>
                      <a:pt x="46" y="203"/>
                      <a:pt x="102" y="203"/>
                    </a:cubicBezTo>
                    <a:cubicBezTo>
                      <a:pt x="102" y="203"/>
                      <a:pt x="102" y="203"/>
                      <a:pt x="102" y="203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48" y="198"/>
                      <a:pt x="5" y="155"/>
                      <a:pt x="5" y="101"/>
                    </a:cubicBezTo>
                    <a:cubicBezTo>
                      <a:pt x="5" y="48"/>
                      <a:pt x="48" y="5"/>
                      <a:pt x="102" y="5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02" y="0"/>
                      <a:pt x="102" y="0"/>
                      <a:pt x="10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64" name="Freeform 40"/>
              <p:cNvSpPr/>
              <p:nvPr/>
            </p:nvSpPr>
            <p:spPr bwMode="auto">
              <a:xfrm>
                <a:off x="8610599" y="4144967"/>
                <a:ext cx="496888" cy="433390"/>
              </a:xfrm>
              <a:custGeom>
                <a:avLst/>
                <a:gdLst>
                  <a:gd name="T0" fmla="*/ 65 w 228"/>
                  <a:gd name="T1" fmla="*/ 15 h 199"/>
                  <a:gd name="T2" fmla="*/ 61 w 228"/>
                  <a:gd name="T3" fmla="*/ 23 h 199"/>
                  <a:gd name="T4" fmla="*/ 57 w 228"/>
                  <a:gd name="T5" fmla="*/ 29 h 199"/>
                  <a:gd name="T6" fmla="*/ 54 w 228"/>
                  <a:gd name="T7" fmla="*/ 26 h 199"/>
                  <a:gd name="T8" fmla="*/ 52 w 228"/>
                  <a:gd name="T9" fmla="*/ 32 h 199"/>
                  <a:gd name="T10" fmla="*/ 42 w 228"/>
                  <a:gd name="T11" fmla="*/ 34 h 199"/>
                  <a:gd name="T12" fmla="*/ 36 w 228"/>
                  <a:gd name="T13" fmla="*/ 41 h 199"/>
                  <a:gd name="T14" fmla="*/ 27 w 228"/>
                  <a:gd name="T15" fmla="*/ 53 h 199"/>
                  <a:gd name="T16" fmla="*/ 21 w 228"/>
                  <a:gd name="T17" fmla="*/ 61 h 199"/>
                  <a:gd name="T18" fmla="*/ 27 w 228"/>
                  <a:gd name="T19" fmla="*/ 67 h 199"/>
                  <a:gd name="T20" fmla="*/ 27 w 228"/>
                  <a:gd name="T21" fmla="*/ 70 h 199"/>
                  <a:gd name="T22" fmla="*/ 22 w 228"/>
                  <a:gd name="T23" fmla="*/ 65 h 199"/>
                  <a:gd name="T24" fmla="*/ 18 w 228"/>
                  <a:gd name="T25" fmla="*/ 60 h 199"/>
                  <a:gd name="T26" fmla="*/ 16 w 228"/>
                  <a:gd name="T27" fmla="*/ 69 h 199"/>
                  <a:gd name="T28" fmla="*/ 17 w 228"/>
                  <a:gd name="T29" fmla="*/ 83 h 199"/>
                  <a:gd name="T30" fmla="*/ 24 w 228"/>
                  <a:gd name="T31" fmla="*/ 80 h 199"/>
                  <a:gd name="T32" fmla="*/ 32 w 228"/>
                  <a:gd name="T33" fmla="*/ 88 h 199"/>
                  <a:gd name="T34" fmla="*/ 41 w 228"/>
                  <a:gd name="T35" fmla="*/ 98 h 199"/>
                  <a:gd name="T36" fmla="*/ 50 w 228"/>
                  <a:gd name="T37" fmla="*/ 105 h 199"/>
                  <a:gd name="T38" fmla="*/ 61 w 228"/>
                  <a:gd name="T39" fmla="*/ 117 h 199"/>
                  <a:gd name="T40" fmla="*/ 58 w 228"/>
                  <a:gd name="T41" fmla="*/ 134 h 199"/>
                  <a:gd name="T42" fmla="*/ 49 w 228"/>
                  <a:gd name="T43" fmla="*/ 155 h 199"/>
                  <a:gd name="T44" fmla="*/ 52 w 228"/>
                  <a:gd name="T45" fmla="*/ 170 h 199"/>
                  <a:gd name="T46" fmla="*/ 46 w 228"/>
                  <a:gd name="T47" fmla="*/ 171 h 199"/>
                  <a:gd name="T48" fmla="*/ 32 w 228"/>
                  <a:gd name="T49" fmla="*/ 148 h 199"/>
                  <a:gd name="T50" fmla="*/ 16 w 228"/>
                  <a:gd name="T51" fmla="*/ 113 h 199"/>
                  <a:gd name="T52" fmla="*/ 11 w 228"/>
                  <a:gd name="T53" fmla="*/ 87 h 199"/>
                  <a:gd name="T54" fmla="*/ 73 w 228"/>
                  <a:gd name="T55" fmla="*/ 183 h 199"/>
                  <a:gd name="T56" fmla="*/ 89 w 228"/>
                  <a:gd name="T57" fmla="*/ 181 h 199"/>
                  <a:gd name="T58" fmla="*/ 110 w 228"/>
                  <a:gd name="T59" fmla="*/ 178 h 199"/>
                  <a:gd name="T60" fmla="*/ 108 w 228"/>
                  <a:gd name="T61" fmla="*/ 187 h 199"/>
                  <a:gd name="T62" fmla="*/ 121 w 228"/>
                  <a:gd name="T63" fmla="*/ 186 h 199"/>
                  <a:gd name="T64" fmla="*/ 139 w 228"/>
                  <a:gd name="T65" fmla="*/ 184 h 199"/>
                  <a:gd name="T66" fmla="*/ 137 w 228"/>
                  <a:gd name="T67" fmla="*/ 3 h 199"/>
                  <a:gd name="T68" fmla="*/ 197 w 228"/>
                  <a:gd name="T69" fmla="*/ 64 h 199"/>
                  <a:gd name="T70" fmla="*/ 189 w 228"/>
                  <a:gd name="T71" fmla="*/ 58 h 199"/>
                  <a:gd name="T72" fmla="*/ 181 w 228"/>
                  <a:gd name="T73" fmla="*/ 74 h 199"/>
                  <a:gd name="T74" fmla="*/ 170 w 228"/>
                  <a:gd name="T75" fmla="*/ 59 h 199"/>
                  <a:gd name="T76" fmla="*/ 174 w 228"/>
                  <a:gd name="T77" fmla="*/ 75 h 199"/>
                  <a:gd name="T78" fmla="*/ 186 w 228"/>
                  <a:gd name="T79" fmla="*/ 79 h 199"/>
                  <a:gd name="T80" fmla="*/ 181 w 228"/>
                  <a:gd name="T81" fmla="*/ 100 h 199"/>
                  <a:gd name="T82" fmla="*/ 175 w 228"/>
                  <a:gd name="T83" fmla="*/ 122 h 199"/>
                  <a:gd name="T84" fmla="*/ 168 w 228"/>
                  <a:gd name="T85" fmla="*/ 137 h 199"/>
                  <a:gd name="T86" fmla="*/ 147 w 228"/>
                  <a:gd name="T87" fmla="*/ 154 h 199"/>
                  <a:gd name="T88" fmla="*/ 141 w 228"/>
                  <a:gd name="T89" fmla="*/ 139 h 199"/>
                  <a:gd name="T90" fmla="*/ 142 w 228"/>
                  <a:gd name="T91" fmla="*/ 121 h 199"/>
                  <a:gd name="T92" fmla="*/ 135 w 228"/>
                  <a:gd name="T93" fmla="*/ 101 h 199"/>
                  <a:gd name="T94" fmla="*/ 125 w 228"/>
                  <a:gd name="T95" fmla="*/ 89 h 199"/>
                  <a:gd name="T96" fmla="*/ 99 w 228"/>
                  <a:gd name="T97" fmla="*/ 90 h 199"/>
                  <a:gd name="T98" fmla="*/ 89 w 228"/>
                  <a:gd name="T99" fmla="*/ 76 h 199"/>
                  <a:gd name="T100" fmla="*/ 100 w 228"/>
                  <a:gd name="T101" fmla="*/ 49 h 199"/>
                  <a:gd name="T102" fmla="*/ 119 w 228"/>
                  <a:gd name="T103" fmla="*/ 41 h 199"/>
                  <a:gd name="T104" fmla="*/ 130 w 228"/>
                  <a:gd name="T105" fmla="*/ 46 h 199"/>
                  <a:gd name="T106" fmla="*/ 146 w 228"/>
                  <a:gd name="T107" fmla="*/ 46 h 199"/>
                  <a:gd name="T108" fmla="*/ 162 w 228"/>
                  <a:gd name="T109" fmla="*/ 44 h 199"/>
                  <a:gd name="T110" fmla="*/ 147 w 228"/>
                  <a:gd name="T111" fmla="*/ 37 h 199"/>
                  <a:gd name="T112" fmla="*/ 146 w 228"/>
                  <a:gd name="T113" fmla="*/ 32 h 199"/>
                  <a:gd name="T114" fmla="*/ 127 w 228"/>
                  <a:gd name="T115" fmla="*/ 32 h 199"/>
                  <a:gd name="T116" fmla="*/ 111 w 228"/>
                  <a:gd name="T117" fmla="*/ 37 h 199"/>
                  <a:gd name="T118" fmla="*/ 107 w 228"/>
                  <a:gd name="T119" fmla="*/ 21 h 199"/>
                  <a:gd name="T120" fmla="*/ 96 w 228"/>
                  <a:gd name="T121" fmla="*/ 11 h 199"/>
                  <a:gd name="T122" fmla="*/ 109 w 228"/>
                  <a:gd name="T123" fmla="*/ 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" h="199">
                    <a:moveTo>
                      <a:pt x="92" y="0"/>
                    </a:moveTo>
                    <a:cubicBezTo>
                      <a:pt x="92" y="0"/>
                      <a:pt x="58" y="5"/>
                      <a:pt x="35" y="31"/>
                    </a:cubicBezTo>
                    <a:cubicBezTo>
                      <a:pt x="35" y="31"/>
                      <a:pt x="53" y="13"/>
                      <a:pt x="64" y="13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4"/>
                      <a:pt x="66" y="15"/>
                      <a:pt x="65" y="15"/>
                    </a:cubicBezTo>
                    <a:cubicBezTo>
                      <a:pt x="65" y="16"/>
                      <a:pt x="64" y="17"/>
                      <a:pt x="64" y="18"/>
                    </a:cubicBezTo>
                    <a:cubicBezTo>
                      <a:pt x="64" y="18"/>
                      <a:pt x="64" y="20"/>
                      <a:pt x="64" y="20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3" y="21"/>
                      <a:pt x="62" y="21"/>
                      <a:pt x="62" y="22"/>
                    </a:cubicBezTo>
                    <a:cubicBezTo>
                      <a:pt x="62" y="22"/>
                      <a:pt x="61" y="22"/>
                      <a:pt x="61" y="23"/>
                    </a:cubicBezTo>
                    <a:cubicBezTo>
                      <a:pt x="61" y="24"/>
                      <a:pt x="61" y="25"/>
                      <a:pt x="61" y="25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9"/>
                      <a:pt x="58" y="29"/>
                      <a:pt x="57" y="29"/>
                    </a:cubicBezTo>
                    <a:cubicBezTo>
                      <a:pt x="56" y="29"/>
                      <a:pt x="56" y="27"/>
                      <a:pt x="56" y="27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26"/>
                      <a:pt x="58" y="26"/>
                      <a:pt x="58" y="25"/>
                    </a:cubicBezTo>
                    <a:cubicBezTo>
                      <a:pt x="57" y="25"/>
                      <a:pt x="57" y="24"/>
                      <a:pt x="56" y="24"/>
                    </a:cubicBezTo>
                    <a:cubicBezTo>
                      <a:pt x="55" y="24"/>
                      <a:pt x="54" y="26"/>
                      <a:pt x="54" y="26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7"/>
                      <a:pt x="51" y="29"/>
                      <a:pt x="51" y="29"/>
                    </a:cubicBezTo>
                    <a:cubicBezTo>
                      <a:pt x="52" y="29"/>
                      <a:pt x="53" y="29"/>
                      <a:pt x="53" y="29"/>
                    </a:cubicBezTo>
                    <a:cubicBezTo>
                      <a:pt x="53" y="29"/>
                      <a:pt x="53" y="30"/>
                      <a:pt x="53" y="31"/>
                    </a:cubicBezTo>
                    <a:cubicBezTo>
                      <a:pt x="53" y="31"/>
                      <a:pt x="52" y="32"/>
                      <a:pt x="52" y="32"/>
                    </a:cubicBezTo>
                    <a:cubicBezTo>
                      <a:pt x="52" y="32"/>
                      <a:pt x="52" y="33"/>
                      <a:pt x="51" y="33"/>
                    </a:cubicBezTo>
                    <a:cubicBezTo>
                      <a:pt x="50" y="32"/>
                      <a:pt x="49" y="32"/>
                      <a:pt x="48" y="32"/>
                    </a:cubicBezTo>
                    <a:cubicBezTo>
                      <a:pt x="47" y="32"/>
                      <a:pt x="46" y="31"/>
                      <a:pt x="46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3"/>
                      <a:pt x="42" y="34"/>
                      <a:pt x="42" y="34"/>
                    </a:cubicBezTo>
                    <a:cubicBezTo>
                      <a:pt x="42" y="34"/>
                      <a:pt x="41" y="35"/>
                      <a:pt x="41" y="35"/>
                    </a:cubicBezTo>
                    <a:cubicBezTo>
                      <a:pt x="41" y="35"/>
                      <a:pt x="41" y="37"/>
                      <a:pt x="41" y="37"/>
                    </a:cubicBezTo>
                    <a:cubicBezTo>
                      <a:pt x="41" y="37"/>
                      <a:pt x="40" y="38"/>
                      <a:pt x="38" y="38"/>
                    </a:cubicBezTo>
                    <a:cubicBezTo>
                      <a:pt x="37" y="39"/>
                      <a:pt x="36" y="39"/>
                      <a:pt x="36" y="39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4" y="42"/>
                      <a:pt x="34" y="43"/>
                    </a:cubicBezTo>
                    <a:cubicBezTo>
                      <a:pt x="33" y="44"/>
                      <a:pt x="30" y="46"/>
                      <a:pt x="30" y="46"/>
                    </a:cubicBezTo>
                    <a:cubicBezTo>
                      <a:pt x="30" y="46"/>
                      <a:pt x="29" y="47"/>
                      <a:pt x="28" y="48"/>
                    </a:cubicBezTo>
                    <a:cubicBezTo>
                      <a:pt x="28" y="49"/>
                      <a:pt x="28" y="50"/>
                      <a:pt x="28" y="51"/>
                    </a:cubicBezTo>
                    <a:cubicBezTo>
                      <a:pt x="28" y="51"/>
                      <a:pt x="27" y="52"/>
                      <a:pt x="27" y="53"/>
                    </a:cubicBezTo>
                    <a:cubicBezTo>
                      <a:pt x="27" y="54"/>
                      <a:pt x="26" y="55"/>
                      <a:pt x="26" y="56"/>
                    </a:cubicBezTo>
                    <a:cubicBezTo>
                      <a:pt x="25" y="56"/>
                      <a:pt x="25" y="57"/>
                      <a:pt x="24" y="57"/>
                    </a:cubicBezTo>
                    <a:cubicBezTo>
                      <a:pt x="24" y="57"/>
                      <a:pt x="22" y="58"/>
                      <a:pt x="21" y="58"/>
                    </a:cubicBezTo>
                    <a:cubicBezTo>
                      <a:pt x="20" y="59"/>
                      <a:pt x="20" y="60"/>
                      <a:pt x="20" y="60"/>
                    </a:cubicBezTo>
                    <a:cubicBezTo>
                      <a:pt x="20" y="60"/>
                      <a:pt x="21" y="61"/>
                      <a:pt x="21" y="61"/>
                    </a:cubicBezTo>
                    <a:cubicBezTo>
                      <a:pt x="22" y="61"/>
                      <a:pt x="23" y="62"/>
                      <a:pt x="23" y="62"/>
                    </a:cubicBezTo>
                    <a:cubicBezTo>
                      <a:pt x="23" y="62"/>
                      <a:pt x="23" y="63"/>
                      <a:pt x="23" y="64"/>
                    </a:cubicBezTo>
                    <a:cubicBezTo>
                      <a:pt x="23" y="64"/>
                      <a:pt x="22" y="66"/>
                      <a:pt x="23" y="66"/>
                    </a:cubicBezTo>
                    <a:cubicBezTo>
                      <a:pt x="24" y="66"/>
                      <a:pt x="25" y="66"/>
                      <a:pt x="25" y="66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29" y="68"/>
                      <a:pt x="29" y="69"/>
                      <a:pt x="29" y="70"/>
                    </a:cubicBezTo>
                    <a:cubicBezTo>
                      <a:pt x="28" y="70"/>
                      <a:pt x="28" y="71"/>
                      <a:pt x="28" y="71"/>
                    </a:cubicBezTo>
                    <a:cubicBezTo>
                      <a:pt x="27" y="71"/>
                      <a:pt x="27" y="71"/>
                      <a:pt x="27" y="70"/>
                    </a:cubicBezTo>
                    <a:cubicBezTo>
                      <a:pt x="27" y="69"/>
                      <a:pt x="27" y="69"/>
                      <a:pt x="26" y="68"/>
                    </a:cubicBezTo>
                    <a:cubicBezTo>
                      <a:pt x="25" y="68"/>
                      <a:pt x="24" y="69"/>
                      <a:pt x="24" y="69"/>
                    </a:cubicBezTo>
                    <a:cubicBezTo>
                      <a:pt x="24" y="69"/>
                      <a:pt x="23" y="69"/>
                      <a:pt x="23" y="68"/>
                    </a:cubicBezTo>
                    <a:cubicBezTo>
                      <a:pt x="22" y="67"/>
                      <a:pt x="22" y="68"/>
                      <a:pt x="22" y="67"/>
                    </a:cubicBezTo>
                    <a:cubicBezTo>
                      <a:pt x="22" y="66"/>
                      <a:pt x="23" y="66"/>
                      <a:pt x="22" y="65"/>
                    </a:cubicBezTo>
                    <a:cubicBezTo>
                      <a:pt x="22" y="65"/>
                      <a:pt x="21" y="64"/>
                      <a:pt x="21" y="64"/>
                    </a:cubicBezTo>
                    <a:cubicBezTo>
                      <a:pt x="20" y="64"/>
                      <a:pt x="21" y="65"/>
                      <a:pt x="20" y="64"/>
                    </a:cubicBezTo>
                    <a:cubicBezTo>
                      <a:pt x="20" y="63"/>
                      <a:pt x="19" y="63"/>
                      <a:pt x="19" y="63"/>
                    </a:cubicBezTo>
                    <a:cubicBezTo>
                      <a:pt x="19" y="63"/>
                      <a:pt x="18" y="63"/>
                      <a:pt x="18" y="62"/>
                    </a:cubicBezTo>
                    <a:cubicBezTo>
                      <a:pt x="18" y="62"/>
                      <a:pt x="18" y="61"/>
                      <a:pt x="18" y="60"/>
                    </a:cubicBezTo>
                    <a:cubicBezTo>
                      <a:pt x="18" y="60"/>
                      <a:pt x="19" y="59"/>
                      <a:pt x="19" y="58"/>
                    </a:cubicBezTo>
                    <a:cubicBezTo>
                      <a:pt x="19" y="58"/>
                      <a:pt x="19" y="55"/>
                      <a:pt x="19" y="55"/>
                    </a:cubicBezTo>
                    <a:cubicBezTo>
                      <a:pt x="19" y="55"/>
                      <a:pt x="16" y="61"/>
                      <a:pt x="15" y="66"/>
                    </a:cubicBezTo>
                    <a:cubicBezTo>
                      <a:pt x="15" y="66"/>
                      <a:pt x="16" y="65"/>
                      <a:pt x="16" y="66"/>
                    </a:cubicBezTo>
                    <a:cubicBezTo>
                      <a:pt x="16" y="67"/>
                      <a:pt x="17" y="68"/>
                      <a:pt x="16" y="69"/>
                    </a:cubicBezTo>
                    <a:cubicBezTo>
                      <a:pt x="16" y="69"/>
                      <a:pt x="16" y="69"/>
                      <a:pt x="16" y="72"/>
                    </a:cubicBezTo>
                    <a:cubicBezTo>
                      <a:pt x="16" y="74"/>
                      <a:pt x="17" y="75"/>
                      <a:pt x="17" y="76"/>
                    </a:cubicBezTo>
                    <a:cubicBezTo>
                      <a:pt x="16" y="76"/>
                      <a:pt x="16" y="77"/>
                      <a:pt x="16" y="78"/>
                    </a:cubicBezTo>
                    <a:cubicBezTo>
                      <a:pt x="16" y="79"/>
                      <a:pt x="16" y="82"/>
                      <a:pt x="17" y="82"/>
                    </a:cubicBezTo>
                    <a:cubicBezTo>
                      <a:pt x="17" y="82"/>
                      <a:pt x="17" y="83"/>
                      <a:pt x="17" y="83"/>
                    </a:cubicBezTo>
                    <a:cubicBezTo>
                      <a:pt x="18" y="84"/>
                      <a:pt x="17" y="85"/>
                      <a:pt x="18" y="84"/>
                    </a:cubicBezTo>
                    <a:cubicBezTo>
                      <a:pt x="19" y="82"/>
                      <a:pt x="20" y="81"/>
                      <a:pt x="20" y="81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0" y="80"/>
                      <a:pt x="20" y="79"/>
                      <a:pt x="22" y="79"/>
                    </a:cubicBezTo>
                    <a:cubicBezTo>
                      <a:pt x="23" y="79"/>
                      <a:pt x="24" y="79"/>
                      <a:pt x="24" y="80"/>
                    </a:cubicBezTo>
                    <a:cubicBezTo>
                      <a:pt x="25" y="80"/>
                      <a:pt x="23" y="82"/>
                      <a:pt x="24" y="82"/>
                    </a:cubicBezTo>
                    <a:cubicBezTo>
                      <a:pt x="25" y="82"/>
                      <a:pt x="27" y="81"/>
                      <a:pt x="28" y="81"/>
                    </a:cubicBezTo>
                    <a:cubicBezTo>
                      <a:pt x="29" y="81"/>
                      <a:pt x="29" y="82"/>
                      <a:pt x="30" y="83"/>
                    </a:cubicBezTo>
                    <a:cubicBezTo>
                      <a:pt x="30" y="84"/>
                      <a:pt x="30" y="85"/>
                      <a:pt x="31" y="86"/>
                    </a:cubicBezTo>
                    <a:cubicBezTo>
                      <a:pt x="32" y="86"/>
                      <a:pt x="31" y="87"/>
                      <a:pt x="32" y="88"/>
                    </a:cubicBezTo>
                    <a:cubicBezTo>
                      <a:pt x="32" y="89"/>
                      <a:pt x="34" y="90"/>
                      <a:pt x="35" y="90"/>
                    </a:cubicBezTo>
                    <a:cubicBezTo>
                      <a:pt x="35" y="90"/>
                      <a:pt x="37" y="90"/>
                      <a:pt x="38" y="90"/>
                    </a:cubicBezTo>
                    <a:cubicBezTo>
                      <a:pt x="39" y="91"/>
                      <a:pt x="38" y="92"/>
                      <a:pt x="39" y="92"/>
                    </a:cubicBezTo>
                    <a:cubicBezTo>
                      <a:pt x="40" y="92"/>
                      <a:pt x="41" y="95"/>
                      <a:pt x="41" y="95"/>
                    </a:cubicBezTo>
                    <a:cubicBezTo>
                      <a:pt x="41" y="95"/>
                      <a:pt x="41" y="97"/>
                      <a:pt x="41" y="98"/>
                    </a:cubicBezTo>
                    <a:cubicBezTo>
                      <a:pt x="41" y="98"/>
                      <a:pt x="41" y="99"/>
                      <a:pt x="42" y="100"/>
                    </a:cubicBezTo>
                    <a:cubicBezTo>
                      <a:pt x="42" y="100"/>
                      <a:pt x="44" y="100"/>
                      <a:pt x="44" y="100"/>
                    </a:cubicBezTo>
                    <a:cubicBezTo>
                      <a:pt x="44" y="100"/>
                      <a:pt x="43" y="102"/>
                      <a:pt x="45" y="102"/>
                    </a:cubicBezTo>
                    <a:cubicBezTo>
                      <a:pt x="47" y="103"/>
                      <a:pt x="48" y="103"/>
                      <a:pt x="49" y="104"/>
                    </a:cubicBezTo>
                    <a:cubicBezTo>
                      <a:pt x="49" y="104"/>
                      <a:pt x="48" y="105"/>
                      <a:pt x="50" y="105"/>
                    </a:cubicBezTo>
                    <a:cubicBezTo>
                      <a:pt x="52" y="105"/>
                      <a:pt x="54" y="105"/>
                      <a:pt x="55" y="106"/>
                    </a:cubicBezTo>
                    <a:cubicBezTo>
                      <a:pt x="56" y="106"/>
                      <a:pt x="55" y="107"/>
                      <a:pt x="57" y="109"/>
                    </a:cubicBezTo>
                    <a:cubicBezTo>
                      <a:pt x="60" y="110"/>
                      <a:pt x="60" y="111"/>
                      <a:pt x="61" y="111"/>
                    </a:cubicBezTo>
                    <a:cubicBezTo>
                      <a:pt x="62" y="111"/>
                      <a:pt x="63" y="111"/>
                      <a:pt x="63" y="113"/>
                    </a:cubicBezTo>
                    <a:cubicBezTo>
                      <a:pt x="62" y="115"/>
                      <a:pt x="62" y="116"/>
                      <a:pt x="61" y="117"/>
                    </a:cubicBezTo>
                    <a:cubicBezTo>
                      <a:pt x="60" y="118"/>
                      <a:pt x="59" y="120"/>
                      <a:pt x="58" y="121"/>
                    </a:cubicBezTo>
                    <a:cubicBezTo>
                      <a:pt x="58" y="122"/>
                      <a:pt x="57" y="123"/>
                      <a:pt x="58" y="124"/>
                    </a:cubicBezTo>
                    <a:cubicBezTo>
                      <a:pt x="58" y="126"/>
                      <a:pt x="59" y="127"/>
                      <a:pt x="59" y="128"/>
                    </a:cubicBezTo>
                    <a:cubicBezTo>
                      <a:pt x="59" y="129"/>
                      <a:pt x="59" y="131"/>
                      <a:pt x="59" y="132"/>
                    </a:cubicBezTo>
                    <a:cubicBezTo>
                      <a:pt x="58" y="133"/>
                      <a:pt x="58" y="134"/>
                      <a:pt x="58" y="134"/>
                    </a:cubicBezTo>
                    <a:cubicBezTo>
                      <a:pt x="58" y="134"/>
                      <a:pt x="59" y="136"/>
                      <a:pt x="58" y="137"/>
                    </a:cubicBezTo>
                    <a:cubicBezTo>
                      <a:pt x="57" y="138"/>
                      <a:pt x="55" y="140"/>
                      <a:pt x="54" y="140"/>
                    </a:cubicBezTo>
                    <a:cubicBezTo>
                      <a:pt x="53" y="140"/>
                      <a:pt x="51" y="142"/>
                      <a:pt x="51" y="142"/>
                    </a:cubicBezTo>
                    <a:cubicBezTo>
                      <a:pt x="51" y="142"/>
                      <a:pt x="51" y="146"/>
                      <a:pt x="51" y="147"/>
                    </a:cubicBezTo>
                    <a:cubicBezTo>
                      <a:pt x="51" y="147"/>
                      <a:pt x="47" y="154"/>
                      <a:pt x="49" y="155"/>
                    </a:cubicBezTo>
                    <a:cubicBezTo>
                      <a:pt x="50" y="156"/>
                      <a:pt x="50" y="158"/>
                      <a:pt x="50" y="159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8" y="161"/>
                      <a:pt x="46" y="161"/>
                      <a:pt x="47" y="163"/>
                    </a:cubicBezTo>
                    <a:cubicBezTo>
                      <a:pt x="49" y="165"/>
                      <a:pt x="50" y="165"/>
                      <a:pt x="50" y="167"/>
                    </a:cubicBezTo>
                    <a:cubicBezTo>
                      <a:pt x="51" y="168"/>
                      <a:pt x="51" y="168"/>
                      <a:pt x="52" y="170"/>
                    </a:cubicBezTo>
                    <a:cubicBezTo>
                      <a:pt x="53" y="171"/>
                      <a:pt x="53" y="172"/>
                      <a:pt x="54" y="173"/>
                    </a:cubicBezTo>
                    <a:cubicBezTo>
                      <a:pt x="55" y="174"/>
                      <a:pt x="56" y="175"/>
                      <a:pt x="56" y="176"/>
                    </a:cubicBezTo>
                    <a:cubicBezTo>
                      <a:pt x="56" y="177"/>
                      <a:pt x="59" y="179"/>
                      <a:pt x="56" y="177"/>
                    </a:cubicBezTo>
                    <a:cubicBezTo>
                      <a:pt x="53" y="175"/>
                      <a:pt x="56" y="177"/>
                      <a:pt x="52" y="174"/>
                    </a:cubicBezTo>
                    <a:cubicBezTo>
                      <a:pt x="49" y="171"/>
                      <a:pt x="48" y="173"/>
                      <a:pt x="46" y="171"/>
                    </a:cubicBezTo>
                    <a:cubicBezTo>
                      <a:pt x="45" y="169"/>
                      <a:pt x="47" y="175"/>
                      <a:pt x="44" y="168"/>
                    </a:cubicBezTo>
                    <a:cubicBezTo>
                      <a:pt x="41" y="160"/>
                      <a:pt x="40" y="161"/>
                      <a:pt x="39" y="159"/>
                    </a:cubicBezTo>
                    <a:cubicBezTo>
                      <a:pt x="39" y="157"/>
                      <a:pt x="39" y="159"/>
                      <a:pt x="37" y="155"/>
                    </a:cubicBezTo>
                    <a:cubicBezTo>
                      <a:pt x="35" y="151"/>
                      <a:pt x="37" y="154"/>
                      <a:pt x="35" y="151"/>
                    </a:cubicBezTo>
                    <a:cubicBezTo>
                      <a:pt x="33" y="149"/>
                      <a:pt x="33" y="152"/>
                      <a:pt x="32" y="148"/>
                    </a:cubicBezTo>
                    <a:cubicBezTo>
                      <a:pt x="31" y="143"/>
                      <a:pt x="31" y="146"/>
                      <a:pt x="30" y="141"/>
                    </a:cubicBezTo>
                    <a:cubicBezTo>
                      <a:pt x="28" y="136"/>
                      <a:pt x="31" y="136"/>
                      <a:pt x="28" y="133"/>
                    </a:cubicBezTo>
                    <a:cubicBezTo>
                      <a:pt x="25" y="131"/>
                      <a:pt x="25" y="132"/>
                      <a:pt x="24" y="131"/>
                    </a:cubicBezTo>
                    <a:cubicBezTo>
                      <a:pt x="23" y="129"/>
                      <a:pt x="25" y="130"/>
                      <a:pt x="22" y="126"/>
                    </a:cubicBezTo>
                    <a:cubicBezTo>
                      <a:pt x="20" y="122"/>
                      <a:pt x="16" y="120"/>
                      <a:pt x="16" y="113"/>
                    </a:cubicBezTo>
                    <a:cubicBezTo>
                      <a:pt x="16" y="105"/>
                      <a:pt x="16" y="104"/>
                      <a:pt x="16" y="104"/>
                    </a:cubicBezTo>
                    <a:cubicBezTo>
                      <a:pt x="16" y="104"/>
                      <a:pt x="13" y="101"/>
                      <a:pt x="14" y="97"/>
                    </a:cubicBezTo>
                    <a:cubicBezTo>
                      <a:pt x="15" y="92"/>
                      <a:pt x="16" y="94"/>
                      <a:pt x="15" y="92"/>
                    </a:cubicBezTo>
                    <a:cubicBezTo>
                      <a:pt x="15" y="91"/>
                      <a:pt x="14" y="91"/>
                      <a:pt x="13" y="89"/>
                    </a:cubicBezTo>
                    <a:cubicBezTo>
                      <a:pt x="12" y="88"/>
                      <a:pt x="12" y="88"/>
                      <a:pt x="11" y="87"/>
                    </a:cubicBezTo>
                    <a:cubicBezTo>
                      <a:pt x="11" y="86"/>
                      <a:pt x="11" y="83"/>
                      <a:pt x="11" y="83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10" y="84"/>
                      <a:pt x="0" y="182"/>
                      <a:pt x="97" y="197"/>
                    </a:cubicBezTo>
                    <a:cubicBezTo>
                      <a:pt x="97" y="197"/>
                      <a:pt x="75" y="192"/>
                      <a:pt x="73" y="187"/>
                    </a:cubicBezTo>
                    <a:cubicBezTo>
                      <a:pt x="73" y="187"/>
                      <a:pt x="72" y="183"/>
                      <a:pt x="73" y="183"/>
                    </a:cubicBezTo>
                    <a:cubicBezTo>
                      <a:pt x="74" y="183"/>
                      <a:pt x="76" y="184"/>
                      <a:pt x="77" y="183"/>
                    </a:cubicBezTo>
                    <a:cubicBezTo>
                      <a:pt x="79" y="181"/>
                      <a:pt x="80" y="180"/>
                      <a:pt x="80" y="180"/>
                    </a:cubicBezTo>
                    <a:cubicBezTo>
                      <a:pt x="80" y="182"/>
                      <a:pt x="80" y="182"/>
                      <a:pt x="80" y="182"/>
                    </a:cubicBezTo>
                    <a:cubicBezTo>
                      <a:pt x="80" y="182"/>
                      <a:pt x="79" y="182"/>
                      <a:pt x="83" y="181"/>
                    </a:cubicBezTo>
                    <a:cubicBezTo>
                      <a:pt x="88" y="181"/>
                      <a:pt x="88" y="181"/>
                      <a:pt x="89" y="181"/>
                    </a:cubicBezTo>
                    <a:cubicBezTo>
                      <a:pt x="91" y="180"/>
                      <a:pt x="93" y="176"/>
                      <a:pt x="94" y="178"/>
                    </a:cubicBezTo>
                    <a:cubicBezTo>
                      <a:pt x="95" y="181"/>
                      <a:pt x="93" y="180"/>
                      <a:pt x="95" y="181"/>
                    </a:cubicBezTo>
                    <a:cubicBezTo>
                      <a:pt x="97" y="181"/>
                      <a:pt x="101" y="180"/>
                      <a:pt x="101" y="180"/>
                    </a:cubicBezTo>
                    <a:cubicBezTo>
                      <a:pt x="101" y="180"/>
                      <a:pt x="108" y="181"/>
                      <a:pt x="108" y="180"/>
                    </a:cubicBezTo>
                    <a:cubicBezTo>
                      <a:pt x="109" y="179"/>
                      <a:pt x="109" y="178"/>
                      <a:pt x="110" y="178"/>
                    </a:cubicBezTo>
                    <a:cubicBezTo>
                      <a:pt x="111" y="178"/>
                      <a:pt x="112" y="180"/>
                      <a:pt x="112" y="180"/>
                    </a:cubicBezTo>
                    <a:cubicBezTo>
                      <a:pt x="108" y="182"/>
                      <a:pt x="108" y="182"/>
                      <a:pt x="108" y="182"/>
                    </a:cubicBezTo>
                    <a:cubicBezTo>
                      <a:pt x="105" y="185"/>
                      <a:pt x="105" y="185"/>
                      <a:pt x="105" y="185"/>
                    </a:cubicBezTo>
                    <a:cubicBezTo>
                      <a:pt x="105" y="185"/>
                      <a:pt x="103" y="185"/>
                      <a:pt x="105" y="186"/>
                    </a:cubicBezTo>
                    <a:cubicBezTo>
                      <a:pt x="106" y="187"/>
                      <a:pt x="107" y="187"/>
                      <a:pt x="108" y="187"/>
                    </a:cubicBezTo>
                    <a:cubicBezTo>
                      <a:pt x="110" y="187"/>
                      <a:pt x="114" y="190"/>
                      <a:pt x="115" y="188"/>
                    </a:cubicBezTo>
                    <a:cubicBezTo>
                      <a:pt x="116" y="186"/>
                      <a:pt x="116" y="186"/>
                      <a:pt x="117" y="185"/>
                    </a:cubicBezTo>
                    <a:cubicBezTo>
                      <a:pt x="117" y="184"/>
                      <a:pt x="117" y="182"/>
                      <a:pt x="119" y="182"/>
                    </a:cubicBezTo>
                    <a:cubicBezTo>
                      <a:pt x="120" y="182"/>
                      <a:pt x="122" y="183"/>
                      <a:pt x="122" y="183"/>
                    </a:cubicBezTo>
                    <a:cubicBezTo>
                      <a:pt x="121" y="186"/>
                      <a:pt x="121" y="186"/>
                      <a:pt x="121" y="186"/>
                    </a:cubicBezTo>
                    <a:cubicBezTo>
                      <a:pt x="121" y="186"/>
                      <a:pt x="123" y="186"/>
                      <a:pt x="125" y="186"/>
                    </a:cubicBezTo>
                    <a:cubicBezTo>
                      <a:pt x="126" y="186"/>
                      <a:pt x="126" y="188"/>
                      <a:pt x="128" y="186"/>
                    </a:cubicBezTo>
                    <a:cubicBezTo>
                      <a:pt x="129" y="184"/>
                      <a:pt x="129" y="184"/>
                      <a:pt x="131" y="184"/>
                    </a:cubicBezTo>
                    <a:cubicBezTo>
                      <a:pt x="133" y="184"/>
                      <a:pt x="135" y="183"/>
                      <a:pt x="136" y="183"/>
                    </a:cubicBezTo>
                    <a:cubicBezTo>
                      <a:pt x="136" y="184"/>
                      <a:pt x="138" y="184"/>
                      <a:pt x="139" y="184"/>
                    </a:cubicBezTo>
                    <a:cubicBezTo>
                      <a:pt x="139" y="184"/>
                      <a:pt x="143" y="186"/>
                      <a:pt x="143" y="186"/>
                    </a:cubicBezTo>
                    <a:cubicBezTo>
                      <a:pt x="144" y="185"/>
                      <a:pt x="148" y="186"/>
                      <a:pt x="148" y="186"/>
                    </a:cubicBezTo>
                    <a:cubicBezTo>
                      <a:pt x="148" y="186"/>
                      <a:pt x="137" y="196"/>
                      <a:pt x="113" y="197"/>
                    </a:cubicBezTo>
                    <a:cubicBezTo>
                      <a:pt x="113" y="197"/>
                      <a:pt x="167" y="199"/>
                      <a:pt x="197" y="146"/>
                    </a:cubicBezTo>
                    <a:cubicBezTo>
                      <a:pt x="228" y="94"/>
                      <a:pt x="206" y="26"/>
                      <a:pt x="137" y="3"/>
                    </a:cubicBezTo>
                    <a:cubicBezTo>
                      <a:pt x="137" y="3"/>
                      <a:pt x="189" y="22"/>
                      <a:pt x="203" y="71"/>
                    </a:cubicBezTo>
                    <a:cubicBezTo>
                      <a:pt x="202" y="72"/>
                      <a:pt x="202" y="72"/>
                      <a:pt x="202" y="72"/>
                    </a:cubicBezTo>
                    <a:cubicBezTo>
                      <a:pt x="201" y="71"/>
                      <a:pt x="201" y="72"/>
                      <a:pt x="200" y="69"/>
                    </a:cubicBezTo>
                    <a:cubicBezTo>
                      <a:pt x="199" y="67"/>
                      <a:pt x="199" y="68"/>
                      <a:pt x="199" y="66"/>
                    </a:cubicBezTo>
                    <a:cubicBezTo>
                      <a:pt x="198" y="64"/>
                      <a:pt x="198" y="65"/>
                      <a:pt x="197" y="64"/>
                    </a:cubicBezTo>
                    <a:cubicBezTo>
                      <a:pt x="195" y="62"/>
                      <a:pt x="195" y="62"/>
                      <a:pt x="194" y="61"/>
                    </a:cubicBezTo>
                    <a:cubicBezTo>
                      <a:pt x="193" y="61"/>
                      <a:pt x="192" y="58"/>
                      <a:pt x="192" y="57"/>
                    </a:cubicBezTo>
                    <a:cubicBezTo>
                      <a:pt x="191" y="56"/>
                      <a:pt x="189" y="55"/>
                      <a:pt x="188" y="55"/>
                    </a:cubicBezTo>
                    <a:cubicBezTo>
                      <a:pt x="187" y="55"/>
                      <a:pt x="188" y="54"/>
                      <a:pt x="187" y="55"/>
                    </a:cubicBezTo>
                    <a:cubicBezTo>
                      <a:pt x="187" y="56"/>
                      <a:pt x="189" y="58"/>
                      <a:pt x="189" y="58"/>
                    </a:cubicBezTo>
                    <a:cubicBezTo>
                      <a:pt x="189" y="62"/>
                      <a:pt x="189" y="62"/>
                      <a:pt x="189" y="62"/>
                    </a:cubicBezTo>
                    <a:cubicBezTo>
                      <a:pt x="189" y="62"/>
                      <a:pt x="190" y="65"/>
                      <a:pt x="190" y="66"/>
                    </a:cubicBezTo>
                    <a:cubicBezTo>
                      <a:pt x="190" y="67"/>
                      <a:pt x="189" y="70"/>
                      <a:pt x="189" y="70"/>
                    </a:cubicBezTo>
                    <a:cubicBezTo>
                      <a:pt x="189" y="70"/>
                      <a:pt x="188" y="72"/>
                      <a:pt x="187" y="73"/>
                    </a:cubicBezTo>
                    <a:cubicBezTo>
                      <a:pt x="186" y="73"/>
                      <a:pt x="181" y="74"/>
                      <a:pt x="181" y="74"/>
                    </a:cubicBezTo>
                    <a:cubicBezTo>
                      <a:pt x="181" y="74"/>
                      <a:pt x="179" y="72"/>
                      <a:pt x="179" y="71"/>
                    </a:cubicBezTo>
                    <a:cubicBezTo>
                      <a:pt x="178" y="69"/>
                      <a:pt x="175" y="69"/>
                      <a:pt x="174" y="68"/>
                    </a:cubicBezTo>
                    <a:cubicBezTo>
                      <a:pt x="174" y="67"/>
                      <a:pt x="175" y="66"/>
                      <a:pt x="173" y="64"/>
                    </a:cubicBezTo>
                    <a:cubicBezTo>
                      <a:pt x="172" y="62"/>
                      <a:pt x="173" y="63"/>
                      <a:pt x="172" y="61"/>
                    </a:cubicBezTo>
                    <a:cubicBezTo>
                      <a:pt x="170" y="59"/>
                      <a:pt x="170" y="59"/>
                      <a:pt x="170" y="59"/>
                    </a:cubicBezTo>
                    <a:cubicBezTo>
                      <a:pt x="170" y="59"/>
                      <a:pt x="166" y="58"/>
                      <a:pt x="167" y="60"/>
                    </a:cubicBezTo>
                    <a:cubicBezTo>
                      <a:pt x="168" y="63"/>
                      <a:pt x="167" y="65"/>
                      <a:pt x="168" y="65"/>
                    </a:cubicBezTo>
                    <a:cubicBezTo>
                      <a:pt x="169" y="66"/>
                      <a:pt x="170" y="65"/>
                      <a:pt x="171" y="67"/>
                    </a:cubicBezTo>
                    <a:cubicBezTo>
                      <a:pt x="172" y="69"/>
                      <a:pt x="172" y="70"/>
                      <a:pt x="172" y="71"/>
                    </a:cubicBezTo>
                    <a:cubicBezTo>
                      <a:pt x="173" y="71"/>
                      <a:pt x="173" y="74"/>
                      <a:pt x="174" y="75"/>
                    </a:cubicBezTo>
                    <a:cubicBezTo>
                      <a:pt x="175" y="75"/>
                      <a:pt x="178" y="75"/>
                      <a:pt x="178" y="76"/>
                    </a:cubicBezTo>
                    <a:cubicBezTo>
                      <a:pt x="177" y="77"/>
                      <a:pt x="176" y="78"/>
                      <a:pt x="178" y="79"/>
                    </a:cubicBezTo>
                    <a:cubicBezTo>
                      <a:pt x="179" y="79"/>
                      <a:pt x="179" y="80"/>
                      <a:pt x="180" y="80"/>
                    </a:cubicBezTo>
                    <a:cubicBezTo>
                      <a:pt x="181" y="80"/>
                      <a:pt x="181" y="80"/>
                      <a:pt x="182" y="79"/>
                    </a:cubicBezTo>
                    <a:cubicBezTo>
                      <a:pt x="184" y="79"/>
                      <a:pt x="186" y="79"/>
                      <a:pt x="186" y="79"/>
                    </a:cubicBezTo>
                    <a:cubicBezTo>
                      <a:pt x="186" y="79"/>
                      <a:pt x="188" y="80"/>
                      <a:pt x="188" y="81"/>
                    </a:cubicBezTo>
                    <a:cubicBezTo>
                      <a:pt x="188" y="82"/>
                      <a:pt x="187" y="86"/>
                      <a:pt x="187" y="86"/>
                    </a:cubicBezTo>
                    <a:cubicBezTo>
                      <a:pt x="185" y="90"/>
                      <a:pt x="185" y="90"/>
                      <a:pt x="185" y="90"/>
                    </a:cubicBezTo>
                    <a:cubicBezTo>
                      <a:pt x="185" y="90"/>
                      <a:pt x="185" y="97"/>
                      <a:pt x="184" y="97"/>
                    </a:cubicBezTo>
                    <a:cubicBezTo>
                      <a:pt x="183" y="97"/>
                      <a:pt x="182" y="100"/>
                      <a:pt x="181" y="100"/>
                    </a:cubicBezTo>
                    <a:cubicBezTo>
                      <a:pt x="180" y="101"/>
                      <a:pt x="180" y="105"/>
                      <a:pt x="180" y="105"/>
                    </a:cubicBezTo>
                    <a:cubicBezTo>
                      <a:pt x="178" y="108"/>
                      <a:pt x="178" y="108"/>
                      <a:pt x="178" y="108"/>
                    </a:cubicBezTo>
                    <a:cubicBezTo>
                      <a:pt x="178" y="108"/>
                      <a:pt x="178" y="111"/>
                      <a:pt x="178" y="112"/>
                    </a:cubicBezTo>
                    <a:cubicBezTo>
                      <a:pt x="178" y="113"/>
                      <a:pt x="179" y="117"/>
                      <a:pt x="178" y="119"/>
                    </a:cubicBezTo>
                    <a:cubicBezTo>
                      <a:pt x="178" y="121"/>
                      <a:pt x="175" y="122"/>
                      <a:pt x="175" y="122"/>
                    </a:cubicBezTo>
                    <a:cubicBezTo>
                      <a:pt x="175" y="122"/>
                      <a:pt x="179" y="126"/>
                      <a:pt x="177" y="126"/>
                    </a:cubicBezTo>
                    <a:cubicBezTo>
                      <a:pt x="175" y="127"/>
                      <a:pt x="173" y="129"/>
                      <a:pt x="173" y="130"/>
                    </a:cubicBezTo>
                    <a:cubicBezTo>
                      <a:pt x="172" y="131"/>
                      <a:pt x="172" y="132"/>
                      <a:pt x="171" y="132"/>
                    </a:cubicBezTo>
                    <a:cubicBezTo>
                      <a:pt x="170" y="133"/>
                      <a:pt x="168" y="133"/>
                      <a:pt x="168" y="134"/>
                    </a:cubicBezTo>
                    <a:cubicBezTo>
                      <a:pt x="168" y="134"/>
                      <a:pt x="168" y="137"/>
                      <a:pt x="168" y="137"/>
                    </a:cubicBezTo>
                    <a:cubicBezTo>
                      <a:pt x="164" y="142"/>
                      <a:pt x="164" y="142"/>
                      <a:pt x="164" y="142"/>
                    </a:cubicBezTo>
                    <a:cubicBezTo>
                      <a:pt x="160" y="146"/>
                      <a:pt x="160" y="146"/>
                      <a:pt x="160" y="146"/>
                    </a:cubicBezTo>
                    <a:cubicBezTo>
                      <a:pt x="160" y="146"/>
                      <a:pt x="160" y="149"/>
                      <a:pt x="159" y="149"/>
                    </a:cubicBezTo>
                    <a:cubicBezTo>
                      <a:pt x="158" y="149"/>
                      <a:pt x="153" y="151"/>
                      <a:pt x="152" y="152"/>
                    </a:cubicBezTo>
                    <a:cubicBezTo>
                      <a:pt x="152" y="152"/>
                      <a:pt x="148" y="154"/>
                      <a:pt x="147" y="154"/>
                    </a:cubicBezTo>
                    <a:cubicBezTo>
                      <a:pt x="146" y="154"/>
                      <a:pt x="148" y="157"/>
                      <a:pt x="146" y="154"/>
                    </a:cubicBezTo>
                    <a:cubicBezTo>
                      <a:pt x="144" y="151"/>
                      <a:pt x="145" y="153"/>
                      <a:pt x="144" y="149"/>
                    </a:cubicBezTo>
                    <a:cubicBezTo>
                      <a:pt x="142" y="145"/>
                      <a:pt x="142" y="148"/>
                      <a:pt x="142" y="145"/>
                    </a:cubicBezTo>
                    <a:cubicBezTo>
                      <a:pt x="142" y="143"/>
                      <a:pt x="142" y="145"/>
                      <a:pt x="142" y="143"/>
                    </a:cubicBezTo>
                    <a:cubicBezTo>
                      <a:pt x="142" y="140"/>
                      <a:pt x="143" y="142"/>
                      <a:pt x="141" y="139"/>
                    </a:cubicBezTo>
                    <a:cubicBezTo>
                      <a:pt x="140" y="136"/>
                      <a:pt x="140" y="137"/>
                      <a:pt x="138" y="135"/>
                    </a:cubicBezTo>
                    <a:cubicBezTo>
                      <a:pt x="136" y="133"/>
                      <a:pt x="135" y="135"/>
                      <a:pt x="136" y="132"/>
                    </a:cubicBezTo>
                    <a:cubicBezTo>
                      <a:pt x="137" y="129"/>
                      <a:pt x="137" y="132"/>
                      <a:pt x="137" y="129"/>
                    </a:cubicBezTo>
                    <a:cubicBezTo>
                      <a:pt x="138" y="126"/>
                      <a:pt x="137" y="125"/>
                      <a:pt x="139" y="124"/>
                    </a:cubicBezTo>
                    <a:cubicBezTo>
                      <a:pt x="141" y="123"/>
                      <a:pt x="142" y="122"/>
                      <a:pt x="142" y="121"/>
                    </a:cubicBezTo>
                    <a:cubicBezTo>
                      <a:pt x="142" y="119"/>
                      <a:pt x="142" y="118"/>
                      <a:pt x="142" y="117"/>
                    </a:cubicBezTo>
                    <a:cubicBezTo>
                      <a:pt x="141" y="116"/>
                      <a:pt x="139" y="114"/>
                      <a:pt x="139" y="113"/>
                    </a:cubicBezTo>
                    <a:cubicBezTo>
                      <a:pt x="139" y="112"/>
                      <a:pt x="139" y="113"/>
                      <a:pt x="137" y="111"/>
                    </a:cubicBezTo>
                    <a:cubicBezTo>
                      <a:pt x="136" y="109"/>
                      <a:pt x="135" y="108"/>
                      <a:pt x="135" y="108"/>
                    </a:cubicBezTo>
                    <a:cubicBezTo>
                      <a:pt x="135" y="108"/>
                      <a:pt x="135" y="103"/>
                      <a:pt x="135" y="101"/>
                    </a:cubicBezTo>
                    <a:cubicBezTo>
                      <a:pt x="135" y="99"/>
                      <a:pt x="134" y="102"/>
                      <a:pt x="135" y="99"/>
                    </a:cubicBezTo>
                    <a:cubicBezTo>
                      <a:pt x="135" y="96"/>
                      <a:pt x="135" y="94"/>
                      <a:pt x="135" y="94"/>
                    </a:cubicBezTo>
                    <a:cubicBezTo>
                      <a:pt x="135" y="94"/>
                      <a:pt x="132" y="92"/>
                      <a:pt x="131" y="92"/>
                    </a:cubicBezTo>
                    <a:cubicBezTo>
                      <a:pt x="129" y="92"/>
                      <a:pt x="129" y="94"/>
                      <a:pt x="127" y="93"/>
                    </a:cubicBezTo>
                    <a:cubicBezTo>
                      <a:pt x="125" y="91"/>
                      <a:pt x="126" y="90"/>
                      <a:pt x="125" y="89"/>
                    </a:cubicBezTo>
                    <a:cubicBezTo>
                      <a:pt x="124" y="89"/>
                      <a:pt x="123" y="89"/>
                      <a:pt x="122" y="90"/>
                    </a:cubicBezTo>
                    <a:cubicBezTo>
                      <a:pt x="121" y="91"/>
                      <a:pt x="118" y="91"/>
                      <a:pt x="116" y="91"/>
                    </a:cubicBezTo>
                    <a:cubicBezTo>
                      <a:pt x="114" y="92"/>
                      <a:pt x="113" y="92"/>
                      <a:pt x="110" y="92"/>
                    </a:cubicBezTo>
                    <a:cubicBezTo>
                      <a:pt x="108" y="92"/>
                      <a:pt x="104" y="93"/>
                      <a:pt x="102" y="92"/>
                    </a:cubicBezTo>
                    <a:cubicBezTo>
                      <a:pt x="100" y="91"/>
                      <a:pt x="100" y="92"/>
                      <a:pt x="99" y="90"/>
                    </a:cubicBezTo>
                    <a:cubicBezTo>
                      <a:pt x="98" y="88"/>
                      <a:pt x="99" y="88"/>
                      <a:pt x="97" y="87"/>
                    </a:cubicBezTo>
                    <a:cubicBezTo>
                      <a:pt x="95" y="86"/>
                      <a:pt x="94" y="87"/>
                      <a:pt x="94" y="85"/>
                    </a:cubicBezTo>
                    <a:cubicBezTo>
                      <a:pt x="94" y="82"/>
                      <a:pt x="95" y="83"/>
                      <a:pt x="93" y="81"/>
                    </a:cubicBezTo>
                    <a:cubicBezTo>
                      <a:pt x="92" y="79"/>
                      <a:pt x="94" y="82"/>
                      <a:pt x="92" y="79"/>
                    </a:cubicBezTo>
                    <a:cubicBezTo>
                      <a:pt x="89" y="76"/>
                      <a:pt x="88" y="79"/>
                      <a:pt x="89" y="76"/>
                    </a:cubicBezTo>
                    <a:cubicBezTo>
                      <a:pt x="90" y="74"/>
                      <a:pt x="91" y="75"/>
                      <a:pt x="91" y="73"/>
                    </a:cubicBezTo>
                    <a:cubicBezTo>
                      <a:pt x="91" y="70"/>
                      <a:pt x="95" y="74"/>
                      <a:pt x="92" y="68"/>
                    </a:cubicBezTo>
                    <a:cubicBezTo>
                      <a:pt x="90" y="63"/>
                      <a:pt x="89" y="64"/>
                      <a:pt x="92" y="60"/>
                    </a:cubicBezTo>
                    <a:cubicBezTo>
                      <a:pt x="94" y="55"/>
                      <a:pt x="97" y="54"/>
                      <a:pt x="98" y="53"/>
                    </a:cubicBezTo>
                    <a:cubicBezTo>
                      <a:pt x="98" y="52"/>
                      <a:pt x="99" y="50"/>
                      <a:pt x="100" y="49"/>
                    </a:cubicBezTo>
                    <a:cubicBezTo>
                      <a:pt x="101" y="48"/>
                      <a:pt x="100" y="48"/>
                      <a:pt x="102" y="48"/>
                    </a:cubicBezTo>
                    <a:cubicBezTo>
                      <a:pt x="104" y="48"/>
                      <a:pt x="107" y="47"/>
                      <a:pt x="108" y="46"/>
                    </a:cubicBezTo>
                    <a:cubicBezTo>
                      <a:pt x="109" y="45"/>
                      <a:pt x="111" y="42"/>
                      <a:pt x="112" y="42"/>
                    </a:cubicBezTo>
                    <a:cubicBezTo>
                      <a:pt x="113" y="42"/>
                      <a:pt x="113" y="42"/>
                      <a:pt x="115" y="42"/>
                    </a:cubicBezTo>
                    <a:cubicBezTo>
                      <a:pt x="117" y="41"/>
                      <a:pt x="117" y="41"/>
                      <a:pt x="119" y="41"/>
                    </a:cubicBezTo>
                    <a:cubicBezTo>
                      <a:pt x="120" y="41"/>
                      <a:pt x="117" y="42"/>
                      <a:pt x="121" y="41"/>
                    </a:cubicBezTo>
                    <a:cubicBezTo>
                      <a:pt x="125" y="40"/>
                      <a:pt x="124" y="40"/>
                      <a:pt x="125" y="40"/>
                    </a:cubicBezTo>
                    <a:cubicBezTo>
                      <a:pt x="126" y="40"/>
                      <a:pt x="126" y="41"/>
                      <a:pt x="127" y="41"/>
                    </a:cubicBezTo>
                    <a:cubicBezTo>
                      <a:pt x="129" y="41"/>
                      <a:pt x="129" y="38"/>
                      <a:pt x="129" y="41"/>
                    </a:cubicBezTo>
                    <a:cubicBezTo>
                      <a:pt x="129" y="45"/>
                      <a:pt x="128" y="46"/>
                      <a:pt x="130" y="46"/>
                    </a:cubicBezTo>
                    <a:cubicBezTo>
                      <a:pt x="133" y="47"/>
                      <a:pt x="130" y="47"/>
                      <a:pt x="133" y="47"/>
                    </a:cubicBezTo>
                    <a:cubicBezTo>
                      <a:pt x="136" y="47"/>
                      <a:pt x="135" y="47"/>
                      <a:pt x="137" y="48"/>
                    </a:cubicBezTo>
                    <a:cubicBezTo>
                      <a:pt x="138" y="48"/>
                      <a:pt x="139" y="49"/>
                      <a:pt x="141" y="49"/>
                    </a:cubicBezTo>
                    <a:cubicBezTo>
                      <a:pt x="143" y="49"/>
                      <a:pt x="140" y="52"/>
                      <a:pt x="143" y="49"/>
                    </a:cubicBezTo>
                    <a:cubicBezTo>
                      <a:pt x="146" y="46"/>
                      <a:pt x="141" y="46"/>
                      <a:pt x="146" y="46"/>
                    </a:cubicBezTo>
                    <a:cubicBezTo>
                      <a:pt x="151" y="47"/>
                      <a:pt x="152" y="48"/>
                      <a:pt x="153" y="48"/>
                    </a:cubicBezTo>
                    <a:cubicBezTo>
                      <a:pt x="154" y="47"/>
                      <a:pt x="154" y="48"/>
                      <a:pt x="156" y="47"/>
                    </a:cubicBezTo>
                    <a:cubicBezTo>
                      <a:pt x="159" y="46"/>
                      <a:pt x="159" y="46"/>
                      <a:pt x="160" y="46"/>
                    </a:cubicBezTo>
                    <a:cubicBezTo>
                      <a:pt x="161" y="47"/>
                      <a:pt x="161" y="49"/>
                      <a:pt x="162" y="47"/>
                    </a:cubicBezTo>
                    <a:cubicBezTo>
                      <a:pt x="163" y="45"/>
                      <a:pt x="165" y="45"/>
                      <a:pt x="162" y="44"/>
                    </a:cubicBezTo>
                    <a:cubicBezTo>
                      <a:pt x="159" y="42"/>
                      <a:pt x="158" y="44"/>
                      <a:pt x="158" y="42"/>
                    </a:cubicBezTo>
                    <a:cubicBezTo>
                      <a:pt x="157" y="40"/>
                      <a:pt x="160" y="41"/>
                      <a:pt x="157" y="40"/>
                    </a:cubicBezTo>
                    <a:cubicBezTo>
                      <a:pt x="154" y="40"/>
                      <a:pt x="155" y="40"/>
                      <a:pt x="153" y="39"/>
                    </a:cubicBezTo>
                    <a:cubicBezTo>
                      <a:pt x="151" y="38"/>
                      <a:pt x="149" y="41"/>
                      <a:pt x="148" y="39"/>
                    </a:cubicBezTo>
                    <a:cubicBezTo>
                      <a:pt x="147" y="37"/>
                      <a:pt x="143" y="41"/>
                      <a:pt x="147" y="37"/>
                    </a:cubicBezTo>
                    <a:cubicBezTo>
                      <a:pt x="151" y="34"/>
                      <a:pt x="149" y="32"/>
                      <a:pt x="152" y="33"/>
                    </a:cubicBezTo>
                    <a:cubicBezTo>
                      <a:pt x="155" y="34"/>
                      <a:pt x="154" y="36"/>
                      <a:pt x="155" y="35"/>
                    </a:cubicBezTo>
                    <a:cubicBezTo>
                      <a:pt x="157" y="33"/>
                      <a:pt x="160" y="32"/>
                      <a:pt x="157" y="30"/>
                    </a:cubicBezTo>
                    <a:cubicBezTo>
                      <a:pt x="154" y="28"/>
                      <a:pt x="156" y="29"/>
                      <a:pt x="153" y="28"/>
                    </a:cubicBezTo>
                    <a:cubicBezTo>
                      <a:pt x="150" y="26"/>
                      <a:pt x="147" y="33"/>
                      <a:pt x="146" y="32"/>
                    </a:cubicBezTo>
                    <a:cubicBezTo>
                      <a:pt x="145" y="31"/>
                      <a:pt x="144" y="30"/>
                      <a:pt x="143" y="31"/>
                    </a:cubicBezTo>
                    <a:cubicBezTo>
                      <a:pt x="142" y="31"/>
                      <a:pt x="142" y="34"/>
                      <a:pt x="142" y="36"/>
                    </a:cubicBezTo>
                    <a:cubicBezTo>
                      <a:pt x="142" y="38"/>
                      <a:pt x="143" y="38"/>
                      <a:pt x="140" y="37"/>
                    </a:cubicBezTo>
                    <a:cubicBezTo>
                      <a:pt x="137" y="35"/>
                      <a:pt x="144" y="36"/>
                      <a:pt x="137" y="33"/>
                    </a:cubicBezTo>
                    <a:cubicBezTo>
                      <a:pt x="130" y="31"/>
                      <a:pt x="128" y="31"/>
                      <a:pt x="127" y="32"/>
                    </a:cubicBezTo>
                    <a:cubicBezTo>
                      <a:pt x="126" y="33"/>
                      <a:pt x="125" y="33"/>
                      <a:pt x="124" y="34"/>
                    </a:cubicBezTo>
                    <a:cubicBezTo>
                      <a:pt x="123" y="35"/>
                      <a:pt x="126" y="36"/>
                      <a:pt x="123" y="35"/>
                    </a:cubicBezTo>
                    <a:cubicBezTo>
                      <a:pt x="120" y="33"/>
                      <a:pt x="118" y="35"/>
                      <a:pt x="118" y="35"/>
                    </a:cubicBezTo>
                    <a:cubicBezTo>
                      <a:pt x="118" y="35"/>
                      <a:pt x="117" y="35"/>
                      <a:pt x="116" y="36"/>
                    </a:cubicBezTo>
                    <a:cubicBezTo>
                      <a:pt x="114" y="37"/>
                      <a:pt x="112" y="38"/>
                      <a:pt x="111" y="37"/>
                    </a:cubicBezTo>
                    <a:cubicBezTo>
                      <a:pt x="109" y="37"/>
                      <a:pt x="106" y="38"/>
                      <a:pt x="109" y="34"/>
                    </a:cubicBezTo>
                    <a:cubicBezTo>
                      <a:pt x="111" y="31"/>
                      <a:pt x="109" y="33"/>
                      <a:pt x="113" y="31"/>
                    </a:cubicBezTo>
                    <a:cubicBezTo>
                      <a:pt x="117" y="30"/>
                      <a:pt x="123" y="29"/>
                      <a:pt x="118" y="28"/>
                    </a:cubicBezTo>
                    <a:cubicBezTo>
                      <a:pt x="113" y="27"/>
                      <a:pt x="121" y="27"/>
                      <a:pt x="114" y="24"/>
                    </a:cubicBezTo>
                    <a:cubicBezTo>
                      <a:pt x="107" y="21"/>
                      <a:pt x="107" y="25"/>
                      <a:pt x="107" y="21"/>
                    </a:cubicBezTo>
                    <a:cubicBezTo>
                      <a:pt x="108" y="16"/>
                      <a:pt x="107" y="16"/>
                      <a:pt x="106" y="16"/>
                    </a:cubicBezTo>
                    <a:cubicBezTo>
                      <a:pt x="104" y="16"/>
                      <a:pt x="100" y="17"/>
                      <a:pt x="98" y="18"/>
                    </a:cubicBezTo>
                    <a:cubicBezTo>
                      <a:pt x="97" y="18"/>
                      <a:pt x="99" y="19"/>
                      <a:pt x="96" y="17"/>
                    </a:cubicBezTo>
                    <a:cubicBezTo>
                      <a:pt x="92" y="15"/>
                      <a:pt x="91" y="18"/>
                      <a:pt x="92" y="15"/>
                    </a:cubicBezTo>
                    <a:cubicBezTo>
                      <a:pt x="94" y="13"/>
                      <a:pt x="94" y="12"/>
                      <a:pt x="96" y="11"/>
                    </a:cubicBezTo>
                    <a:cubicBezTo>
                      <a:pt x="98" y="9"/>
                      <a:pt x="97" y="3"/>
                      <a:pt x="102" y="5"/>
                    </a:cubicBezTo>
                    <a:cubicBezTo>
                      <a:pt x="106" y="8"/>
                      <a:pt x="105" y="7"/>
                      <a:pt x="108" y="7"/>
                    </a:cubicBezTo>
                    <a:cubicBezTo>
                      <a:pt x="112" y="7"/>
                      <a:pt x="114" y="7"/>
                      <a:pt x="114" y="6"/>
                    </a:cubicBezTo>
                    <a:cubicBezTo>
                      <a:pt x="114" y="5"/>
                      <a:pt x="109" y="3"/>
                      <a:pt x="109" y="3"/>
                    </a:cubicBezTo>
                    <a:cubicBezTo>
                      <a:pt x="109" y="3"/>
                      <a:pt x="108" y="4"/>
                      <a:pt x="109" y="3"/>
                    </a:cubicBezTo>
                    <a:cubicBezTo>
                      <a:pt x="109" y="2"/>
                      <a:pt x="110" y="1"/>
                      <a:pt x="110" y="1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96" y="0"/>
                      <a:pt x="9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5160946" y="3004669"/>
              <a:ext cx="301846" cy="482642"/>
              <a:chOff x="5452697" y="3283198"/>
              <a:chExt cx="428625" cy="685359"/>
            </a:xfrm>
            <a:grpFill/>
          </p:grpSpPr>
          <p:sp>
            <p:nvSpPr>
              <p:cNvPr id="55" name="Freeform 41"/>
              <p:cNvSpPr>
                <a:spLocks noEditPoints="1"/>
              </p:cNvSpPr>
              <p:nvPr/>
            </p:nvSpPr>
            <p:spPr bwMode="auto">
              <a:xfrm>
                <a:off x="5452697" y="3283198"/>
                <a:ext cx="428625" cy="390525"/>
              </a:xfrm>
              <a:custGeom>
                <a:avLst/>
                <a:gdLst>
                  <a:gd name="T0" fmla="*/ 116 w 196"/>
                  <a:gd name="T1" fmla="*/ 2 h 179"/>
                  <a:gd name="T2" fmla="*/ 98 w 196"/>
                  <a:gd name="T3" fmla="*/ 0 h 179"/>
                  <a:gd name="T4" fmla="*/ 98 w 196"/>
                  <a:gd name="T5" fmla="*/ 17 h 179"/>
                  <a:gd name="T6" fmla="*/ 113 w 196"/>
                  <a:gd name="T7" fmla="*/ 18 h 179"/>
                  <a:gd name="T8" fmla="*/ 169 w 196"/>
                  <a:gd name="T9" fmla="*/ 105 h 179"/>
                  <a:gd name="T10" fmla="*/ 98 w 196"/>
                  <a:gd name="T11" fmla="*/ 163 h 179"/>
                  <a:gd name="T12" fmla="*/ 98 w 196"/>
                  <a:gd name="T13" fmla="*/ 179 h 179"/>
                  <a:gd name="T14" fmla="*/ 185 w 196"/>
                  <a:gd name="T15" fmla="*/ 108 h 179"/>
                  <a:gd name="T16" fmla="*/ 116 w 196"/>
                  <a:gd name="T17" fmla="*/ 2 h 179"/>
                  <a:gd name="T18" fmla="*/ 98 w 196"/>
                  <a:gd name="T19" fmla="*/ 0 h 179"/>
                  <a:gd name="T20" fmla="*/ 10 w 196"/>
                  <a:gd name="T21" fmla="*/ 71 h 179"/>
                  <a:gd name="T22" fmla="*/ 79 w 196"/>
                  <a:gd name="T23" fmla="*/ 177 h 179"/>
                  <a:gd name="T24" fmla="*/ 98 w 196"/>
                  <a:gd name="T25" fmla="*/ 179 h 179"/>
                  <a:gd name="T26" fmla="*/ 98 w 196"/>
                  <a:gd name="T27" fmla="*/ 163 h 179"/>
                  <a:gd name="T28" fmla="*/ 83 w 196"/>
                  <a:gd name="T29" fmla="*/ 161 h 179"/>
                  <a:gd name="T30" fmla="*/ 83 w 196"/>
                  <a:gd name="T31" fmla="*/ 161 h 179"/>
                  <a:gd name="T32" fmla="*/ 26 w 196"/>
                  <a:gd name="T33" fmla="*/ 75 h 179"/>
                  <a:gd name="T34" fmla="*/ 98 w 196"/>
                  <a:gd name="T35" fmla="*/ 17 h 179"/>
                  <a:gd name="T36" fmla="*/ 98 w 196"/>
                  <a:gd name="T37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6" h="179">
                    <a:moveTo>
                      <a:pt x="116" y="2"/>
                    </a:moveTo>
                    <a:cubicBezTo>
                      <a:pt x="110" y="1"/>
                      <a:pt x="104" y="0"/>
                      <a:pt x="98" y="0"/>
                    </a:cubicBezTo>
                    <a:cubicBezTo>
                      <a:pt x="98" y="17"/>
                      <a:pt x="98" y="17"/>
                      <a:pt x="98" y="17"/>
                    </a:cubicBezTo>
                    <a:cubicBezTo>
                      <a:pt x="103" y="17"/>
                      <a:pt x="108" y="17"/>
                      <a:pt x="113" y="18"/>
                    </a:cubicBezTo>
                    <a:cubicBezTo>
                      <a:pt x="152" y="27"/>
                      <a:pt x="177" y="65"/>
                      <a:pt x="169" y="105"/>
                    </a:cubicBezTo>
                    <a:cubicBezTo>
                      <a:pt x="162" y="139"/>
                      <a:pt x="131" y="163"/>
                      <a:pt x="98" y="163"/>
                    </a:cubicBezTo>
                    <a:cubicBezTo>
                      <a:pt x="98" y="179"/>
                      <a:pt x="98" y="179"/>
                      <a:pt x="98" y="179"/>
                    </a:cubicBezTo>
                    <a:cubicBezTo>
                      <a:pt x="139" y="179"/>
                      <a:pt x="177" y="150"/>
                      <a:pt x="185" y="108"/>
                    </a:cubicBezTo>
                    <a:cubicBezTo>
                      <a:pt x="196" y="60"/>
                      <a:pt x="165" y="12"/>
                      <a:pt x="116" y="2"/>
                    </a:cubicBezTo>
                    <a:close/>
                    <a:moveTo>
                      <a:pt x="98" y="0"/>
                    </a:moveTo>
                    <a:cubicBezTo>
                      <a:pt x="56" y="0"/>
                      <a:pt x="19" y="29"/>
                      <a:pt x="10" y="71"/>
                    </a:cubicBezTo>
                    <a:cubicBezTo>
                      <a:pt x="0" y="120"/>
                      <a:pt x="31" y="167"/>
                      <a:pt x="79" y="177"/>
                    </a:cubicBezTo>
                    <a:cubicBezTo>
                      <a:pt x="85" y="179"/>
                      <a:pt x="92" y="179"/>
                      <a:pt x="98" y="179"/>
                    </a:cubicBezTo>
                    <a:cubicBezTo>
                      <a:pt x="98" y="163"/>
                      <a:pt x="98" y="163"/>
                      <a:pt x="98" y="163"/>
                    </a:cubicBezTo>
                    <a:cubicBezTo>
                      <a:pt x="93" y="163"/>
                      <a:pt x="88" y="162"/>
                      <a:pt x="83" y="161"/>
                    </a:cubicBezTo>
                    <a:cubicBezTo>
                      <a:pt x="83" y="161"/>
                      <a:pt x="83" y="161"/>
                      <a:pt x="83" y="161"/>
                    </a:cubicBezTo>
                    <a:cubicBezTo>
                      <a:pt x="43" y="153"/>
                      <a:pt x="18" y="114"/>
                      <a:pt x="26" y="75"/>
                    </a:cubicBezTo>
                    <a:cubicBezTo>
                      <a:pt x="33" y="40"/>
                      <a:pt x="64" y="17"/>
                      <a:pt x="98" y="17"/>
                    </a:cubicBezTo>
                    <a:lnTo>
                      <a:pt x="9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56" name="Freeform 43"/>
              <p:cNvSpPr/>
              <p:nvPr/>
            </p:nvSpPr>
            <p:spPr bwMode="auto">
              <a:xfrm>
                <a:off x="5530719" y="3643561"/>
                <a:ext cx="125178" cy="324996"/>
              </a:xfrm>
              <a:custGeom>
                <a:avLst/>
                <a:gdLst/>
                <a:ahLst/>
                <a:cxnLst/>
                <a:rect l="l" t="t" r="r" b="b"/>
                <a:pathLst>
                  <a:path w="125178" h="324996">
                    <a:moveTo>
                      <a:pt x="72791" y="0"/>
                    </a:moveTo>
                    <a:lnTo>
                      <a:pt x="125178" y="11112"/>
                    </a:lnTo>
                    <a:lnTo>
                      <a:pt x="110517" y="80314"/>
                    </a:lnTo>
                    <a:cubicBezTo>
                      <a:pt x="119190" y="88806"/>
                      <a:pt x="122294" y="101492"/>
                      <a:pt x="118669" y="114855"/>
                    </a:cubicBezTo>
                    <a:lnTo>
                      <a:pt x="81787" y="291533"/>
                    </a:lnTo>
                    <a:cubicBezTo>
                      <a:pt x="77447" y="313345"/>
                      <a:pt x="55752" y="328613"/>
                      <a:pt x="34056" y="324251"/>
                    </a:cubicBezTo>
                    <a:cubicBezTo>
                      <a:pt x="10190" y="317707"/>
                      <a:pt x="-4997" y="295895"/>
                      <a:pt x="1512" y="274083"/>
                    </a:cubicBezTo>
                    <a:cubicBezTo>
                      <a:pt x="38395" y="97406"/>
                      <a:pt x="38395" y="97406"/>
                      <a:pt x="38395" y="97406"/>
                    </a:cubicBezTo>
                    <a:cubicBezTo>
                      <a:pt x="40712" y="84594"/>
                      <a:pt x="47978" y="74891"/>
                      <a:pt x="57961" y="699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</p:grpSp>
        <p:sp>
          <p:nvSpPr>
            <p:cNvPr id="21" name="Freeform 44"/>
            <p:cNvSpPr/>
            <p:nvPr/>
          </p:nvSpPr>
          <p:spPr bwMode="auto">
            <a:xfrm>
              <a:off x="4375029" y="1184652"/>
              <a:ext cx="368922" cy="337620"/>
            </a:xfrm>
            <a:custGeom>
              <a:avLst/>
              <a:gdLst>
                <a:gd name="T0" fmla="*/ 117 w 240"/>
                <a:gd name="T1" fmla="*/ 220 h 220"/>
                <a:gd name="T2" fmla="*/ 0 w 240"/>
                <a:gd name="T3" fmla="*/ 219 h 220"/>
                <a:gd name="T4" fmla="*/ 0 w 240"/>
                <a:gd name="T5" fmla="*/ 44 h 220"/>
                <a:gd name="T6" fmla="*/ 120 w 240"/>
                <a:gd name="T7" fmla="*/ 44 h 220"/>
                <a:gd name="T8" fmla="*/ 240 w 240"/>
                <a:gd name="T9" fmla="*/ 44 h 220"/>
                <a:gd name="T10" fmla="*/ 240 w 240"/>
                <a:gd name="T11" fmla="*/ 219 h 220"/>
                <a:gd name="T12" fmla="*/ 117 w 240"/>
                <a:gd name="T13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220">
                  <a:moveTo>
                    <a:pt x="117" y="220"/>
                  </a:moveTo>
                  <a:cubicBezTo>
                    <a:pt x="117" y="220"/>
                    <a:pt x="76" y="179"/>
                    <a:pt x="0" y="21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78" y="0"/>
                    <a:pt x="120" y="44"/>
                  </a:cubicBezTo>
                  <a:cubicBezTo>
                    <a:pt x="240" y="44"/>
                    <a:pt x="240" y="44"/>
                    <a:pt x="240" y="44"/>
                  </a:cubicBezTo>
                  <a:cubicBezTo>
                    <a:pt x="240" y="219"/>
                    <a:pt x="240" y="219"/>
                    <a:pt x="240" y="219"/>
                  </a:cubicBezTo>
                  <a:lnTo>
                    <a:pt x="117" y="2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22" name="Freeform 45"/>
            <p:cNvSpPr>
              <a:spLocks noEditPoints="1"/>
            </p:cNvSpPr>
            <p:nvPr/>
          </p:nvSpPr>
          <p:spPr bwMode="auto">
            <a:xfrm>
              <a:off x="4265470" y="3058331"/>
              <a:ext cx="449415" cy="372277"/>
            </a:xfrm>
            <a:custGeom>
              <a:avLst/>
              <a:gdLst>
                <a:gd name="T0" fmla="*/ 199 w 293"/>
                <a:gd name="T1" fmla="*/ 192 h 242"/>
                <a:gd name="T2" fmla="*/ 219 w 293"/>
                <a:gd name="T3" fmla="*/ 205 h 242"/>
                <a:gd name="T4" fmla="*/ 219 w 293"/>
                <a:gd name="T5" fmla="*/ 214 h 242"/>
                <a:gd name="T6" fmla="*/ 199 w 293"/>
                <a:gd name="T7" fmla="*/ 214 h 242"/>
                <a:gd name="T8" fmla="*/ 219 w 293"/>
                <a:gd name="T9" fmla="*/ 242 h 242"/>
                <a:gd name="T10" fmla="*/ 242 w 293"/>
                <a:gd name="T11" fmla="*/ 216 h 242"/>
                <a:gd name="T12" fmla="*/ 199 w 293"/>
                <a:gd name="T13" fmla="*/ 170 h 242"/>
                <a:gd name="T14" fmla="*/ 293 w 293"/>
                <a:gd name="T15" fmla="*/ 147 h 242"/>
                <a:gd name="T16" fmla="*/ 269 w 293"/>
                <a:gd name="T17" fmla="*/ 0 h 242"/>
                <a:gd name="T18" fmla="*/ 199 w 293"/>
                <a:gd name="T19" fmla="*/ 16 h 242"/>
                <a:gd name="T20" fmla="*/ 275 w 293"/>
                <a:gd name="T21" fmla="*/ 35 h 242"/>
                <a:gd name="T22" fmla="*/ 256 w 293"/>
                <a:gd name="T23" fmla="*/ 154 h 242"/>
                <a:gd name="T24" fmla="*/ 199 w 293"/>
                <a:gd name="T25" fmla="*/ 170 h 242"/>
                <a:gd name="T26" fmla="*/ 175 w 293"/>
                <a:gd name="T27" fmla="*/ 192 h 242"/>
                <a:gd name="T28" fmla="*/ 199 w 293"/>
                <a:gd name="T29" fmla="*/ 170 h 242"/>
                <a:gd name="T30" fmla="*/ 146 w 293"/>
                <a:gd name="T31" fmla="*/ 154 h 242"/>
                <a:gd name="T32" fmla="*/ 199 w 293"/>
                <a:gd name="T33" fmla="*/ 242 h 242"/>
                <a:gd name="T34" fmla="*/ 179 w 293"/>
                <a:gd name="T35" fmla="*/ 214 h 242"/>
                <a:gd name="T36" fmla="*/ 179 w 293"/>
                <a:gd name="T37" fmla="*/ 205 h 242"/>
                <a:gd name="T38" fmla="*/ 199 w 293"/>
                <a:gd name="T39" fmla="*/ 192 h 242"/>
                <a:gd name="T40" fmla="*/ 146 w 293"/>
                <a:gd name="T41" fmla="*/ 0 h 242"/>
                <a:gd name="T42" fmla="*/ 199 w 293"/>
                <a:gd name="T43" fmla="*/ 16 h 242"/>
                <a:gd name="T44" fmla="*/ 146 w 293"/>
                <a:gd name="T45" fmla="*/ 0 h 242"/>
                <a:gd name="T46" fmla="*/ 0 w 293"/>
                <a:gd name="T47" fmla="*/ 24 h 242"/>
                <a:gd name="T48" fmla="*/ 23 w 293"/>
                <a:gd name="T49" fmla="*/ 170 h 242"/>
                <a:gd name="T50" fmla="*/ 117 w 293"/>
                <a:gd name="T51" fmla="*/ 192 h 242"/>
                <a:gd name="T52" fmla="*/ 52 w 293"/>
                <a:gd name="T53" fmla="*/ 216 h 242"/>
                <a:gd name="T54" fmla="*/ 75 w 293"/>
                <a:gd name="T55" fmla="*/ 242 h 242"/>
                <a:gd name="T56" fmla="*/ 146 w 293"/>
                <a:gd name="T57" fmla="*/ 154 h 242"/>
                <a:gd name="T58" fmla="*/ 37 w 293"/>
                <a:gd name="T59" fmla="*/ 154 h 242"/>
                <a:gd name="T60" fmla="*/ 17 w 293"/>
                <a:gd name="T61" fmla="*/ 35 h 242"/>
                <a:gd name="T62" fmla="*/ 146 w 293"/>
                <a:gd name="T63" fmla="*/ 1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3" h="242">
                  <a:moveTo>
                    <a:pt x="219" y="192"/>
                  </a:moveTo>
                  <a:cubicBezTo>
                    <a:pt x="199" y="192"/>
                    <a:pt x="199" y="192"/>
                    <a:pt x="199" y="192"/>
                  </a:cubicBezTo>
                  <a:cubicBezTo>
                    <a:pt x="199" y="205"/>
                    <a:pt x="199" y="205"/>
                    <a:pt x="199" y="205"/>
                  </a:cubicBezTo>
                  <a:cubicBezTo>
                    <a:pt x="219" y="205"/>
                    <a:pt x="219" y="205"/>
                    <a:pt x="219" y="205"/>
                  </a:cubicBezTo>
                  <a:cubicBezTo>
                    <a:pt x="221" y="205"/>
                    <a:pt x="223" y="207"/>
                    <a:pt x="223" y="209"/>
                  </a:cubicBezTo>
                  <a:cubicBezTo>
                    <a:pt x="223" y="212"/>
                    <a:pt x="221" y="214"/>
                    <a:pt x="219" y="214"/>
                  </a:cubicBezTo>
                  <a:cubicBezTo>
                    <a:pt x="219" y="214"/>
                    <a:pt x="219" y="214"/>
                    <a:pt x="219" y="214"/>
                  </a:cubicBezTo>
                  <a:cubicBezTo>
                    <a:pt x="199" y="214"/>
                    <a:pt x="199" y="214"/>
                    <a:pt x="199" y="214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219" y="242"/>
                    <a:pt x="219" y="242"/>
                    <a:pt x="219" y="242"/>
                  </a:cubicBezTo>
                  <a:cubicBezTo>
                    <a:pt x="232" y="242"/>
                    <a:pt x="242" y="232"/>
                    <a:pt x="242" y="219"/>
                  </a:cubicBezTo>
                  <a:cubicBezTo>
                    <a:pt x="242" y="216"/>
                    <a:pt x="242" y="216"/>
                    <a:pt x="242" y="216"/>
                  </a:cubicBezTo>
                  <a:cubicBezTo>
                    <a:pt x="242" y="203"/>
                    <a:pt x="232" y="192"/>
                    <a:pt x="219" y="192"/>
                  </a:cubicBezTo>
                  <a:close/>
                  <a:moveTo>
                    <a:pt x="199" y="170"/>
                  </a:moveTo>
                  <a:cubicBezTo>
                    <a:pt x="269" y="170"/>
                    <a:pt x="269" y="170"/>
                    <a:pt x="269" y="170"/>
                  </a:cubicBezTo>
                  <a:cubicBezTo>
                    <a:pt x="282" y="170"/>
                    <a:pt x="293" y="160"/>
                    <a:pt x="293" y="147"/>
                  </a:cubicBezTo>
                  <a:cubicBezTo>
                    <a:pt x="293" y="24"/>
                    <a:pt x="293" y="24"/>
                    <a:pt x="293" y="24"/>
                  </a:cubicBezTo>
                  <a:cubicBezTo>
                    <a:pt x="293" y="11"/>
                    <a:pt x="282" y="0"/>
                    <a:pt x="26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16"/>
                    <a:pt x="199" y="16"/>
                    <a:pt x="199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67" y="16"/>
                    <a:pt x="275" y="24"/>
                    <a:pt x="275" y="35"/>
                  </a:cubicBezTo>
                  <a:cubicBezTo>
                    <a:pt x="275" y="135"/>
                    <a:pt x="275" y="135"/>
                    <a:pt x="275" y="135"/>
                  </a:cubicBezTo>
                  <a:cubicBezTo>
                    <a:pt x="275" y="146"/>
                    <a:pt x="267" y="154"/>
                    <a:pt x="256" y="154"/>
                  </a:cubicBezTo>
                  <a:cubicBezTo>
                    <a:pt x="199" y="154"/>
                    <a:pt x="199" y="154"/>
                    <a:pt x="199" y="154"/>
                  </a:cubicBezTo>
                  <a:lnTo>
                    <a:pt x="199" y="170"/>
                  </a:lnTo>
                  <a:close/>
                  <a:moveTo>
                    <a:pt x="199" y="192"/>
                  </a:moveTo>
                  <a:cubicBezTo>
                    <a:pt x="175" y="192"/>
                    <a:pt x="175" y="192"/>
                    <a:pt x="175" y="192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99" y="170"/>
                    <a:pt x="199" y="170"/>
                    <a:pt x="199" y="170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242"/>
                    <a:pt x="146" y="242"/>
                    <a:pt x="146" y="242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199" y="214"/>
                    <a:pt x="199" y="214"/>
                    <a:pt x="199" y="214"/>
                  </a:cubicBezTo>
                  <a:cubicBezTo>
                    <a:pt x="179" y="214"/>
                    <a:pt x="179" y="214"/>
                    <a:pt x="179" y="214"/>
                  </a:cubicBezTo>
                  <a:cubicBezTo>
                    <a:pt x="177" y="214"/>
                    <a:pt x="175" y="212"/>
                    <a:pt x="175" y="209"/>
                  </a:cubicBezTo>
                  <a:cubicBezTo>
                    <a:pt x="175" y="207"/>
                    <a:pt x="177" y="205"/>
                    <a:pt x="179" y="205"/>
                  </a:cubicBezTo>
                  <a:cubicBezTo>
                    <a:pt x="199" y="205"/>
                    <a:pt x="199" y="205"/>
                    <a:pt x="199" y="205"/>
                  </a:cubicBezTo>
                  <a:cubicBezTo>
                    <a:pt x="199" y="192"/>
                    <a:pt x="199" y="192"/>
                    <a:pt x="199" y="192"/>
                  </a:cubicBezTo>
                  <a:close/>
                  <a:moveTo>
                    <a:pt x="199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99" y="16"/>
                    <a:pt x="199" y="16"/>
                    <a:pt x="199" y="16"/>
                  </a:cubicBezTo>
                  <a:lnTo>
                    <a:pt x="199" y="0"/>
                  </a:lnTo>
                  <a:close/>
                  <a:moveTo>
                    <a:pt x="146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1"/>
                    <a:pt x="0" y="24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60"/>
                    <a:pt x="10" y="170"/>
                    <a:pt x="23" y="170"/>
                  </a:cubicBezTo>
                  <a:cubicBezTo>
                    <a:pt x="117" y="170"/>
                    <a:pt x="117" y="170"/>
                    <a:pt x="117" y="170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75" y="192"/>
                    <a:pt x="75" y="192"/>
                    <a:pt x="75" y="192"/>
                  </a:cubicBezTo>
                  <a:cubicBezTo>
                    <a:pt x="62" y="192"/>
                    <a:pt x="52" y="203"/>
                    <a:pt x="52" y="216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32"/>
                    <a:pt x="62" y="242"/>
                    <a:pt x="75" y="242"/>
                  </a:cubicBezTo>
                  <a:cubicBezTo>
                    <a:pt x="146" y="242"/>
                    <a:pt x="146" y="242"/>
                    <a:pt x="146" y="242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26" y="154"/>
                    <a:pt x="17" y="146"/>
                    <a:pt x="17" y="1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24"/>
                    <a:pt x="26" y="16"/>
                    <a:pt x="37" y="16"/>
                  </a:cubicBezTo>
                  <a:cubicBezTo>
                    <a:pt x="146" y="16"/>
                    <a:pt x="146" y="16"/>
                    <a:pt x="146" y="16"/>
                  </a:cubicBezTo>
                  <a:lnTo>
                    <a:pt x="14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23" name="Freeform 46"/>
            <p:cNvSpPr>
              <a:spLocks noEditPoints="1"/>
            </p:cNvSpPr>
            <p:nvPr/>
          </p:nvSpPr>
          <p:spPr bwMode="auto">
            <a:xfrm>
              <a:off x="5060331" y="2317132"/>
              <a:ext cx="576861" cy="673004"/>
            </a:xfrm>
            <a:custGeom>
              <a:avLst/>
              <a:gdLst>
                <a:gd name="T0" fmla="*/ 376 w 376"/>
                <a:gd name="T1" fmla="*/ 43 h 438"/>
                <a:gd name="T2" fmla="*/ 324 w 376"/>
                <a:gd name="T3" fmla="*/ 32 h 438"/>
                <a:gd name="T4" fmla="*/ 334 w 376"/>
                <a:gd name="T5" fmla="*/ 54 h 438"/>
                <a:gd name="T6" fmla="*/ 324 w 376"/>
                <a:gd name="T7" fmla="*/ 59 h 438"/>
                <a:gd name="T8" fmla="*/ 272 w 376"/>
                <a:gd name="T9" fmla="*/ 63 h 438"/>
                <a:gd name="T10" fmla="*/ 304 w 376"/>
                <a:gd name="T11" fmla="*/ 98 h 438"/>
                <a:gd name="T12" fmla="*/ 256 w 376"/>
                <a:gd name="T13" fmla="*/ 81 h 438"/>
                <a:gd name="T14" fmla="*/ 271 w 376"/>
                <a:gd name="T15" fmla="*/ 103 h 438"/>
                <a:gd name="T16" fmla="*/ 241 w 376"/>
                <a:gd name="T17" fmla="*/ 100 h 438"/>
                <a:gd name="T18" fmla="*/ 256 w 376"/>
                <a:gd name="T19" fmla="*/ 122 h 438"/>
                <a:gd name="T20" fmla="*/ 226 w 376"/>
                <a:gd name="T21" fmla="*/ 119 h 438"/>
                <a:gd name="T22" fmla="*/ 240 w 376"/>
                <a:gd name="T23" fmla="*/ 140 h 438"/>
                <a:gd name="T24" fmla="*/ 210 w 376"/>
                <a:gd name="T25" fmla="*/ 138 h 438"/>
                <a:gd name="T26" fmla="*/ 242 w 376"/>
                <a:gd name="T27" fmla="*/ 173 h 438"/>
                <a:gd name="T28" fmla="*/ 195 w 376"/>
                <a:gd name="T29" fmla="*/ 156 h 438"/>
                <a:gd name="T30" fmla="*/ 210 w 376"/>
                <a:gd name="T31" fmla="*/ 178 h 438"/>
                <a:gd name="T32" fmla="*/ 180 w 376"/>
                <a:gd name="T33" fmla="*/ 175 h 438"/>
                <a:gd name="T34" fmla="*/ 194 w 376"/>
                <a:gd name="T35" fmla="*/ 197 h 438"/>
                <a:gd name="T36" fmla="*/ 164 w 376"/>
                <a:gd name="T37" fmla="*/ 194 h 438"/>
                <a:gd name="T38" fmla="*/ 179 w 376"/>
                <a:gd name="T39" fmla="*/ 215 h 438"/>
                <a:gd name="T40" fmla="*/ 149 w 376"/>
                <a:gd name="T41" fmla="*/ 213 h 438"/>
                <a:gd name="T42" fmla="*/ 181 w 376"/>
                <a:gd name="T43" fmla="*/ 248 h 438"/>
                <a:gd name="T44" fmla="*/ 134 w 376"/>
                <a:gd name="T45" fmla="*/ 232 h 438"/>
                <a:gd name="T46" fmla="*/ 148 w 376"/>
                <a:gd name="T47" fmla="*/ 253 h 438"/>
                <a:gd name="T48" fmla="*/ 118 w 376"/>
                <a:gd name="T49" fmla="*/ 250 h 438"/>
                <a:gd name="T50" fmla="*/ 133 w 376"/>
                <a:gd name="T51" fmla="*/ 272 h 438"/>
                <a:gd name="T52" fmla="*/ 103 w 376"/>
                <a:gd name="T53" fmla="*/ 269 h 438"/>
                <a:gd name="T54" fmla="*/ 117 w 376"/>
                <a:gd name="T55" fmla="*/ 290 h 438"/>
                <a:gd name="T56" fmla="*/ 88 w 376"/>
                <a:gd name="T57" fmla="*/ 288 h 438"/>
                <a:gd name="T58" fmla="*/ 119 w 376"/>
                <a:gd name="T59" fmla="*/ 323 h 438"/>
                <a:gd name="T60" fmla="*/ 72 w 376"/>
                <a:gd name="T61" fmla="*/ 307 h 438"/>
                <a:gd name="T62" fmla="*/ 87 w 376"/>
                <a:gd name="T63" fmla="*/ 328 h 438"/>
                <a:gd name="T64" fmla="*/ 57 w 376"/>
                <a:gd name="T65" fmla="*/ 325 h 438"/>
                <a:gd name="T66" fmla="*/ 71 w 376"/>
                <a:gd name="T67" fmla="*/ 347 h 438"/>
                <a:gd name="T68" fmla="*/ 42 w 376"/>
                <a:gd name="T69" fmla="*/ 344 h 438"/>
                <a:gd name="T70" fmla="*/ 56 w 376"/>
                <a:gd name="T71" fmla="*/ 366 h 438"/>
                <a:gd name="T72" fmla="*/ 26 w 376"/>
                <a:gd name="T73" fmla="*/ 363 h 438"/>
                <a:gd name="T74" fmla="*/ 58 w 376"/>
                <a:gd name="T75" fmla="*/ 398 h 438"/>
                <a:gd name="T76" fmla="*/ 0 w 376"/>
                <a:gd name="T77" fmla="*/ 395 h 438"/>
                <a:gd name="T78" fmla="*/ 324 w 376"/>
                <a:gd name="T79" fmla="*/ 106 h 438"/>
                <a:gd name="T80" fmla="*/ 316 w 376"/>
                <a:gd name="T81" fmla="*/ 56 h 438"/>
                <a:gd name="T82" fmla="*/ 324 w 376"/>
                <a:gd name="T83" fmla="*/ 32 h 438"/>
                <a:gd name="T84" fmla="*/ 323 w 376"/>
                <a:gd name="T85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6" h="438">
                  <a:moveTo>
                    <a:pt x="324" y="106"/>
                  </a:moveTo>
                  <a:cubicBezTo>
                    <a:pt x="376" y="43"/>
                    <a:pt x="376" y="43"/>
                    <a:pt x="376" y="43"/>
                  </a:cubicBezTo>
                  <a:cubicBezTo>
                    <a:pt x="324" y="1"/>
                    <a:pt x="324" y="1"/>
                    <a:pt x="324" y="1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7" y="32"/>
                    <a:pt x="330" y="33"/>
                    <a:pt x="332" y="35"/>
                  </a:cubicBezTo>
                  <a:cubicBezTo>
                    <a:pt x="338" y="40"/>
                    <a:pt x="339" y="49"/>
                    <a:pt x="334" y="54"/>
                  </a:cubicBezTo>
                  <a:cubicBezTo>
                    <a:pt x="334" y="54"/>
                    <a:pt x="334" y="54"/>
                    <a:pt x="334" y="54"/>
                  </a:cubicBezTo>
                  <a:cubicBezTo>
                    <a:pt x="332" y="57"/>
                    <a:pt x="328" y="59"/>
                    <a:pt x="324" y="59"/>
                  </a:cubicBezTo>
                  <a:lnTo>
                    <a:pt x="324" y="106"/>
                  </a:lnTo>
                  <a:close/>
                  <a:moveTo>
                    <a:pt x="272" y="63"/>
                  </a:moveTo>
                  <a:cubicBezTo>
                    <a:pt x="308" y="92"/>
                    <a:pt x="308" y="92"/>
                    <a:pt x="308" y="92"/>
                  </a:cubicBezTo>
                  <a:cubicBezTo>
                    <a:pt x="304" y="98"/>
                    <a:pt x="304" y="98"/>
                    <a:pt x="304" y="9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56" y="81"/>
                    <a:pt x="256" y="81"/>
                    <a:pt x="256" y="81"/>
                  </a:cubicBezTo>
                  <a:cubicBezTo>
                    <a:pt x="276" y="97"/>
                    <a:pt x="276" y="97"/>
                    <a:pt x="276" y="97"/>
                  </a:cubicBezTo>
                  <a:cubicBezTo>
                    <a:pt x="271" y="103"/>
                    <a:pt x="271" y="103"/>
                    <a:pt x="271" y="103"/>
                  </a:cubicBezTo>
                  <a:cubicBezTo>
                    <a:pt x="252" y="87"/>
                    <a:pt x="252" y="87"/>
                    <a:pt x="252" y="87"/>
                  </a:cubicBezTo>
                  <a:cubicBezTo>
                    <a:pt x="241" y="100"/>
                    <a:pt x="241" y="100"/>
                    <a:pt x="241" y="100"/>
                  </a:cubicBezTo>
                  <a:cubicBezTo>
                    <a:pt x="260" y="116"/>
                    <a:pt x="260" y="116"/>
                    <a:pt x="260" y="116"/>
                  </a:cubicBezTo>
                  <a:cubicBezTo>
                    <a:pt x="256" y="122"/>
                    <a:pt x="256" y="122"/>
                    <a:pt x="256" y="122"/>
                  </a:cubicBezTo>
                  <a:cubicBezTo>
                    <a:pt x="236" y="106"/>
                    <a:pt x="236" y="106"/>
                    <a:pt x="23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0" y="140"/>
                    <a:pt x="240" y="140"/>
                    <a:pt x="240" y="140"/>
                  </a:cubicBezTo>
                  <a:cubicBezTo>
                    <a:pt x="221" y="125"/>
                    <a:pt x="221" y="125"/>
                    <a:pt x="221" y="125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47" y="167"/>
                    <a:pt x="247" y="167"/>
                    <a:pt x="247" y="167"/>
                  </a:cubicBezTo>
                  <a:cubicBezTo>
                    <a:pt x="242" y="173"/>
                    <a:pt x="242" y="173"/>
                    <a:pt x="242" y="173"/>
                  </a:cubicBezTo>
                  <a:cubicBezTo>
                    <a:pt x="206" y="143"/>
                    <a:pt x="206" y="143"/>
                    <a:pt x="206" y="143"/>
                  </a:cubicBezTo>
                  <a:cubicBezTo>
                    <a:pt x="195" y="156"/>
                    <a:pt x="195" y="156"/>
                    <a:pt x="195" y="156"/>
                  </a:cubicBezTo>
                  <a:cubicBezTo>
                    <a:pt x="214" y="172"/>
                    <a:pt x="214" y="172"/>
                    <a:pt x="214" y="172"/>
                  </a:cubicBezTo>
                  <a:cubicBezTo>
                    <a:pt x="210" y="178"/>
                    <a:pt x="210" y="178"/>
                    <a:pt x="210" y="178"/>
                  </a:cubicBezTo>
                  <a:cubicBezTo>
                    <a:pt x="190" y="162"/>
                    <a:pt x="190" y="162"/>
                    <a:pt x="190" y="162"/>
                  </a:cubicBezTo>
                  <a:cubicBezTo>
                    <a:pt x="180" y="175"/>
                    <a:pt x="180" y="175"/>
                    <a:pt x="180" y="175"/>
                  </a:cubicBezTo>
                  <a:cubicBezTo>
                    <a:pt x="199" y="191"/>
                    <a:pt x="199" y="191"/>
                    <a:pt x="199" y="191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75" y="181"/>
                    <a:pt x="175" y="181"/>
                    <a:pt x="175" y="181"/>
                  </a:cubicBezTo>
                  <a:cubicBezTo>
                    <a:pt x="164" y="194"/>
                    <a:pt x="164" y="194"/>
                    <a:pt x="164" y="194"/>
                  </a:cubicBezTo>
                  <a:cubicBezTo>
                    <a:pt x="184" y="210"/>
                    <a:pt x="184" y="210"/>
                    <a:pt x="184" y="210"/>
                  </a:cubicBezTo>
                  <a:cubicBezTo>
                    <a:pt x="179" y="215"/>
                    <a:pt x="179" y="215"/>
                    <a:pt x="179" y="215"/>
                  </a:cubicBezTo>
                  <a:cubicBezTo>
                    <a:pt x="160" y="200"/>
                    <a:pt x="160" y="200"/>
                    <a:pt x="160" y="200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85" y="243"/>
                    <a:pt x="185" y="243"/>
                    <a:pt x="185" y="243"/>
                  </a:cubicBezTo>
                  <a:cubicBezTo>
                    <a:pt x="181" y="248"/>
                    <a:pt x="181" y="248"/>
                    <a:pt x="181" y="248"/>
                  </a:cubicBezTo>
                  <a:cubicBezTo>
                    <a:pt x="144" y="218"/>
                    <a:pt x="144" y="218"/>
                    <a:pt x="144" y="218"/>
                  </a:cubicBezTo>
                  <a:cubicBezTo>
                    <a:pt x="134" y="232"/>
                    <a:pt x="134" y="232"/>
                    <a:pt x="134" y="232"/>
                  </a:cubicBezTo>
                  <a:cubicBezTo>
                    <a:pt x="153" y="247"/>
                    <a:pt x="153" y="247"/>
                    <a:pt x="153" y="247"/>
                  </a:cubicBezTo>
                  <a:cubicBezTo>
                    <a:pt x="148" y="253"/>
                    <a:pt x="148" y="253"/>
                    <a:pt x="148" y="253"/>
                  </a:cubicBezTo>
                  <a:cubicBezTo>
                    <a:pt x="129" y="237"/>
                    <a:pt x="129" y="237"/>
                    <a:pt x="129" y="237"/>
                  </a:cubicBezTo>
                  <a:cubicBezTo>
                    <a:pt x="118" y="250"/>
                    <a:pt x="118" y="250"/>
                    <a:pt x="118" y="250"/>
                  </a:cubicBezTo>
                  <a:cubicBezTo>
                    <a:pt x="137" y="266"/>
                    <a:pt x="137" y="266"/>
                    <a:pt x="137" y="266"/>
                  </a:cubicBezTo>
                  <a:cubicBezTo>
                    <a:pt x="133" y="272"/>
                    <a:pt x="133" y="272"/>
                    <a:pt x="133" y="272"/>
                  </a:cubicBezTo>
                  <a:cubicBezTo>
                    <a:pt x="114" y="256"/>
                    <a:pt x="114" y="256"/>
                    <a:pt x="114" y="256"/>
                  </a:cubicBezTo>
                  <a:cubicBezTo>
                    <a:pt x="103" y="269"/>
                    <a:pt x="103" y="269"/>
                    <a:pt x="103" y="269"/>
                  </a:cubicBezTo>
                  <a:cubicBezTo>
                    <a:pt x="122" y="285"/>
                    <a:pt x="122" y="285"/>
                    <a:pt x="122" y="285"/>
                  </a:cubicBezTo>
                  <a:cubicBezTo>
                    <a:pt x="117" y="290"/>
                    <a:pt x="117" y="290"/>
                    <a:pt x="117" y="290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88" y="288"/>
                    <a:pt x="88" y="288"/>
                    <a:pt x="88" y="288"/>
                  </a:cubicBezTo>
                  <a:cubicBezTo>
                    <a:pt x="124" y="318"/>
                    <a:pt x="124" y="318"/>
                    <a:pt x="124" y="318"/>
                  </a:cubicBezTo>
                  <a:cubicBezTo>
                    <a:pt x="119" y="323"/>
                    <a:pt x="119" y="323"/>
                    <a:pt x="119" y="323"/>
                  </a:cubicBezTo>
                  <a:cubicBezTo>
                    <a:pt x="83" y="294"/>
                    <a:pt x="83" y="294"/>
                    <a:pt x="83" y="294"/>
                  </a:cubicBezTo>
                  <a:cubicBezTo>
                    <a:pt x="72" y="307"/>
                    <a:pt x="72" y="307"/>
                    <a:pt x="72" y="307"/>
                  </a:cubicBezTo>
                  <a:cubicBezTo>
                    <a:pt x="91" y="322"/>
                    <a:pt x="91" y="322"/>
                    <a:pt x="91" y="322"/>
                  </a:cubicBezTo>
                  <a:cubicBezTo>
                    <a:pt x="87" y="328"/>
                    <a:pt x="87" y="328"/>
                    <a:pt x="87" y="328"/>
                  </a:cubicBezTo>
                  <a:cubicBezTo>
                    <a:pt x="68" y="312"/>
                    <a:pt x="68" y="312"/>
                    <a:pt x="68" y="312"/>
                  </a:cubicBezTo>
                  <a:cubicBezTo>
                    <a:pt x="57" y="325"/>
                    <a:pt x="57" y="325"/>
                    <a:pt x="57" y="325"/>
                  </a:cubicBezTo>
                  <a:cubicBezTo>
                    <a:pt x="76" y="341"/>
                    <a:pt x="76" y="341"/>
                    <a:pt x="76" y="341"/>
                  </a:cubicBezTo>
                  <a:cubicBezTo>
                    <a:pt x="71" y="347"/>
                    <a:pt x="71" y="347"/>
                    <a:pt x="71" y="347"/>
                  </a:cubicBezTo>
                  <a:cubicBezTo>
                    <a:pt x="52" y="331"/>
                    <a:pt x="52" y="331"/>
                    <a:pt x="52" y="331"/>
                  </a:cubicBezTo>
                  <a:cubicBezTo>
                    <a:pt x="42" y="344"/>
                    <a:pt x="42" y="344"/>
                    <a:pt x="42" y="344"/>
                  </a:cubicBezTo>
                  <a:cubicBezTo>
                    <a:pt x="61" y="360"/>
                    <a:pt x="61" y="360"/>
                    <a:pt x="61" y="360"/>
                  </a:cubicBezTo>
                  <a:cubicBezTo>
                    <a:pt x="56" y="366"/>
                    <a:pt x="56" y="366"/>
                    <a:pt x="56" y="366"/>
                  </a:cubicBezTo>
                  <a:cubicBezTo>
                    <a:pt x="37" y="350"/>
                    <a:pt x="37" y="350"/>
                    <a:pt x="37" y="350"/>
                  </a:cubicBezTo>
                  <a:cubicBezTo>
                    <a:pt x="26" y="363"/>
                    <a:pt x="26" y="363"/>
                    <a:pt x="26" y="363"/>
                  </a:cubicBezTo>
                  <a:cubicBezTo>
                    <a:pt x="63" y="393"/>
                    <a:pt x="63" y="393"/>
                    <a:pt x="63" y="393"/>
                  </a:cubicBezTo>
                  <a:cubicBezTo>
                    <a:pt x="58" y="398"/>
                    <a:pt x="58" y="398"/>
                    <a:pt x="58" y="398"/>
                  </a:cubicBezTo>
                  <a:cubicBezTo>
                    <a:pt x="22" y="369"/>
                    <a:pt x="22" y="369"/>
                    <a:pt x="22" y="36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53" y="438"/>
                    <a:pt x="53" y="438"/>
                    <a:pt x="53" y="438"/>
                  </a:cubicBezTo>
                  <a:cubicBezTo>
                    <a:pt x="324" y="106"/>
                    <a:pt x="324" y="106"/>
                    <a:pt x="324" y="106"/>
                  </a:cubicBezTo>
                  <a:cubicBezTo>
                    <a:pt x="324" y="59"/>
                    <a:pt x="324" y="59"/>
                    <a:pt x="324" y="59"/>
                  </a:cubicBezTo>
                  <a:cubicBezTo>
                    <a:pt x="321" y="59"/>
                    <a:pt x="318" y="58"/>
                    <a:pt x="316" y="56"/>
                  </a:cubicBezTo>
                  <a:cubicBezTo>
                    <a:pt x="310" y="51"/>
                    <a:pt x="309" y="43"/>
                    <a:pt x="314" y="37"/>
                  </a:cubicBezTo>
                  <a:cubicBezTo>
                    <a:pt x="316" y="34"/>
                    <a:pt x="320" y="32"/>
                    <a:pt x="324" y="32"/>
                  </a:cubicBezTo>
                  <a:cubicBezTo>
                    <a:pt x="324" y="1"/>
                    <a:pt x="324" y="1"/>
                    <a:pt x="324" y="1"/>
                  </a:cubicBezTo>
                  <a:cubicBezTo>
                    <a:pt x="323" y="0"/>
                    <a:pt x="323" y="0"/>
                    <a:pt x="323" y="0"/>
                  </a:cubicBezTo>
                  <a:lnTo>
                    <a:pt x="272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24" name="Freeform 47"/>
            <p:cNvSpPr>
              <a:spLocks noEditPoints="1"/>
            </p:cNvSpPr>
            <p:nvPr/>
          </p:nvSpPr>
          <p:spPr bwMode="auto">
            <a:xfrm>
              <a:off x="5497447" y="2513891"/>
              <a:ext cx="249303" cy="489661"/>
            </a:xfrm>
            <a:custGeom>
              <a:avLst/>
              <a:gdLst>
                <a:gd name="T0" fmla="*/ 121 w 162"/>
                <a:gd name="T1" fmla="*/ 144 h 319"/>
                <a:gd name="T2" fmla="*/ 128 w 162"/>
                <a:gd name="T3" fmla="*/ 138 h 319"/>
                <a:gd name="T4" fmla="*/ 150 w 162"/>
                <a:gd name="T5" fmla="*/ 80 h 319"/>
                <a:gd name="T6" fmla="*/ 147 w 162"/>
                <a:gd name="T7" fmla="*/ 69 h 319"/>
                <a:gd name="T8" fmla="*/ 156 w 162"/>
                <a:gd name="T9" fmla="*/ 46 h 319"/>
                <a:gd name="T10" fmla="*/ 137 w 162"/>
                <a:gd name="T11" fmla="*/ 3 h 319"/>
                <a:gd name="T12" fmla="*/ 121 w 162"/>
                <a:gd name="T13" fmla="*/ 1 h 319"/>
                <a:gd name="T14" fmla="*/ 121 w 162"/>
                <a:gd name="T15" fmla="*/ 58 h 319"/>
                <a:gd name="T16" fmla="*/ 126 w 162"/>
                <a:gd name="T17" fmla="*/ 61 h 319"/>
                <a:gd name="T18" fmla="*/ 121 w 162"/>
                <a:gd name="T19" fmla="*/ 59 h 319"/>
                <a:gd name="T20" fmla="*/ 121 w 162"/>
                <a:gd name="T21" fmla="*/ 85 h 319"/>
                <a:gd name="T22" fmla="*/ 125 w 162"/>
                <a:gd name="T23" fmla="*/ 75 h 319"/>
                <a:gd name="T24" fmla="*/ 123 w 162"/>
                <a:gd name="T25" fmla="*/ 66 h 319"/>
                <a:gd name="T26" fmla="*/ 139 w 162"/>
                <a:gd name="T27" fmla="*/ 72 h 319"/>
                <a:gd name="T28" fmla="*/ 144 w 162"/>
                <a:gd name="T29" fmla="*/ 83 h 319"/>
                <a:gd name="T30" fmla="*/ 125 w 162"/>
                <a:gd name="T31" fmla="*/ 132 h 319"/>
                <a:gd name="T32" fmla="*/ 121 w 162"/>
                <a:gd name="T33" fmla="*/ 136 h 319"/>
                <a:gd name="T34" fmla="*/ 121 w 162"/>
                <a:gd name="T35" fmla="*/ 144 h 319"/>
                <a:gd name="T36" fmla="*/ 66 w 162"/>
                <a:gd name="T37" fmla="*/ 284 h 319"/>
                <a:gd name="T38" fmla="*/ 121 w 162"/>
                <a:gd name="T39" fmla="*/ 144 h 319"/>
                <a:gd name="T40" fmla="*/ 121 w 162"/>
                <a:gd name="T41" fmla="*/ 144 h 319"/>
                <a:gd name="T42" fmla="*/ 121 w 162"/>
                <a:gd name="T43" fmla="*/ 136 h 319"/>
                <a:gd name="T44" fmla="*/ 114 w 162"/>
                <a:gd name="T45" fmla="*/ 137 h 319"/>
                <a:gd name="T46" fmla="*/ 98 w 162"/>
                <a:gd name="T47" fmla="*/ 130 h 319"/>
                <a:gd name="T48" fmla="*/ 98 w 162"/>
                <a:gd name="T49" fmla="*/ 130 h 319"/>
                <a:gd name="T50" fmla="*/ 106 w 162"/>
                <a:gd name="T51" fmla="*/ 125 h 319"/>
                <a:gd name="T52" fmla="*/ 121 w 162"/>
                <a:gd name="T53" fmla="*/ 85 h 319"/>
                <a:gd name="T54" fmla="*/ 121 w 162"/>
                <a:gd name="T55" fmla="*/ 59 h 319"/>
                <a:gd name="T56" fmla="*/ 85 w 162"/>
                <a:gd name="T57" fmla="*/ 45 h 319"/>
                <a:gd name="T58" fmla="*/ 74 w 162"/>
                <a:gd name="T59" fmla="*/ 51 h 319"/>
                <a:gd name="T60" fmla="*/ 52 w 162"/>
                <a:gd name="T61" fmla="*/ 108 h 319"/>
                <a:gd name="T62" fmla="*/ 54 w 162"/>
                <a:gd name="T63" fmla="*/ 118 h 319"/>
                <a:gd name="T64" fmla="*/ 35 w 162"/>
                <a:gd name="T65" fmla="*/ 168 h 319"/>
                <a:gd name="T66" fmla="*/ 35 w 162"/>
                <a:gd name="T67" fmla="*/ 256 h 319"/>
                <a:gd name="T68" fmla="*/ 39 w 162"/>
                <a:gd name="T69" fmla="*/ 257 h 319"/>
                <a:gd name="T70" fmla="*/ 45 w 162"/>
                <a:gd name="T71" fmla="*/ 268 h 319"/>
                <a:gd name="T72" fmla="*/ 58 w 162"/>
                <a:gd name="T73" fmla="*/ 264 h 319"/>
                <a:gd name="T74" fmla="*/ 64 w 162"/>
                <a:gd name="T75" fmla="*/ 278 h 319"/>
                <a:gd name="T76" fmla="*/ 63 w 162"/>
                <a:gd name="T77" fmla="*/ 281 h 319"/>
                <a:gd name="T78" fmla="*/ 35 w 162"/>
                <a:gd name="T79" fmla="*/ 300 h 319"/>
                <a:gd name="T80" fmla="*/ 35 w 162"/>
                <a:gd name="T81" fmla="*/ 306 h 319"/>
                <a:gd name="T82" fmla="*/ 66 w 162"/>
                <a:gd name="T83" fmla="*/ 284 h 319"/>
                <a:gd name="T84" fmla="*/ 121 w 162"/>
                <a:gd name="T85" fmla="*/ 1 h 319"/>
                <a:gd name="T86" fmla="*/ 121 w 162"/>
                <a:gd name="T87" fmla="*/ 58 h 319"/>
                <a:gd name="T88" fmla="*/ 88 w 162"/>
                <a:gd name="T89" fmla="*/ 36 h 319"/>
                <a:gd name="T90" fmla="*/ 94 w 162"/>
                <a:gd name="T91" fmla="*/ 22 h 319"/>
                <a:gd name="T92" fmla="*/ 121 w 162"/>
                <a:gd name="T93" fmla="*/ 1 h 319"/>
                <a:gd name="T94" fmla="*/ 35 w 162"/>
                <a:gd name="T95" fmla="*/ 168 h 319"/>
                <a:gd name="T96" fmla="*/ 0 w 162"/>
                <a:gd name="T97" fmla="*/ 258 h 319"/>
                <a:gd name="T98" fmla="*/ 15 w 162"/>
                <a:gd name="T99" fmla="*/ 319 h 319"/>
                <a:gd name="T100" fmla="*/ 35 w 162"/>
                <a:gd name="T101" fmla="*/ 306 h 319"/>
                <a:gd name="T102" fmla="*/ 35 w 162"/>
                <a:gd name="T103" fmla="*/ 300 h 319"/>
                <a:gd name="T104" fmla="*/ 33 w 162"/>
                <a:gd name="T105" fmla="*/ 301 h 319"/>
                <a:gd name="T106" fmla="*/ 13 w 162"/>
                <a:gd name="T107" fmla="*/ 294 h 319"/>
                <a:gd name="T108" fmla="*/ 5 w 162"/>
                <a:gd name="T109" fmla="*/ 259 h 319"/>
                <a:gd name="T110" fmla="*/ 5 w 162"/>
                <a:gd name="T111" fmla="*/ 259 h 319"/>
                <a:gd name="T112" fmla="*/ 6 w 162"/>
                <a:gd name="T113" fmla="*/ 256 h 319"/>
                <a:gd name="T114" fmla="*/ 19 w 162"/>
                <a:gd name="T115" fmla="*/ 250 h 319"/>
                <a:gd name="T116" fmla="*/ 26 w 162"/>
                <a:gd name="T117" fmla="*/ 261 h 319"/>
                <a:gd name="T118" fmla="*/ 35 w 162"/>
                <a:gd name="T119" fmla="*/ 256 h 319"/>
                <a:gd name="T120" fmla="*/ 35 w 162"/>
                <a:gd name="T121" fmla="*/ 16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2" h="319">
                  <a:moveTo>
                    <a:pt x="121" y="144"/>
                  </a:moveTo>
                  <a:cubicBezTo>
                    <a:pt x="124" y="143"/>
                    <a:pt x="127" y="141"/>
                    <a:pt x="128" y="138"/>
                  </a:cubicBezTo>
                  <a:cubicBezTo>
                    <a:pt x="150" y="80"/>
                    <a:pt x="150" y="80"/>
                    <a:pt x="150" y="80"/>
                  </a:cubicBezTo>
                  <a:cubicBezTo>
                    <a:pt x="152" y="76"/>
                    <a:pt x="150" y="71"/>
                    <a:pt x="147" y="69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62" y="29"/>
                    <a:pt x="154" y="9"/>
                    <a:pt x="137" y="3"/>
                  </a:cubicBezTo>
                  <a:cubicBezTo>
                    <a:pt x="132" y="1"/>
                    <a:pt x="126" y="0"/>
                    <a:pt x="121" y="1"/>
                  </a:cubicBezTo>
                  <a:cubicBezTo>
                    <a:pt x="121" y="58"/>
                    <a:pt x="121" y="58"/>
                    <a:pt x="121" y="58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1" y="59"/>
                    <a:pt x="121" y="59"/>
                    <a:pt x="121" y="59"/>
                  </a:cubicBezTo>
                  <a:cubicBezTo>
                    <a:pt x="121" y="85"/>
                    <a:pt x="121" y="85"/>
                    <a:pt x="121" y="8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6" y="72"/>
                    <a:pt x="126" y="68"/>
                    <a:pt x="123" y="66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43" y="73"/>
                    <a:pt x="146" y="78"/>
                    <a:pt x="144" y="83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124" y="134"/>
                    <a:pt x="123" y="135"/>
                    <a:pt x="121" y="136"/>
                  </a:cubicBezTo>
                  <a:lnTo>
                    <a:pt x="121" y="144"/>
                  </a:lnTo>
                  <a:close/>
                  <a:moveTo>
                    <a:pt x="66" y="284"/>
                  </a:moveTo>
                  <a:cubicBezTo>
                    <a:pt x="121" y="144"/>
                    <a:pt x="121" y="144"/>
                    <a:pt x="121" y="144"/>
                  </a:cubicBezTo>
                  <a:cubicBezTo>
                    <a:pt x="121" y="144"/>
                    <a:pt x="121" y="144"/>
                    <a:pt x="121" y="144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19" y="137"/>
                    <a:pt x="117" y="137"/>
                    <a:pt x="114" y="137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102" y="130"/>
                    <a:pt x="105" y="128"/>
                    <a:pt x="106" y="125"/>
                  </a:cubicBezTo>
                  <a:cubicBezTo>
                    <a:pt x="121" y="85"/>
                    <a:pt x="121" y="85"/>
                    <a:pt x="121" y="85"/>
                  </a:cubicBezTo>
                  <a:cubicBezTo>
                    <a:pt x="121" y="59"/>
                    <a:pt x="121" y="59"/>
                    <a:pt x="121" y="59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0" y="44"/>
                    <a:pt x="76" y="47"/>
                    <a:pt x="74" y="51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51" y="112"/>
                    <a:pt x="52" y="115"/>
                    <a:pt x="54" y="118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5" y="256"/>
                    <a:pt x="35" y="256"/>
                    <a:pt x="35" y="256"/>
                  </a:cubicBezTo>
                  <a:cubicBezTo>
                    <a:pt x="36" y="256"/>
                    <a:pt x="37" y="257"/>
                    <a:pt x="39" y="257"/>
                  </a:cubicBezTo>
                  <a:cubicBezTo>
                    <a:pt x="43" y="259"/>
                    <a:pt x="46" y="264"/>
                    <a:pt x="45" y="268"/>
                  </a:cubicBezTo>
                  <a:cubicBezTo>
                    <a:pt x="48" y="264"/>
                    <a:pt x="53" y="263"/>
                    <a:pt x="58" y="264"/>
                  </a:cubicBezTo>
                  <a:cubicBezTo>
                    <a:pt x="63" y="267"/>
                    <a:pt x="66" y="273"/>
                    <a:pt x="64" y="278"/>
                  </a:cubicBezTo>
                  <a:cubicBezTo>
                    <a:pt x="63" y="281"/>
                    <a:pt x="63" y="281"/>
                    <a:pt x="63" y="281"/>
                  </a:cubicBezTo>
                  <a:cubicBezTo>
                    <a:pt x="35" y="300"/>
                    <a:pt x="35" y="300"/>
                    <a:pt x="35" y="300"/>
                  </a:cubicBezTo>
                  <a:cubicBezTo>
                    <a:pt x="35" y="306"/>
                    <a:pt x="35" y="306"/>
                    <a:pt x="35" y="306"/>
                  </a:cubicBezTo>
                  <a:cubicBezTo>
                    <a:pt x="66" y="284"/>
                    <a:pt x="66" y="284"/>
                    <a:pt x="66" y="284"/>
                  </a:cubicBezTo>
                  <a:close/>
                  <a:moveTo>
                    <a:pt x="121" y="1"/>
                  </a:moveTo>
                  <a:cubicBezTo>
                    <a:pt x="121" y="58"/>
                    <a:pt x="121" y="58"/>
                    <a:pt x="121" y="58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8" y="10"/>
                    <a:pt x="109" y="2"/>
                    <a:pt x="121" y="1"/>
                  </a:cubicBezTo>
                  <a:close/>
                  <a:moveTo>
                    <a:pt x="35" y="168"/>
                  </a:moveTo>
                  <a:cubicBezTo>
                    <a:pt x="0" y="258"/>
                    <a:pt x="0" y="258"/>
                    <a:pt x="0" y="258"/>
                  </a:cubicBezTo>
                  <a:cubicBezTo>
                    <a:pt x="15" y="319"/>
                    <a:pt x="15" y="319"/>
                    <a:pt x="15" y="319"/>
                  </a:cubicBezTo>
                  <a:cubicBezTo>
                    <a:pt x="35" y="306"/>
                    <a:pt x="35" y="306"/>
                    <a:pt x="35" y="306"/>
                  </a:cubicBezTo>
                  <a:cubicBezTo>
                    <a:pt x="35" y="300"/>
                    <a:pt x="35" y="300"/>
                    <a:pt x="35" y="300"/>
                  </a:cubicBezTo>
                  <a:cubicBezTo>
                    <a:pt x="33" y="301"/>
                    <a:pt x="33" y="301"/>
                    <a:pt x="33" y="301"/>
                  </a:cubicBezTo>
                  <a:cubicBezTo>
                    <a:pt x="13" y="294"/>
                    <a:pt x="13" y="294"/>
                    <a:pt x="13" y="294"/>
                  </a:cubicBezTo>
                  <a:cubicBezTo>
                    <a:pt x="5" y="259"/>
                    <a:pt x="5" y="259"/>
                    <a:pt x="5" y="259"/>
                  </a:cubicBezTo>
                  <a:cubicBezTo>
                    <a:pt x="5" y="259"/>
                    <a:pt x="5" y="259"/>
                    <a:pt x="5" y="259"/>
                  </a:cubicBezTo>
                  <a:cubicBezTo>
                    <a:pt x="6" y="256"/>
                    <a:pt x="6" y="256"/>
                    <a:pt x="6" y="256"/>
                  </a:cubicBezTo>
                  <a:cubicBezTo>
                    <a:pt x="8" y="250"/>
                    <a:pt x="14" y="248"/>
                    <a:pt x="19" y="250"/>
                  </a:cubicBezTo>
                  <a:cubicBezTo>
                    <a:pt x="24" y="251"/>
                    <a:pt x="27" y="256"/>
                    <a:pt x="26" y="261"/>
                  </a:cubicBezTo>
                  <a:cubicBezTo>
                    <a:pt x="28" y="258"/>
                    <a:pt x="31" y="256"/>
                    <a:pt x="35" y="256"/>
                  </a:cubicBezTo>
                  <a:lnTo>
                    <a:pt x="35" y="1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25" name="Freeform 48"/>
            <p:cNvSpPr>
              <a:spLocks noEditPoints="1"/>
            </p:cNvSpPr>
            <p:nvPr/>
          </p:nvSpPr>
          <p:spPr bwMode="auto">
            <a:xfrm>
              <a:off x="4627685" y="2576496"/>
              <a:ext cx="408051" cy="408051"/>
            </a:xfrm>
            <a:custGeom>
              <a:avLst/>
              <a:gdLst>
                <a:gd name="T0" fmla="*/ 133 w 266"/>
                <a:gd name="T1" fmla="*/ 0 h 266"/>
                <a:gd name="T2" fmla="*/ 133 w 266"/>
                <a:gd name="T3" fmla="*/ 0 h 266"/>
                <a:gd name="T4" fmla="*/ 133 w 266"/>
                <a:gd name="T5" fmla="*/ 35 h 266"/>
                <a:gd name="T6" fmla="*/ 150 w 266"/>
                <a:gd name="T7" fmla="*/ 24 h 266"/>
                <a:gd name="T8" fmla="*/ 242 w 266"/>
                <a:gd name="T9" fmla="*/ 117 h 266"/>
                <a:gd name="T10" fmla="*/ 231 w 266"/>
                <a:gd name="T11" fmla="*/ 133 h 266"/>
                <a:gd name="T12" fmla="*/ 242 w 266"/>
                <a:gd name="T13" fmla="*/ 149 h 266"/>
                <a:gd name="T14" fmla="*/ 150 w 266"/>
                <a:gd name="T15" fmla="*/ 242 h 266"/>
                <a:gd name="T16" fmla="*/ 150 w 266"/>
                <a:gd name="T17" fmla="*/ 242 h 266"/>
                <a:gd name="T18" fmla="*/ 133 w 266"/>
                <a:gd name="T19" fmla="*/ 231 h 266"/>
                <a:gd name="T20" fmla="*/ 133 w 266"/>
                <a:gd name="T21" fmla="*/ 266 h 266"/>
                <a:gd name="T22" fmla="*/ 133 w 266"/>
                <a:gd name="T23" fmla="*/ 266 h 266"/>
                <a:gd name="T24" fmla="*/ 266 w 266"/>
                <a:gd name="T25" fmla="*/ 133 h 266"/>
                <a:gd name="T26" fmla="*/ 133 w 266"/>
                <a:gd name="T27" fmla="*/ 0 h 266"/>
                <a:gd name="T28" fmla="*/ 133 w 266"/>
                <a:gd name="T29" fmla="*/ 0 h 266"/>
                <a:gd name="T30" fmla="*/ 133 w 266"/>
                <a:gd name="T31" fmla="*/ 0 h 266"/>
                <a:gd name="T32" fmla="*/ 0 w 266"/>
                <a:gd name="T33" fmla="*/ 133 h 266"/>
                <a:gd name="T34" fmla="*/ 133 w 266"/>
                <a:gd name="T35" fmla="*/ 266 h 266"/>
                <a:gd name="T36" fmla="*/ 133 w 266"/>
                <a:gd name="T37" fmla="*/ 266 h 266"/>
                <a:gd name="T38" fmla="*/ 133 w 266"/>
                <a:gd name="T39" fmla="*/ 231 h 266"/>
                <a:gd name="T40" fmla="*/ 133 w 266"/>
                <a:gd name="T41" fmla="*/ 231 h 266"/>
                <a:gd name="T42" fmla="*/ 117 w 266"/>
                <a:gd name="T43" fmla="*/ 242 h 266"/>
                <a:gd name="T44" fmla="*/ 24 w 266"/>
                <a:gd name="T45" fmla="*/ 149 h 266"/>
                <a:gd name="T46" fmla="*/ 35 w 266"/>
                <a:gd name="T47" fmla="*/ 133 h 266"/>
                <a:gd name="T48" fmla="*/ 24 w 266"/>
                <a:gd name="T49" fmla="*/ 117 h 266"/>
                <a:gd name="T50" fmla="*/ 117 w 266"/>
                <a:gd name="T51" fmla="*/ 24 h 266"/>
                <a:gd name="T52" fmla="*/ 133 w 266"/>
                <a:gd name="T53" fmla="*/ 35 h 266"/>
                <a:gd name="T54" fmla="*/ 133 w 266"/>
                <a:gd name="T55" fmla="*/ 35 h 266"/>
                <a:gd name="T56" fmla="*/ 133 w 266"/>
                <a:gd name="T57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6" h="266">
                  <a:moveTo>
                    <a:pt x="133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41" y="35"/>
                    <a:pt x="147" y="30"/>
                    <a:pt x="150" y="24"/>
                  </a:cubicBezTo>
                  <a:cubicBezTo>
                    <a:pt x="197" y="31"/>
                    <a:pt x="235" y="69"/>
                    <a:pt x="242" y="117"/>
                  </a:cubicBezTo>
                  <a:cubicBezTo>
                    <a:pt x="236" y="119"/>
                    <a:pt x="231" y="125"/>
                    <a:pt x="231" y="133"/>
                  </a:cubicBezTo>
                  <a:cubicBezTo>
                    <a:pt x="231" y="140"/>
                    <a:pt x="236" y="147"/>
                    <a:pt x="242" y="149"/>
                  </a:cubicBezTo>
                  <a:cubicBezTo>
                    <a:pt x="235" y="197"/>
                    <a:pt x="197" y="235"/>
                    <a:pt x="150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47" y="236"/>
                    <a:pt x="141" y="231"/>
                    <a:pt x="133" y="231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207" y="266"/>
                    <a:pt x="266" y="206"/>
                    <a:pt x="266" y="133"/>
                  </a:cubicBezTo>
                  <a:cubicBezTo>
                    <a:pt x="266" y="59"/>
                    <a:pt x="207" y="0"/>
                    <a:pt x="133" y="0"/>
                  </a:cubicBezTo>
                  <a:close/>
                  <a:moveTo>
                    <a:pt x="133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206"/>
                    <a:pt x="60" y="266"/>
                    <a:pt x="133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3" y="231"/>
                    <a:pt x="133" y="231"/>
                    <a:pt x="133" y="231"/>
                  </a:cubicBezTo>
                  <a:cubicBezTo>
                    <a:pt x="133" y="231"/>
                    <a:pt x="133" y="231"/>
                    <a:pt x="133" y="231"/>
                  </a:cubicBezTo>
                  <a:cubicBezTo>
                    <a:pt x="126" y="231"/>
                    <a:pt x="120" y="236"/>
                    <a:pt x="117" y="242"/>
                  </a:cubicBezTo>
                  <a:cubicBezTo>
                    <a:pt x="69" y="235"/>
                    <a:pt x="31" y="197"/>
                    <a:pt x="24" y="149"/>
                  </a:cubicBezTo>
                  <a:cubicBezTo>
                    <a:pt x="31" y="147"/>
                    <a:pt x="35" y="140"/>
                    <a:pt x="35" y="133"/>
                  </a:cubicBezTo>
                  <a:cubicBezTo>
                    <a:pt x="35" y="125"/>
                    <a:pt x="31" y="119"/>
                    <a:pt x="24" y="117"/>
                  </a:cubicBezTo>
                  <a:cubicBezTo>
                    <a:pt x="31" y="69"/>
                    <a:pt x="69" y="31"/>
                    <a:pt x="117" y="24"/>
                  </a:cubicBezTo>
                  <a:cubicBezTo>
                    <a:pt x="120" y="30"/>
                    <a:pt x="126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lnTo>
                    <a:pt x="1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26" name="Freeform 49"/>
            <p:cNvSpPr/>
            <p:nvPr/>
          </p:nvSpPr>
          <p:spPr bwMode="auto">
            <a:xfrm>
              <a:off x="4702588" y="2706178"/>
              <a:ext cx="203466" cy="107323"/>
            </a:xfrm>
            <a:custGeom>
              <a:avLst/>
              <a:gdLst>
                <a:gd name="T0" fmla="*/ 124 w 133"/>
                <a:gd name="T1" fmla="*/ 0 h 70"/>
                <a:gd name="T2" fmla="*/ 93 w 133"/>
                <a:gd name="T3" fmla="*/ 30 h 70"/>
                <a:gd name="T4" fmla="*/ 84 w 133"/>
                <a:gd name="T5" fmla="*/ 28 h 70"/>
                <a:gd name="T6" fmla="*/ 65 w 133"/>
                <a:gd name="T7" fmla="*/ 42 h 70"/>
                <a:gd name="T8" fmla="*/ 0 w 133"/>
                <a:gd name="T9" fmla="*/ 42 h 70"/>
                <a:gd name="T10" fmla="*/ 0 w 133"/>
                <a:gd name="T11" fmla="*/ 56 h 70"/>
                <a:gd name="T12" fmla="*/ 65 w 133"/>
                <a:gd name="T13" fmla="*/ 56 h 70"/>
                <a:gd name="T14" fmla="*/ 84 w 133"/>
                <a:gd name="T15" fmla="*/ 70 h 70"/>
                <a:gd name="T16" fmla="*/ 105 w 133"/>
                <a:gd name="T17" fmla="*/ 49 h 70"/>
                <a:gd name="T18" fmla="*/ 103 w 133"/>
                <a:gd name="T19" fmla="*/ 40 h 70"/>
                <a:gd name="T20" fmla="*/ 133 w 133"/>
                <a:gd name="T21" fmla="*/ 9 h 70"/>
                <a:gd name="T22" fmla="*/ 124 w 133"/>
                <a:gd name="T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" h="70">
                  <a:moveTo>
                    <a:pt x="124" y="0"/>
                  </a:moveTo>
                  <a:cubicBezTo>
                    <a:pt x="93" y="30"/>
                    <a:pt x="93" y="30"/>
                    <a:pt x="93" y="30"/>
                  </a:cubicBezTo>
                  <a:cubicBezTo>
                    <a:pt x="91" y="29"/>
                    <a:pt x="88" y="28"/>
                    <a:pt x="84" y="28"/>
                  </a:cubicBezTo>
                  <a:cubicBezTo>
                    <a:pt x="75" y="28"/>
                    <a:pt x="67" y="34"/>
                    <a:pt x="65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7" y="64"/>
                    <a:pt x="75" y="70"/>
                    <a:pt x="84" y="70"/>
                  </a:cubicBezTo>
                  <a:cubicBezTo>
                    <a:pt x="96" y="70"/>
                    <a:pt x="105" y="60"/>
                    <a:pt x="105" y="49"/>
                  </a:cubicBezTo>
                  <a:cubicBezTo>
                    <a:pt x="105" y="46"/>
                    <a:pt x="104" y="43"/>
                    <a:pt x="103" y="40"/>
                  </a:cubicBezTo>
                  <a:cubicBezTo>
                    <a:pt x="133" y="9"/>
                    <a:pt x="133" y="9"/>
                    <a:pt x="133" y="9"/>
                  </a:cubicBezTo>
                  <a:lnTo>
                    <a:pt x="1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grpSp>
          <p:nvGrpSpPr>
            <p:cNvPr id="27" name="Group 126"/>
            <p:cNvGrpSpPr/>
            <p:nvPr/>
          </p:nvGrpSpPr>
          <p:grpSpPr>
            <a:xfrm>
              <a:off x="4790905" y="3101931"/>
              <a:ext cx="319733" cy="304081"/>
              <a:chOff x="8505825" y="3605213"/>
              <a:chExt cx="454025" cy="431800"/>
            </a:xfrm>
            <a:grpFill/>
          </p:grpSpPr>
          <p:sp>
            <p:nvSpPr>
              <p:cNvPr id="53" name="Freeform 50"/>
              <p:cNvSpPr/>
              <p:nvPr/>
            </p:nvSpPr>
            <p:spPr bwMode="auto">
              <a:xfrm>
                <a:off x="8505825" y="3694113"/>
                <a:ext cx="454025" cy="342900"/>
              </a:xfrm>
              <a:custGeom>
                <a:avLst/>
                <a:gdLst>
                  <a:gd name="T0" fmla="*/ 146 w 208"/>
                  <a:gd name="T1" fmla="*/ 0 h 157"/>
                  <a:gd name="T2" fmla="*/ 104 w 208"/>
                  <a:gd name="T3" fmla="*/ 15 h 157"/>
                  <a:gd name="T4" fmla="*/ 62 w 208"/>
                  <a:gd name="T5" fmla="*/ 0 h 157"/>
                  <a:gd name="T6" fmla="*/ 0 w 208"/>
                  <a:gd name="T7" fmla="*/ 60 h 157"/>
                  <a:gd name="T8" fmla="*/ 107 w 208"/>
                  <a:gd name="T9" fmla="*/ 157 h 157"/>
                  <a:gd name="T10" fmla="*/ 208 w 208"/>
                  <a:gd name="T11" fmla="*/ 60 h 157"/>
                  <a:gd name="T12" fmla="*/ 146 w 208"/>
                  <a:gd name="T1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" h="157">
                    <a:moveTo>
                      <a:pt x="146" y="0"/>
                    </a:moveTo>
                    <a:cubicBezTo>
                      <a:pt x="130" y="0"/>
                      <a:pt x="115" y="6"/>
                      <a:pt x="104" y="15"/>
                    </a:cubicBezTo>
                    <a:cubicBezTo>
                      <a:pt x="93" y="6"/>
                      <a:pt x="78" y="0"/>
                      <a:pt x="62" y="0"/>
                    </a:cubicBezTo>
                    <a:cubicBezTo>
                      <a:pt x="28" y="0"/>
                      <a:pt x="0" y="27"/>
                      <a:pt x="0" y="60"/>
                    </a:cubicBezTo>
                    <a:cubicBezTo>
                      <a:pt x="0" y="98"/>
                      <a:pt x="31" y="157"/>
                      <a:pt x="107" y="157"/>
                    </a:cubicBezTo>
                    <a:cubicBezTo>
                      <a:pt x="185" y="157"/>
                      <a:pt x="208" y="95"/>
                      <a:pt x="208" y="60"/>
                    </a:cubicBezTo>
                    <a:cubicBezTo>
                      <a:pt x="208" y="27"/>
                      <a:pt x="180" y="0"/>
                      <a:pt x="1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54" name="Freeform 51"/>
              <p:cNvSpPr/>
              <p:nvPr/>
            </p:nvSpPr>
            <p:spPr bwMode="auto">
              <a:xfrm>
                <a:off x="8709025" y="3605213"/>
                <a:ext cx="123825" cy="157163"/>
              </a:xfrm>
              <a:custGeom>
                <a:avLst/>
                <a:gdLst>
                  <a:gd name="T0" fmla="*/ 12 w 57"/>
                  <a:gd name="T1" fmla="*/ 72 h 72"/>
                  <a:gd name="T2" fmla="*/ 27 w 57"/>
                  <a:gd name="T3" fmla="*/ 0 h 72"/>
                  <a:gd name="T4" fmla="*/ 57 w 57"/>
                  <a:gd name="T5" fmla="*/ 6 h 72"/>
                  <a:gd name="T6" fmla="*/ 12 w 57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72">
                    <a:moveTo>
                      <a:pt x="12" y="72"/>
                    </a:moveTo>
                    <a:cubicBezTo>
                      <a:pt x="0" y="48"/>
                      <a:pt x="7" y="20"/>
                      <a:pt x="27" y="0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29" y="21"/>
                      <a:pt x="12" y="37"/>
                      <a:pt x="12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</p:grpSp>
        <p:sp>
          <p:nvSpPr>
            <p:cNvPr id="28" name="Freeform 52"/>
            <p:cNvSpPr/>
            <p:nvPr/>
          </p:nvSpPr>
          <p:spPr bwMode="auto">
            <a:xfrm>
              <a:off x="3814163" y="1273122"/>
              <a:ext cx="483950" cy="397374"/>
            </a:xfrm>
            <a:custGeom>
              <a:avLst/>
              <a:gdLst/>
              <a:ahLst/>
              <a:cxnLst/>
              <a:rect l="l" t="t" r="r" b="b"/>
              <a:pathLst>
                <a:path w="687216" h="564276">
                  <a:moveTo>
                    <a:pt x="570447" y="172822"/>
                  </a:moveTo>
                  <a:cubicBezTo>
                    <a:pt x="570447" y="172822"/>
                    <a:pt x="570447" y="172822"/>
                    <a:pt x="590062" y="201232"/>
                  </a:cubicBezTo>
                  <a:lnTo>
                    <a:pt x="154172" y="491889"/>
                  </a:lnTo>
                  <a:cubicBezTo>
                    <a:pt x="130198" y="509372"/>
                    <a:pt x="95327" y="500631"/>
                    <a:pt x="77892" y="474406"/>
                  </a:cubicBezTo>
                  <a:cubicBezTo>
                    <a:pt x="75712" y="472220"/>
                    <a:pt x="75712" y="472220"/>
                    <a:pt x="75712" y="470035"/>
                  </a:cubicBezTo>
                  <a:cubicBezTo>
                    <a:pt x="93148" y="478777"/>
                    <a:pt x="112763" y="478777"/>
                    <a:pt x="130198" y="467850"/>
                  </a:cubicBezTo>
                  <a:cubicBezTo>
                    <a:pt x="130198" y="467850"/>
                    <a:pt x="130198" y="467850"/>
                    <a:pt x="570447" y="172822"/>
                  </a:cubicBezTo>
                  <a:close/>
                  <a:moveTo>
                    <a:pt x="533073" y="67001"/>
                  </a:moveTo>
                  <a:cubicBezTo>
                    <a:pt x="491035" y="95040"/>
                    <a:pt x="376282" y="171580"/>
                    <a:pt x="63032" y="380515"/>
                  </a:cubicBezTo>
                  <a:cubicBezTo>
                    <a:pt x="28189" y="404534"/>
                    <a:pt x="21656" y="454757"/>
                    <a:pt x="47788" y="494062"/>
                  </a:cubicBezTo>
                  <a:cubicBezTo>
                    <a:pt x="73921" y="531183"/>
                    <a:pt x="124009" y="544285"/>
                    <a:pt x="158852" y="520265"/>
                  </a:cubicBezTo>
                  <a:cubicBezTo>
                    <a:pt x="158860" y="520260"/>
                    <a:pt x="160695" y="519030"/>
                    <a:pt x="626715" y="206824"/>
                  </a:cubicBezTo>
                  <a:cubicBezTo>
                    <a:pt x="578252" y="134460"/>
                    <a:pt x="549789" y="91961"/>
                    <a:pt x="533073" y="67001"/>
                  </a:cubicBezTo>
                  <a:close/>
                  <a:moveTo>
                    <a:pt x="530794" y="696"/>
                  </a:moveTo>
                  <a:cubicBezTo>
                    <a:pt x="535968" y="2059"/>
                    <a:pt x="540869" y="5328"/>
                    <a:pt x="544136" y="9687"/>
                  </a:cubicBezTo>
                  <a:cubicBezTo>
                    <a:pt x="683541" y="218914"/>
                    <a:pt x="683541" y="218914"/>
                    <a:pt x="683541" y="218914"/>
                  </a:cubicBezTo>
                  <a:cubicBezTo>
                    <a:pt x="690075" y="229811"/>
                    <a:pt x="687897" y="240708"/>
                    <a:pt x="677006" y="247247"/>
                  </a:cubicBezTo>
                  <a:cubicBezTo>
                    <a:pt x="668293" y="253785"/>
                    <a:pt x="655224" y="251606"/>
                    <a:pt x="650868" y="242888"/>
                  </a:cubicBezTo>
                  <a:lnTo>
                    <a:pt x="642540" y="230453"/>
                  </a:lnTo>
                  <a:lnTo>
                    <a:pt x="167563" y="548652"/>
                  </a:lnTo>
                  <a:cubicBezTo>
                    <a:pt x="121831" y="579222"/>
                    <a:pt x="54322" y="563937"/>
                    <a:pt x="19478" y="511531"/>
                  </a:cubicBezTo>
                  <a:cubicBezTo>
                    <a:pt x="-13188" y="459124"/>
                    <a:pt x="-4477" y="391433"/>
                    <a:pt x="43433" y="360862"/>
                  </a:cubicBezTo>
                  <a:cubicBezTo>
                    <a:pt x="43440" y="360857"/>
                    <a:pt x="45324" y="359590"/>
                    <a:pt x="516638" y="42461"/>
                  </a:cubicBezTo>
                  <a:lnTo>
                    <a:pt x="510204" y="32854"/>
                  </a:lnTo>
                  <a:cubicBezTo>
                    <a:pt x="509285" y="31481"/>
                    <a:pt x="509285" y="31481"/>
                    <a:pt x="509285" y="31481"/>
                  </a:cubicBezTo>
                  <a:cubicBezTo>
                    <a:pt x="502750" y="22763"/>
                    <a:pt x="504928" y="9687"/>
                    <a:pt x="515819" y="3148"/>
                  </a:cubicBezTo>
                  <a:cubicBezTo>
                    <a:pt x="520176" y="-121"/>
                    <a:pt x="525621" y="-666"/>
                    <a:pt x="530794" y="6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29" name="Freeform 55"/>
            <p:cNvSpPr>
              <a:spLocks noEditPoints="1"/>
            </p:cNvSpPr>
            <p:nvPr/>
          </p:nvSpPr>
          <p:spPr bwMode="auto">
            <a:xfrm>
              <a:off x="3572343" y="1602764"/>
              <a:ext cx="209056" cy="366687"/>
            </a:xfrm>
            <a:custGeom>
              <a:avLst/>
              <a:gdLst>
                <a:gd name="T0" fmla="*/ 59 w 136"/>
                <a:gd name="T1" fmla="*/ 203 h 239"/>
                <a:gd name="T2" fmla="*/ 54 w 136"/>
                <a:gd name="T3" fmla="*/ 203 h 239"/>
                <a:gd name="T4" fmla="*/ 54 w 136"/>
                <a:gd name="T5" fmla="*/ 239 h 239"/>
                <a:gd name="T6" fmla="*/ 72 w 136"/>
                <a:gd name="T7" fmla="*/ 226 h 239"/>
                <a:gd name="T8" fmla="*/ 59 w 136"/>
                <a:gd name="T9" fmla="*/ 203 h 239"/>
                <a:gd name="T10" fmla="*/ 54 w 136"/>
                <a:gd name="T11" fmla="*/ 187 h 239"/>
                <a:gd name="T12" fmla="*/ 54 w 136"/>
                <a:gd name="T13" fmla="*/ 82 h 239"/>
                <a:gd name="T14" fmla="*/ 81 w 136"/>
                <a:gd name="T15" fmla="*/ 74 h 239"/>
                <a:gd name="T16" fmla="*/ 97 w 136"/>
                <a:gd name="T17" fmla="*/ 13 h 239"/>
                <a:gd name="T18" fmla="*/ 114 w 136"/>
                <a:gd name="T19" fmla="*/ 2 h 239"/>
                <a:gd name="T20" fmla="*/ 124 w 136"/>
                <a:gd name="T21" fmla="*/ 20 h 239"/>
                <a:gd name="T22" fmla="*/ 109 w 136"/>
                <a:gd name="T23" fmla="*/ 81 h 239"/>
                <a:gd name="T24" fmla="*/ 130 w 136"/>
                <a:gd name="T25" fmla="*/ 134 h 239"/>
                <a:gd name="T26" fmla="*/ 122 w 136"/>
                <a:gd name="T27" fmla="*/ 164 h 239"/>
                <a:gd name="T28" fmla="*/ 122 w 136"/>
                <a:gd name="T29" fmla="*/ 164 h 239"/>
                <a:gd name="T30" fmla="*/ 136 w 136"/>
                <a:gd name="T31" fmla="*/ 187 h 239"/>
                <a:gd name="T32" fmla="*/ 131 w 136"/>
                <a:gd name="T33" fmla="*/ 207 h 239"/>
                <a:gd name="T34" fmla="*/ 54 w 136"/>
                <a:gd name="T35" fmla="*/ 187 h 239"/>
                <a:gd name="T36" fmla="*/ 54 w 136"/>
                <a:gd name="T37" fmla="*/ 203 h 239"/>
                <a:gd name="T38" fmla="*/ 36 w 136"/>
                <a:gd name="T39" fmla="*/ 216 h 239"/>
                <a:gd name="T40" fmla="*/ 50 w 136"/>
                <a:gd name="T41" fmla="*/ 239 h 239"/>
                <a:gd name="T42" fmla="*/ 54 w 136"/>
                <a:gd name="T43" fmla="*/ 239 h 239"/>
                <a:gd name="T44" fmla="*/ 54 w 136"/>
                <a:gd name="T45" fmla="*/ 203 h 239"/>
                <a:gd name="T46" fmla="*/ 54 w 136"/>
                <a:gd name="T47" fmla="*/ 82 h 239"/>
                <a:gd name="T48" fmla="*/ 54 w 136"/>
                <a:gd name="T49" fmla="*/ 187 h 239"/>
                <a:gd name="T50" fmla="*/ 0 w 136"/>
                <a:gd name="T51" fmla="*/ 173 h 239"/>
                <a:gd name="T52" fmla="*/ 5 w 136"/>
                <a:gd name="T53" fmla="*/ 152 h 239"/>
                <a:gd name="T54" fmla="*/ 29 w 136"/>
                <a:gd name="T55" fmla="*/ 140 h 239"/>
                <a:gd name="T56" fmla="*/ 37 w 136"/>
                <a:gd name="T57" fmla="*/ 109 h 239"/>
                <a:gd name="T58" fmla="*/ 54 w 136"/>
                <a:gd name="T59" fmla="*/ 8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6" h="239">
                  <a:moveTo>
                    <a:pt x="59" y="203"/>
                  </a:moveTo>
                  <a:cubicBezTo>
                    <a:pt x="57" y="203"/>
                    <a:pt x="56" y="203"/>
                    <a:pt x="54" y="203"/>
                  </a:cubicBezTo>
                  <a:cubicBezTo>
                    <a:pt x="54" y="239"/>
                    <a:pt x="54" y="239"/>
                    <a:pt x="54" y="239"/>
                  </a:cubicBezTo>
                  <a:cubicBezTo>
                    <a:pt x="62" y="239"/>
                    <a:pt x="70" y="234"/>
                    <a:pt x="72" y="226"/>
                  </a:cubicBezTo>
                  <a:cubicBezTo>
                    <a:pt x="74" y="216"/>
                    <a:pt x="69" y="206"/>
                    <a:pt x="59" y="203"/>
                  </a:cubicBezTo>
                  <a:close/>
                  <a:moveTo>
                    <a:pt x="54" y="187"/>
                  </a:moveTo>
                  <a:cubicBezTo>
                    <a:pt x="54" y="82"/>
                    <a:pt x="54" y="82"/>
                    <a:pt x="54" y="82"/>
                  </a:cubicBezTo>
                  <a:cubicBezTo>
                    <a:pt x="62" y="76"/>
                    <a:pt x="71" y="74"/>
                    <a:pt x="81" y="74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9" y="5"/>
                    <a:pt x="107" y="0"/>
                    <a:pt x="114" y="2"/>
                  </a:cubicBezTo>
                  <a:cubicBezTo>
                    <a:pt x="122" y="4"/>
                    <a:pt x="126" y="12"/>
                    <a:pt x="124" y="20"/>
                  </a:cubicBezTo>
                  <a:cubicBezTo>
                    <a:pt x="109" y="81"/>
                    <a:pt x="109" y="81"/>
                    <a:pt x="109" y="81"/>
                  </a:cubicBezTo>
                  <a:cubicBezTo>
                    <a:pt x="125" y="90"/>
                    <a:pt x="136" y="109"/>
                    <a:pt x="130" y="134"/>
                  </a:cubicBezTo>
                  <a:cubicBezTo>
                    <a:pt x="130" y="134"/>
                    <a:pt x="125" y="154"/>
                    <a:pt x="122" y="164"/>
                  </a:cubicBezTo>
                  <a:cubicBezTo>
                    <a:pt x="122" y="164"/>
                    <a:pt x="122" y="164"/>
                    <a:pt x="122" y="164"/>
                  </a:cubicBezTo>
                  <a:cubicBezTo>
                    <a:pt x="118" y="178"/>
                    <a:pt x="136" y="187"/>
                    <a:pt x="136" y="187"/>
                  </a:cubicBezTo>
                  <a:cubicBezTo>
                    <a:pt x="131" y="207"/>
                    <a:pt x="131" y="207"/>
                    <a:pt x="131" y="207"/>
                  </a:cubicBezTo>
                  <a:lnTo>
                    <a:pt x="54" y="187"/>
                  </a:lnTo>
                  <a:close/>
                  <a:moveTo>
                    <a:pt x="54" y="203"/>
                  </a:moveTo>
                  <a:cubicBezTo>
                    <a:pt x="46" y="203"/>
                    <a:pt x="38" y="208"/>
                    <a:pt x="36" y="216"/>
                  </a:cubicBezTo>
                  <a:cubicBezTo>
                    <a:pt x="34" y="226"/>
                    <a:pt x="40" y="236"/>
                    <a:pt x="50" y="239"/>
                  </a:cubicBezTo>
                  <a:cubicBezTo>
                    <a:pt x="51" y="239"/>
                    <a:pt x="53" y="239"/>
                    <a:pt x="54" y="239"/>
                  </a:cubicBezTo>
                  <a:cubicBezTo>
                    <a:pt x="54" y="203"/>
                    <a:pt x="54" y="203"/>
                    <a:pt x="54" y="203"/>
                  </a:cubicBezTo>
                  <a:close/>
                  <a:moveTo>
                    <a:pt x="54" y="82"/>
                  </a:moveTo>
                  <a:cubicBezTo>
                    <a:pt x="54" y="187"/>
                    <a:pt x="54" y="187"/>
                    <a:pt x="54" y="187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5" y="152"/>
                    <a:pt x="25" y="154"/>
                    <a:pt x="29" y="140"/>
                  </a:cubicBezTo>
                  <a:cubicBezTo>
                    <a:pt x="32" y="128"/>
                    <a:pt x="37" y="109"/>
                    <a:pt x="37" y="109"/>
                  </a:cubicBezTo>
                  <a:cubicBezTo>
                    <a:pt x="40" y="97"/>
                    <a:pt x="46" y="88"/>
                    <a:pt x="54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30" name="Freeform 56"/>
            <p:cNvSpPr>
              <a:spLocks noEditPoints="1"/>
            </p:cNvSpPr>
            <p:nvPr/>
          </p:nvSpPr>
          <p:spPr bwMode="auto">
            <a:xfrm>
              <a:off x="3382292" y="2370794"/>
              <a:ext cx="391281" cy="425938"/>
            </a:xfrm>
            <a:custGeom>
              <a:avLst/>
              <a:gdLst>
                <a:gd name="T0" fmla="*/ 198 w 255"/>
                <a:gd name="T1" fmla="*/ 128 h 277"/>
                <a:gd name="T2" fmla="*/ 191 w 255"/>
                <a:gd name="T3" fmla="*/ 158 h 277"/>
                <a:gd name="T4" fmla="*/ 191 w 255"/>
                <a:gd name="T5" fmla="*/ 185 h 277"/>
                <a:gd name="T6" fmla="*/ 196 w 255"/>
                <a:gd name="T7" fmla="*/ 187 h 277"/>
                <a:gd name="T8" fmla="*/ 218 w 255"/>
                <a:gd name="T9" fmla="*/ 218 h 277"/>
                <a:gd name="T10" fmla="*/ 191 w 255"/>
                <a:gd name="T11" fmla="*/ 201 h 277"/>
                <a:gd name="T12" fmla="*/ 191 w 255"/>
                <a:gd name="T13" fmla="*/ 55 h 277"/>
                <a:gd name="T14" fmla="*/ 218 w 255"/>
                <a:gd name="T15" fmla="*/ 38 h 277"/>
                <a:gd name="T16" fmla="*/ 196 w 255"/>
                <a:gd name="T17" fmla="*/ 69 h 277"/>
                <a:gd name="T18" fmla="*/ 191 w 255"/>
                <a:gd name="T19" fmla="*/ 71 h 277"/>
                <a:gd name="T20" fmla="*/ 249 w 255"/>
                <a:gd name="T21" fmla="*/ 121 h 277"/>
                <a:gd name="T22" fmla="*/ 211 w 255"/>
                <a:gd name="T23" fmla="*/ 128 h 277"/>
                <a:gd name="T24" fmla="*/ 249 w 255"/>
                <a:gd name="T25" fmla="*/ 134 h 277"/>
                <a:gd name="T26" fmla="*/ 249 w 255"/>
                <a:gd name="T27" fmla="*/ 121 h 277"/>
                <a:gd name="T28" fmla="*/ 132 w 255"/>
                <a:gd name="T29" fmla="*/ 277 h 277"/>
                <a:gd name="T30" fmla="*/ 167 w 255"/>
                <a:gd name="T31" fmla="*/ 186 h 277"/>
                <a:gd name="T32" fmla="*/ 191 w 255"/>
                <a:gd name="T33" fmla="*/ 98 h 277"/>
                <a:gd name="T34" fmla="*/ 127 w 255"/>
                <a:gd name="T35" fmla="*/ 72 h 277"/>
                <a:gd name="T36" fmla="*/ 183 w 255"/>
                <a:gd name="T37" fmla="*/ 128 h 277"/>
                <a:gd name="T38" fmla="*/ 156 w 255"/>
                <a:gd name="T39" fmla="*/ 176 h 277"/>
                <a:gd name="T40" fmla="*/ 153 w 255"/>
                <a:gd name="T41" fmla="*/ 214 h 277"/>
                <a:gd name="T42" fmla="*/ 127 w 255"/>
                <a:gd name="T43" fmla="*/ 277 h 277"/>
                <a:gd name="T44" fmla="*/ 191 w 255"/>
                <a:gd name="T45" fmla="*/ 71 h 277"/>
                <a:gd name="T46" fmla="*/ 186 w 255"/>
                <a:gd name="T47" fmla="*/ 60 h 277"/>
                <a:gd name="T48" fmla="*/ 191 w 255"/>
                <a:gd name="T49" fmla="*/ 185 h 277"/>
                <a:gd name="T50" fmla="*/ 186 w 255"/>
                <a:gd name="T51" fmla="*/ 196 h 277"/>
                <a:gd name="T52" fmla="*/ 191 w 255"/>
                <a:gd name="T53" fmla="*/ 185 h 277"/>
                <a:gd name="T54" fmla="*/ 127 w 255"/>
                <a:gd name="T55" fmla="*/ 0 h 277"/>
                <a:gd name="T56" fmla="*/ 134 w 255"/>
                <a:gd name="T57" fmla="*/ 7 h 277"/>
                <a:gd name="T58" fmla="*/ 128 w 255"/>
                <a:gd name="T59" fmla="*/ 45 h 277"/>
                <a:gd name="T60" fmla="*/ 127 w 255"/>
                <a:gd name="T61" fmla="*/ 45 h 277"/>
                <a:gd name="T62" fmla="*/ 64 w 255"/>
                <a:gd name="T63" fmla="*/ 97 h 277"/>
                <a:gd name="T64" fmla="*/ 89 w 255"/>
                <a:gd name="T65" fmla="*/ 187 h 277"/>
                <a:gd name="T66" fmla="*/ 124 w 255"/>
                <a:gd name="T67" fmla="*/ 277 h 277"/>
                <a:gd name="T68" fmla="*/ 127 w 255"/>
                <a:gd name="T69" fmla="*/ 214 h 277"/>
                <a:gd name="T70" fmla="*/ 103 w 255"/>
                <a:gd name="T71" fmla="*/ 183 h 277"/>
                <a:gd name="T72" fmla="*/ 71 w 255"/>
                <a:gd name="T73" fmla="*/ 128 h 277"/>
                <a:gd name="T74" fmla="*/ 127 w 255"/>
                <a:gd name="T75" fmla="*/ 72 h 277"/>
                <a:gd name="T76" fmla="*/ 127 w 255"/>
                <a:gd name="T77" fmla="*/ 57 h 277"/>
                <a:gd name="T78" fmla="*/ 127 w 255"/>
                <a:gd name="T79" fmla="*/ 0 h 277"/>
                <a:gd name="T80" fmla="*/ 121 w 255"/>
                <a:gd name="T81" fmla="*/ 38 h 277"/>
                <a:gd name="T82" fmla="*/ 127 w 255"/>
                <a:gd name="T83" fmla="*/ 0 h 277"/>
                <a:gd name="T84" fmla="*/ 64 w 255"/>
                <a:gd name="T85" fmla="*/ 185 h 277"/>
                <a:gd name="T86" fmla="*/ 69 w 255"/>
                <a:gd name="T87" fmla="*/ 196 h 277"/>
                <a:gd name="T88" fmla="*/ 64 w 255"/>
                <a:gd name="T89" fmla="*/ 71 h 277"/>
                <a:gd name="T90" fmla="*/ 69 w 255"/>
                <a:gd name="T91" fmla="*/ 60 h 277"/>
                <a:gd name="T92" fmla="*/ 64 w 255"/>
                <a:gd name="T93" fmla="*/ 71 h 277"/>
                <a:gd name="T94" fmla="*/ 57 w 255"/>
                <a:gd name="T95" fmla="*/ 128 h 277"/>
                <a:gd name="T96" fmla="*/ 64 w 255"/>
                <a:gd name="T97" fmla="*/ 97 h 277"/>
                <a:gd name="T98" fmla="*/ 64 w 255"/>
                <a:gd name="T99" fmla="*/ 71 h 277"/>
                <a:gd name="T100" fmla="*/ 60 w 255"/>
                <a:gd name="T101" fmla="*/ 69 h 277"/>
                <a:gd name="T102" fmla="*/ 38 w 255"/>
                <a:gd name="T103" fmla="*/ 38 h 277"/>
                <a:gd name="T104" fmla="*/ 64 w 255"/>
                <a:gd name="T105" fmla="*/ 55 h 277"/>
                <a:gd name="T106" fmla="*/ 64 w 255"/>
                <a:gd name="T107" fmla="*/ 201 h 277"/>
                <a:gd name="T108" fmla="*/ 38 w 255"/>
                <a:gd name="T109" fmla="*/ 218 h 277"/>
                <a:gd name="T110" fmla="*/ 60 w 255"/>
                <a:gd name="T111" fmla="*/ 187 h 277"/>
                <a:gd name="T112" fmla="*/ 64 w 255"/>
                <a:gd name="T113" fmla="*/ 185 h 277"/>
                <a:gd name="T114" fmla="*/ 45 w 255"/>
                <a:gd name="T115" fmla="*/ 128 h 277"/>
                <a:gd name="T116" fmla="*/ 7 w 255"/>
                <a:gd name="T117" fmla="*/ 121 h 277"/>
                <a:gd name="T118" fmla="*/ 7 w 255"/>
                <a:gd name="T119" fmla="*/ 134 h 277"/>
                <a:gd name="T120" fmla="*/ 45 w 255"/>
                <a:gd name="T121" fmla="*/ 12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5" h="277">
                  <a:moveTo>
                    <a:pt x="191" y="158"/>
                  </a:moveTo>
                  <a:cubicBezTo>
                    <a:pt x="195" y="149"/>
                    <a:pt x="198" y="139"/>
                    <a:pt x="198" y="128"/>
                  </a:cubicBezTo>
                  <a:cubicBezTo>
                    <a:pt x="198" y="117"/>
                    <a:pt x="195" y="107"/>
                    <a:pt x="191" y="98"/>
                  </a:cubicBezTo>
                  <a:cubicBezTo>
                    <a:pt x="191" y="158"/>
                    <a:pt x="191" y="158"/>
                    <a:pt x="191" y="158"/>
                  </a:cubicBezTo>
                  <a:close/>
                  <a:moveTo>
                    <a:pt x="191" y="201"/>
                  </a:moveTo>
                  <a:cubicBezTo>
                    <a:pt x="191" y="185"/>
                    <a:pt x="191" y="185"/>
                    <a:pt x="191" y="185"/>
                  </a:cubicBezTo>
                  <a:cubicBezTo>
                    <a:pt x="193" y="185"/>
                    <a:pt x="194" y="185"/>
                    <a:pt x="196" y="187"/>
                  </a:cubicBezTo>
                  <a:cubicBezTo>
                    <a:pt x="196" y="187"/>
                    <a:pt x="196" y="187"/>
                    <a:pt x="196" y="187"/>
                  </a:cubicBezTo>
                  <a:cubicBezTo>
                    <a:pt x="218" y="209"/>
                    <a:pt x="218" y="209"/>
                    <a:pt x="218" y="209"/>
                  </a:cubicBezTo>
                  <a:cubicBezTo>
                    <a:pt x="220" y="211"/>
                    <a:pt x="220" y="216"/>
                    <a:pt x="218" y="218"/>
                  </a:cubicBezTo>
                  <a:cubicBezTo>
                    <a:pt x="215" y="221"/>
                    <a:pt x="211" y="221"/>
                    <a:pt x="209" y="218"/>
                  </a:cubicBezTo>
                  <a:cubicBezTo>
                    <a:pt x="191" y="201"/>
                    <a:pt x="191" y="201"/>
                    <a:pt x="191" y="201"/>
                  </a:cubicBezTo>
                  <a:close/>
                  <a:moveTo>
                    <a:pt x="191" y="71"/>
                  </a:moveTo>
                  <a:cubicBezTo>
                    <a:pt x="191" y="55"/>
                    <a:pt x="191" y="55"/>
                    <a:pt x="191" y="55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11" y="35"/>
                    <a:pt x="215" y="35"/>
                    <a:pt x="218" y="38"/>
                  </a:cubicBezTo>
                  <a:cubicBezTo>
                    <a:pt x="220" y="40"/>
                    <a:pt x="220" y="44"/>
                    <a:pt x="218" y="47"/>
                  </a:cubicBezTo>
                  <a:cubicBezTo>
                    <a:pt x="196" y="69"/>
                    <a:pt x="196" y="69"/>
                    <a:pt x="196" y="69"/>
                  </a:cubicBezTo>
                  <a:cubicBezTo>
                    <a:pt x="196" y="69"/>
                    <a:pt x="196" y="69"/>
                    <a:pt x="196" y="69"/>
                  </a:cubicBezTo>
                  <a:cubicBezTo>
                    <a:pt x="194" y="71"/>
                    <a:pt x="193" y="71"/>
                    <a:pt x="191" y="71"/>
                  </a:cubicBezTo>
                  <a:close/>
                  <a:moveTo>
                    <a:pt x="249" y="121"/>
                  </a:moveTo>
                  <a:cubicBezTo>
                    <a:pt x="249" y="121"/>
                    <a:pt x="249" y="121"/>
                    <a:pt x="249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4" y="121"/>
                    <a:pt x="211" y="124"/>
                    <a:pt x="211" y="128"/>
                  </a:cubicBezTo>
                  <a:cubicBezTo>
                    <a:pt x="211" y="132"/>
                    <a:pt x="214" y="134"/>
                    <a:pt x="217" y="134"/>
                  </a:cubicBezTo>
                  <a:cubicBezTo>
                    <a:pt x="249" y="134"/>
                    <a:pt x="249" y="134"/>
                    <a:pt x="249" y="134"/>
                  </a:cubicBezTo>
                  <a:cubicBezTo>
                    <a:pt x="252" y="134"/>
                    <a:pt x="255" y="132"/>
                    <a:pt x="255" y="128"/>
                  </a:cubicBezTo>
                  <a:cubicBezTo>
                    <a:pt x="255" y="124"/>
                    <a:pt x="252" y="121"/>
                    <a:pt x="249" y="121"/>
                  </a:cubicBezTo>
                  <a:close/>
                  <a:moveTo>
                    <a:pt x="127" y="277"/>
                  </a:moveTo>
                  <a:cubicBezTo>
                    <a:pt x="132" y="277"/>
                    <a:pt x="132" y="277"/>
                    <a:pt x="132" y="277"/>
                  </a:cubicBezTo>
                  <a:cubicBezTo>
                    <a:pt x="151" y="277"/>
                    <a:pt x="167" y="262"/>
                    <a:pt x="167" y="242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77" y="179"/>
                    <a:pt x="186" y="169"/>
                    <a:pt x="191" y="158"/>
                  </a:cubicBezTo>
                  <a:cubicBezTo>
                    <a:pt x="191" y="98"/>
                    <a:pt x="191" y="98"/>
                    <a:pt x="191" y="98"/>
                  </a:cubicBezTo>
                  <a:cubicBezTo>
                    <a:pt x="180" y="74"/>
                    <a:pt x="156" y="57"/>
                    <a:pt x="127" y="57"/>
                  </a:cubicBezTo>
                  <a:cubicBezTo>
                    <a:pt x="127" y="72"/>
                    <a:pt x="127" y="72"/>
                    <a:pt x="127" y="72"/>
                  </a:cubicBezTo>
                  <a:cubicBezTo>
                    <a:pt x="143" y="72"/>
                    <a:pt x="157" y="78"/>
                    <a:pt x="167" y="88"/>
                  </a:cubicBezTo>
                  <a:cubicBezTo>
                    <a:pt x="177" y="98"/>
                    <a:pt x="183" y="112"/>
                    <a:pt x="183" y="128"/>
                  </a:cubicBezTo>
                  <a:cubicBezTo>
                    <a:pt x="183" y="148"/>
                    <a:pt x="172" y="166"/>
                    <a:pt x="156" y="176"/>
                  </a:cubicBezTo>
                  <a:cubicBezTo>
                    <a:pt x="156" y="176"/>
                    <a:pt x="156" y="176"/>
                    <a:pt x="156" y="176"/>
                  </a:cubicBezTo>
                  <a:cubicBezTo>
                    <a:pt x="154" y="177"/>
                    <a:pt x="153" y="180"/>
                    <a:pt x="153" y="182"/>
                  </a:cubicBezTo>
                  <a:cubicBezTo>
                    <a:pt x="153" y="214"/>
                    <a:pt x="153" y="214"/>
                    <a:pt x="153" y="214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127" y="277"/>
                    <a:pt x="127" y="277"/>
                    <a:pt x="127" y="277"/>
                  </a:cubicBezTo>
                  <a:close/>
                  <a:moveTo>
                    <a:pt x="191" y="55"/>
                  </a:moveTo>
                  <a:cubicBezTo>
                    <a:pt x="191" y="71"/>
                    <a:pt x="191" y="71"/>
                    <a:pt x="191" y="71"/>
                  </a:cubicBezTo>
                  <a:cubicBezTo>
                    <a:pt x="189" y="71"/>
                    <a:pt x="188" y="71"/>
                    <a:pt x="186" y="69"/>
                  </a:cubicBezTo>
                  <a:cubicBezTo>
                    <a:pt x="184" y="67"/>
                    <a:pt x="184" y="63"/>
                    <a:pt x="186" y="60"/>
                  </a:cubicBezTo>
                  <a:cubicBezTo>
                    <a:pt x="191" y="55"/>
                    <a:pt x="191" y="55"/>
                    <a:pt x="191" y="55"/>
                  </a:cubicBezTo>
                  <a:close/>
                  <a:moveTo>
                    <a:pt x="191" y="185"/>
                  </a:moveTo>
                  <a:cubicBezTo>
                    <a:pt x="191" y="201"/>
                    <a:pt x="191" y="201"/>
                    <a:pt x="191" y="201"/>
                  </a:cubicBezTo>
                  <a:cubicBezTo>
                    <a:pt x="186" y="196"/>
                    <a:pt x="186" y="196"/>
                    <a:pt x="186" y="196"/>
                  </a:cubicBezTo>
                  <a:cubicBezTo>
                    <a:pt x="184" y="193"/>
                    <a:pt x="184" y="189"/>
                    <a:pt x="186" y="187"/>
                  </a:cubicBezTo>
                  <a:cubicBezTo>
                    <a:pt x="188" y="185"/>
                    <a:pt x="189" y="185"/>
                    <a:pt x="191" y="185"/>
                  </a:cubicBezTo>
                  <a:close/>
                  <a:moveTo>
                    <a:pt x="127" y="45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8" y="0"/>
                    <a:pt x="128" y="0"/>
                  </a:cubicBezTo>
                  <a:cubicBezTo>
                    <a:pt x="131" y="0"/>
                    <a:pt x="134" y="3"/>
                    <a:pt x="134" y="7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42"/>
                    <a:pt x="131" y="45"/>
                    <a:pt x="128" y="45"/>
                  </a:cubicBezTo>
                  <a:cubicBezTo>
                    <a:pt x="128" y="45"/>
                    <a:pt x="128" y="45"/>
                    <a:pt x="128" y="45"/>
                  </a:cubicBezTo>
                  <a:cubicBezTo>
                    <a:pt x="128" y="45"/>
                    <a:pt x="127" y="45"/>
                    <a:pt x="127" y="45"/>
                  </a:cubicBezTo>
                  <a:close/>
                  <a:moveTo>
                    <a:pt x="127" y="57"/>
                  </a:moveTo>
                  <a:cubicBezTo>
                    <a:pt x="99" y="57"/>
                    <a:pt x="75" y="74"/>
                    <a:pt x="64" y="97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70" y="170"/>
                    <a:pt x="78" y="180"/>
                    <a:pt x="89" y="187"/>
                  </a:cubicBezTo>
                  <a:cubicBezTo>
                    <a:pt x="89" y="242"/>
                    <a:pt x="89" y="242"/>
                    <a:pt x="89" y="242"/>
                  </a:cubicBezTo>
                  <a:cubicBezTo>
                    <a:pt x="89" y="262"/>
                    <a:pt x="104" y="277"/>
                    <a:pt x="124" y="277"/>
                  </a:cubicBezTo>
                  <a:cubicBezTo>
                    <a:pt x="127" y="277"/>
                    <a:pt x="127" y="277"/>
                    <a:pt x="127" y="277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03" y="183"/>
                    <a:pt x="103" y="183"/>
                    <a:pt x="103" y="183"/>
                  </a:cubicBezTo>
                  <a:cubicBezTo>
                    <a:pt x="103" y="180"/>
                    <a:pt x="102" y="178"/>
                    <a:pt x="100" y="176"/>
                  </a:cubicBezTo>
                  <a:cubicBezTo>
                    <a:pt x="83" y="167"/>
                    <a:pt x="71" y="149"/>
                    <a:pt x="71" y="128"/>
                  </a:cubicBezTo>
                  <a:cubicBezTo>
                    <a:pt x="71" y="112"/>
                    <a:pt x="78" y="98"/>
                    <a:pt x="88" y="88"/>
                  </a:cubicBezTo>
                  <a:cubicBezTo>
                    <a:pt x="98" y="78"/>
                    <a:pt x="112" y="72"/>
                    <a:pt x="127" y="72"/>
                  </a:cubicBezTo>
                  <a:cubicBezTo>
                    <a:pt x="127" y="72"/>
                    <a:pt x="127" y="72"/>
                    <a:pt x="127" y="72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lose/>
                  <a:moveTo>
                    <a:pt x="127" y="0"/>
                  </a:moveTo>
                  <a:cubicBezTo>
                    <a:pt x="127" y="45"/>
                    <a:pt x="127" y="45"/>
                    <a:pt x="127" y="45"/>
                  </a:cubicBezTo>
                  <a:cubicBezTo>
                    <a:pt x="124" y="45"/>
                    <a:pt x="121" y="42"/>
                    <a:pt x="121" y="38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21" y="4"/>
                    <a:pt x="124" y="1"/>
                    <a:pt x="127" y="0"/>
                  </a:cubicBezTo>
                  <a:close/>
                  <a:moveTo>
                    <a:pt x="64" y="201"/>
                  </a:moveTo>
                  <a:cubicBezTo>
                    <a:pt x="64" y="185"/>
                    <a:pt x="64" y="185"/>
                    <a:pt x="64" y="185"/>
                  </a:cubicBezTo>
                  <a:cubicBezTo>
                    <a:pt x="66" y="185"/>
                    <a:pt x="68" y="185"/>
                    <a:pt x="69" y="187"/>
                  </a:cubicBezTo>
                  <a:cubicBezTo>
                    <a:pt x="72" y="189"/>
                    <a:pt x="72" y="193"/>
                    <a:pt x="69" y="196"/>
                  </a:cubicBezTo>
                  <a:cubicBezTo>
                    <a:pt x="64" y="201"/>
                    <a:pt x="64" y="201"/>
                    <a:pt x="64" y="201"/>
                  </a:cubicBezTo>
                  <a:close/>
                  <a:moveTo>
                    <a:pt x="64" y="71"/>
                  </a:moveTo>
                  <a:cubicBezTo>
                    <a:pt x="64" y="55"/>
                    <a:pt x="64" y="55"/>
                    <a:pt x="64" y="55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72" y="63"/>
                    <a:pt x="72" y="67"/>
                    <a:pt x="69" y="69"/>
                  </a:cubicBezTo>
                  <a:cubicBezTo>
                    <a:pt x="68" y="71"/>
                    <a:pt x="66" y="71"/>
                    <a:pt x="64" y="71"/>
                  </a:cubicBezTo>
                  <a:close/>
                  <a:moveTo>
                    <a:pt x="64" y="97"/>
                  </a:moveTo>
                  <a:cubicBezTo>
                    <a:pt x="59" y="106"/>
                    <a:pt x="57" y="117"/>
                    <a:pt x="57" y="128"/>
                  </a:cubicBezTo>
                  <a:cubicBezTo>
                    <a:pt x="57" y="139"/>
                    <a:pt x="59" y="149"/>
                    <a:pt x="64" y="159"/>
                  </a:cubicBezTo>
                  <a:cubicBezTo>
                    <a:pt x="64" y="97"/>
                    <a:pt x="64" y="97"/>
                    <a:pt x="64" y="97"/>
                  </a:cubicBezTo>
                  <a:close/>
                  <a:moveTo>
                    <a:pt x="64" y="55"/>
                  </a:moveTo>
                  <a:cubicBezTo>
                    <a:pt x="64" y="71"/>
                    <a:pt x="64" y="71"/>
                    <a:pt x="64" y="71"/>
                  </a:cubicBezTo>
                  <a:cubicBezTo>
                    <a:pt x="62" y="71"/>
                    <a:pt x="61" y="70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5" y="44"/>
                    <a:pt x="35" y="40"/>
                    <a:pt x="38" y="38"/>
                  </a:cubicBezTo>
                  <a:cubicBezTo>
                    <a:pt x="40" y="35"/>
                    <a:pt x="44" y="35"/>
                    <a:pt x="47" y="38"/>
                  </a:cubicBezTo>
                  <a:cubicBezTo>
                    <a:pt x="64" y="55"/>
                    <a:pt x="64" y="55"/>
                    <a:pt x="64" y="55"/>
                  </a:cubicBezTo>
                  <a:close/>
                  <a:moveTo>
                    <a:pt x="64" y="185"/>
                  </a:moveTo>
                  <a:cubicBezTo>
                    <a:pt x="64" y="201"/>
                    <a:pt x="64" y="201"/>
                    <a:pt x="64" y="201"/>
                  </a:cubicBezTo>
                  <a:cubicBezTo>
                    <a:pt x="47" y="218"/>
                    <a:pt x="47" y="218"/>
                    <a:pt x="47" y="218"/>
                  </a:cubicBezTo>
                  <a:cubicBezTo>
                    <a:pt x="44" y="221"/>
                    <a:pt x="40" y="221"/>
                    <a:pt x="38" y="218"/>
                  </a:cubicBezTo>
                  <a:cubicBezTo>
                    <a:pt x="35" y="216"/>
                    <a:pt x="35" y="211"/>
                    <a:pt x="38" y="209"/>
                  </a:cubicBezTo>
                  <a:cubicBezTo>
                    <a:pt x="60" y="187"/>
                    <a:pt x="60" y="187"/>
                    <a:pt x="60" y="187"/>
                  </a:cubicBezTo>
                  <a:cubicBezTo>
                    <a:pt x="60" y="187"/>
                    <a:pt x="60" y="187"/>
                    <a:pt x="60" y="187"/>
                  </a:cubicBezTo>
                  <a:cubicBezTo>
                    <a:pt x="61" y="185"/>
                    <a:pt x="62" y="185"/>
                    <a:pt x="64" y="185"/>
                  </a:cubicBezTo>
                  <a:close/>
                  <a:moveTo>
                    <a:pt x="45" y="128"/>
                  </a:moveTo>
                  <a:cubicBezTo>
                    <a:pt x="45" y="128"/>
                    <a:pt x="45" y="128"/>
                    <a:pt x="45" y="128"/>
                  </a:cubicBezTo>
                  <a:cubicBezTo>
                    <a:pt x="45" y="124"/>
                    <a:pt x="42" y="121"/>
                    <a:pt x="38" y="121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3" y="121"/>
                    <a:pt x="0" y="124"/>
                    <a:pt x="0" y="128"/>
                  </a:cubicBezTo>
                  <a:cubicBezTo>
                    <a:pt x="0" y="132"/>
                    <a:pt x="3" y="134"/>
                    <a:pt x="7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42" y="134"/>
                    <a:pt x="45" y="132"/>
                    <a:pt x="45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31" name="Freeform 57"/>
            <p:cNvSpPr>
              <a:spLocks noEditPoints="1"/>
            </p:cNvSpPr>
            <p:nvPr/>
          </p:nvSpPr>
          <p:spPr bwMode="auto">
            <a:xfrm>
              <a:off x="4825562" y="1269616"/>
              <a:ext cx="372277" cy="365569"/>
            </a:xfrm>
            <a:custGeom>
              <a:avLst/>
              <a:gdLst>
                <a:gd name="T0" fmla="*/ 231 w 243"/>
                <a:gd name="T1" fmla="*/ 92 h 238"/>
                <a:gd name="T2" fmla="*/ 214 w 243"/>
                <a:gd name="T3" fmla="*/ 83 h 238"/>
                <a:gd name="T4" fmla="*/ 206 w 243"/>
                <a:gd name="T5" fmla="*/ 71 h 238"/>
                <a:gd name="T6" fmla="*/ 192 w 243"/>
                <a:gd name="T7" fmla="*/ 82 h 238"/>
                <a:gd name="T8" fmla="*/ 194 w 243"/>
                <a:gd name="T9" fmla="*/ 64 h 238"/>
                <a:gd name="T10" fmla="*/ 179 w 243"/>
                <a:gd name="T11" fmla="*/ 64 h 238"/>
                <a:gd name="T12" fmla="*/ 162 w 243"/>
                <a:gd name="T13" fmla="*/ 54 h 238"/>
                <a:gd name="T14" fmla="*/ 154 w 243"/>
                <a:gd name="T15" fmla="*/ 42 h 238"/>
                <a:gd name="T16" fmla="*/ 140 w 243"/>
                <a:gd name="T17" fmla="*/ 53 h 238"/>
                <a:gd name="T18" fmla="*/ 142 w 243"/>
                <a:gd name="T19" fmla="*/ 35 h 238"/>
                <a:gd name="T20" fmla="*/ 128 w 243"/>
                <a:gd name="T21" fmla="*/ 35 h 238"/>
                <a:gd name="T22" fmla="*/ 110 w 243"/>
                <a:gd name="T23" fmla="*/ 25 h 238"/>
                <a:gd name="T24" fmla="*/ 102 w 243"/>
                <a:gd name="T25" fmla="*/ 13 h 238"/>
                <a:gd name="T26" fmla="*/ 101 w 243"/>
                <a:gd name="T27" fmla="*/ 22 h 238"/>
                <a:gd name="T28" fmla="*/ 208 w 243"/>
                <a:gd name="T29" fmla="*/ 128 h 238"/>
                <a:gd name="T30" fmla="*/ 206 w 243"/>
                <a:gd name="T31" fmla="*/ 132 h 238"/>
                <a:gd name="T32" fmla="*/ 101 w 243"/>
                <a:gd name="T33" fmla="*/ 74 h 238"/>
                <a:gd name="T34" fmla="*/ 196 w 243"/>
                <a:gd name="T35" fmla="*/ 149 h 238"/>
                <a:gd name="T36" fmla="*/ 194 w 243"/>
                <a:gd name="T37" fmla="*/ 153 h 238"/>
                <a:gd name="T38" fmla="*/ 101 w 243"/>
                <a:gd name="T39" fmla="*/ 101 h 238"/>
                <a:gd name="T40" fmla="*/ 185 w 243"/>
                <a:gd name="T41" fmla="*/ 170 h 238"/>
                <a:gd name="T42" fmla="*/ 182 w 243"/>
                <a:gd name="T43" fmla="*/ 174 h 238"/>
                <a:gd name="T44" fmla="*/ 101 w 243"/>
                <a:gd name="T45" fmla="*/ 129 h 238"/>
                <a:gd name="T46" fmla="*/ 173 w 243"/>
                <a:gd name="T47" fmla="*/ 191 h 238"/>
                <a:gd name="T48" fmla="*/ 171 w 243"/>
                <a:gd name="T49" fmla="*/ 195 h 238"/>
                <a:gd name="T50" fmla="*/ 101 w 243"/>
                <a:gd name="T51" fmla="*/ 156 h 238"/>
                <a:gd name="T52" fmla="*/ 138 w 243"/>
                <a:gd name="T53" fmla="*/ 231 h 238"/>
                <a:gd name="T54" fmla="*/ 243 w 243"/>
                <a:gd name="T55" fmla="*/ 91 h 238"/>
                <a:gd name="T56" fmla="*/ 101 w 243"/>
                <a:gd name="T57" fmla="*/ 22 h 238"/>
                <a:gd name="T58" fmla="*/ 85 w 243"/>
                <a:gd name="T59" fmla="*/ 11 h 238"/>
                <a:gd name="T60" fmla="*/ 78 w 243"/>
                <a:gd name="T61" fmla="*/ 0 h 238"/>
                <a:gd name="T62" fmla="*/ 15 w 243"/>
                <a:gd name="T63" fmla="*/ 163 h 238"/>
                <a:gd name="T64" fmla="*/ 101 w 243"/>
                <a:gd name="T65" fmla="*/ 156 h 238"/>
                <a:gd name="T66" fmla="*/ 27 w 243"/>
                <a:gd name="T67" fmla="*/ 113 h 238"/>
                <a:gd name="T68" fmla="*/ 101 w 243"/>
                <a:gd name="T69" fmla="*/ 151 h 238"/>
                <a:gd name="T70" fmla="*/ 40 w 243"/>
                <a:gd name="T71" fmla="*/ 95 h 238"/>
                <a:gd name="T72" fmla="*/ 42 w 243"/>
                <a:gd name="T73" fmla="*/ 91 h 238"/>
                <a:gd name="T74" fmla="*/ 101 w 243"/>
                <a:gd name="T75" fmla="*/ 101 h 238"/>
                <a:gd name="T76" fmla="*/ 51 w 243"/>
                <a:gd name="T77" fmla="*/ 71 h 238"/>
                <a:gd name="T78" fmla="*/ 101 w 243"/>
                <a:gd name="T79" fmla="*/ 96 h 238"/>
                <a:gd name="T80" fmla="*/ 63 w 243"/>
                <a:gd name="T81" fmla="*/ 53 h 238"/>
                <a:gd name="T82" fmla="*/ 65 w 243"/>
                <a:gd name="T83" fmla="*/ 49 h 238"/>
                <a:gd name="T84" fmla="*/ 101 w 243"/>
                <a:gd name="T85" fmla="*/ 2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3" h="238">
                  <a:moveTo>
                    <a:pt x="232" y="85"/>
                  </a:moveTo>
                  <a:cubicBezTo>
                    <a:pt x="233" y="87"/>
                    <a:pt x="233" y="90"/>
                    <a:pt x="231" y="92"/>
                  </a:cubicBezTo>
                  <a:cubicBezTo>
                    <a:pt x="229" y="97"/>
                    <a:pt x="223" y="99"/>
                    <a:pt x="218" y="96"/>
                  </a:cubicBezTo>
                  <a:cubicBezTo>
                    <a:pt x="213" y="94"/>
                    <a:pt x="212" y="88"/>
                    <a:pt x="214" y="83"/>
                  </a:cubicBezTo>
                  <a:cubicBezTo>
                    <a:pt x="216" y="81"/>
                    <a:pt x="218" y="79"/>
                    <a:pt x="220" y="78"/>
                  </a:cubicBezTo>
                  <a:cubicBezTo>
                    <a:pt x="206" y="71"/>
                    <a:pt x="206" y="71"/>
                    <a:pt x="206" y="71"/>
                  </a:cubicBezTo>
                  <a:cubicBezTo>
                    <a:pt x="207" y="73"/>
                    <a:pt x="207" y="76"/>
                    <a:pt x="205" y="78"/>
                  </a:cubicBezTo>
                  <a:cubicBezTo>
                    <a:pt x="203" y="83"/>
                    <a:pt x="197" y="84"/>
                    <a:pt x="192" y="82"/>
                  </a:cubicBezTo>
                  <a:cubicBezTo>
                    <a:pt x="188" y="79"/>
                    <a:pt x="186" y="73"/>
                    <a:pt x="188" y="69"/>
                  </a:cubicBezTo>
                  <a:cubicBezTo>
                    <a:pt x="190" y="66"/>
                    <a:pt x="192" y="65"/>
                    <a:pt x="194" y="64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81" y="59"/>
                    <a:pt x="181" y="61"/>
                    <a:pt x="179" y="64"/>
                  </a:cubicBezTo>
                  <a:cubicBezTo>
                    <a:pt x="177" y="68"/>
                    <a:pt x="171" y="70"/>
                    <a:pt x="166" y="67"/>
                  </a:cubicBezTo>
                  <a:cubicBezTo>
                    <a:pt x="161" y="65"/>
                    <a:pt x="160" y="59"/>
                    <a:pt x="162" y="54"/>
                  </a:cubicBezTo>
                  <a:cubicBezTo>
                    <a:pt x="164" y="52"/>
                    <a:pt x="166" y="50"/>
                    <a:pt x="168" y="50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5" y="44"/>
                    <a:pt x="155" y="47"/>
                    <a:pt x="153" y="49"/>
                  </a:cubicBezTo>
                  <a:cubicBezTo>
                    <a:pt x="151" y="54"/>
                    <a:pt x="145" y="56"/>
                    <a:pt x="140" y="53"/>
                  </a:cubicBezTo>
                  <a:cubicBezTo>
                    <a:pt x="136" y="50"/>
                    <a:pt x="134" y="45"/>
                    <a:pt x="136" y="40"/>
                  </a:cubicBezTo>
                  <a:cubicBezTo>
                    <a:pt x="138" y="37"/>
                    <a:pt x="140" y="36"/>
                    <a:pt x="142" y="35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9" y="30"/>
                    <a:pt x="129" y="33"/>
                    <a:pt x="128" y="35"/>
                  </a:cubicBezTo>
                  <a:cubicBezTo>
                    <a:pt x="125" y="40"/>
                    <a:pt x="119" y="41"/>
                    <a:pt x="114" y="39"/>
                  </a:cubicBezTo>
                  <a:cubicBezTo>
                    <a:pt x="110" y="36"/>
                    <a:pt x="108" y="30"/>
                    <a:pt x="110" y="25"/>
                  </a:cubicBezTo>
                  <a:cubicBezTo>
                    <a:pt x="112" y="23"/>
                    <a:pt x="114" y="22"/>
                    <a:pt x="116" y="21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3" y="16"/>
                    <a:pt x="103" y="18"/>
                    <a:pt x="102" y="21"/>
                  </a:cubicBezTo>
                  <a:cubicBezTo>
                    <a:pt x="101" y="21"/>
                    <a:pt x="101" y="22"/>
                    <a:pt x="101" y="2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9" y="129"/>
                    <a:pt x="209" y="130"/>
                    <a:pt x="209" y="131"/>
                  </a:cubicBezTo>
                  <a:cubicBezTo>
                    <a:pt x="208" y="132"/>
                    <a:pt x="207" y="133"/>
                    <a:pt x="206" y="132"/>
                  </a:cubicBezTo>
                  <a:cubicBezTo>
                    <a:pt x="206" y="132"/>
                    <a:pt x="206" y="132"/>
                    <a:pt x="206" y="132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96" y="149"/>
                    <a:pt x="196" y="149"/>
                    <a:pt x="196" y="149"/>
                  </a:cubicBezTo>
                  <a:cubicBezTo>
                    <a:pt x="197" y="150"/>
                    <a:pt x="198" y="151"/>
                    <a:pt x="197" y="152"/>
                  </a:cubicBezTo>
                  <a:cubicBezTo>
                    <a:pt x="197" y="153"/>
                    <a:pt x="195" y="154"/>
                    <a:pt x="194" y="153"/>
                  </a:cubicBezTo>
                  <a:cubicBezTo>
                    <a:pt x="194" y="153"/>
                    <a:pt x="194" y="153"/>
                    <a:pt x="194" y="153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85" y="170"/>
                    <a:pt x="185" y="170"/>
                    <a:pt x="185" y="170"/>
                  </a:cubicBezTo>
                  <a:cubicBezTo>
                    <a:pt x="186" y="171"/>
                    <a:pt x="186" y="172"/>
                    <a:pt x="186" y="173"/>
                  </a:cubicBezTo>
                  <a:cubicBezTo>
                    <a:pt x="185" y="174"/>
                    <a:pt x="184" y="175"/>
                    <a:pt x="182" y="174"/>
                  </a:cubicBezTo>
                  <a:cubicBezTo>
                    <a:pt x="182" y="174"/>
                    <a:pt x="182" y="174"/>
                    <a:pt x="182" y="174"/>
                  </a:cubicBezTo>
                  <a:cubicBezTo>
                    <a:pt x="101" y="129"/>
                    <a:pt x="101" y="129"/>
                    <a:pt x="101" y="129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4" y="192"/>
                    <a:pt x="174" y="193"/>
                    <a:pt x="174" y="194"/>
                  </a:cubicBezTo>
                  <a:cubicBezTo>
                    <a:pt x="173" y="196"/>
                    <a:pt x="172" y="196"/>
                    <a:pt x="171" y="195"/>
                  </a:cubicBezTo>
                  <a:cubicBezTo>
                    <a:pt x="171" y="195"/>
                    <a:pt x="171" y="195"/>
                    <a:pt x="171" y="195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101" y="210"/>
                    <a:pt x="101" y="210"/>
                    <a:pt x="101" y="210"/>
                  </a:cubicBezTo>
                  <a:cubicBezTo>
                    <a:pt x="138" y="231"/>
                    <a:pt x="138" y="231"/>
                    <a:pt x="138" y="231"/>
                  </a:cubicBezTo>
                  <a:cubicBezTo>
                    <a:pt x="150" y="238"/>
                    <a:pt x="164" y="233"/>
                    <a:pt x="171" y="222"/>
                  </a:cubicBezTo>
                  <a:cubicBezTo>
                    <a:pt x="243" y="91"/>
                    <a:pt x="243" y="91"/>
                    <a:pt x="243" y="91"/>
                  </a:cubicBezTo>
                  <a:lnTo>
                    <a:pt x="232" y="85"/>
                  </a:lnTo>
                  <a:close/>
                  <a:moveTo>
                    <a:pt x="101" y="22"/>
                  </a:moveTo>
                  <a:cubicBezTo>
                    <a:pt x="98" y="26"/>
                    <a:pt x="93" y="27"/>
                    <a:pt x="88" y="24"/>
                  </a:cubicBezTo>
                  <a:cubicBezTo>
                    <a:pt x="84" y="22"/>
                    <a:pt x="82" y="16"/>
                    <a:pt x="85" y="11"/>
                  </a:cubicBezTo>
                  <a:cubicBezTo>
                    <a:pt x="86" y="9"/>
                    <a:pt x="88" y="7"/>
                    <a:pt x="90" y="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6" y="130"/>
                    <a:pt x="6" y="130"/>
                    <a:pt x="6" y="130"/>
                  </a:cubicBezTo>
                  <a:cubicBezTo>
                    <a:pt x="0" y="142"/>
                    <a:pt x="4" y="157"/>
                    <a:pt x="15" y="163"/>
                  </a:cubicBezTo>
                  <a:cubicBezTo>
                    <a:pt x="101" y="210"/>
                    <a:pt x="101" y="210"/>
                    <a:pt x="101" y="210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7" y="116"/>
                    <a:pt x="27" y="114"/>
                    <a:pt x="27" y="113"/>
                  </a:cubicBezTo>
                  <a:cubicBezTo>
                    <a:pt x="28" y="112"/>
                    <a:pt x="29" y="112"/>
                    <a:pt x="30" y="112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29"/>
                    <a:pt x="101" y="129"/>
                    <a:pt x="101" y="129"/>
                  </a:cubicBezTo>
                  <a:cubicBezTo>
                    <a:pt x="40" y="95"/>
                    <a:pt x="40" y="95"/>
                    <a:pt x="40" y="95"/>
                  </a:cubicBezTo>
                  <a:cubicBezTo>
                    <a:pt x="39" y="95"/>
                    <a:pt x="38" y="93"/>
                    <a:pt x="39" y="92"/>
                  </a:cubicBezTo>
                  <a:cubicBezTo>
                    <a:pt x="40" y="91"/>
                    <a:pt x="41" y="91"/>
                    <a:pt x="42" y="91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0" y="74"/>
                    <a:pt x="50" y="72"/>
                    <a:pt x="51" y="71"/>
                  </a:cubicBezTo>
                  <a:cubicBezTo>
                    <a:pt x="51" y="70"/>
                    <a:pt x="53" y="70"/>
                    <a:pt x="54" y="70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2" y="53"/>
                    <a:pt x="62" y="51"/>
                    <a:pt x="62" y="50"/>
                  </a:cubicBezTo>
                  <a:cubicBezTo>
                    <a:pt x="63" y="49"/>
                    <a:pt x="64" y="49"/>
                    <a:pt x="65" y="49"/>
                  </a:cubicBezTo>
                  <a:cubicBezTo>
                    <a:pt x="101" y="69"/>
                    <a:pt x="101" y="69"/>
                    <a:pt x="101" y="69"/>
                  </a:cubicBezTo>
                  <a:lnTo>
                    <a:pt x="101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32" name="Freeform 58"/>
            <p:cNvSpPr>
              <a:spLocks noEditPoints="1"/>
            </p:cNvSpPr>
            <p:nvPr/>
          </p:nvSpPr>
          <p:spPr bwMode="auto">
            <a:xfrm>
              <a:off x="3510499" y="2794688"/>
              <a:ext cx="362215" cy="366687"/>
            </a:xfrm>
            <a:custGeom>
              <a:avLst/>
              <a:gdLst>
                <a:gd name="T0" fmla="*/ 189 w 236"/>
                <a:gd name="T1" fmla="*/ 60 h 239"/>
                <a:gd name="T2" fmla="*/ 196 w 236"/>
                <a:gd name="T3" fmla="*/ 122 h 239"/>
                <a:gd name="T4" fmla="*/ 198 w 236"/>
                <a:gd name="T5" fmla="*/ 136 h 239"/>
                <a:gd name="T6" fmla="*/ 208 w 236"/>
                <a:gd name="T7" fmla="*/ 157 h 239"/>
                <a:gd name="T8" fmla="*/ 189 w 236"/>
                <a:gd name="T9" fmla="*/ 195 h 239"/>
                <a:gd name="T10" fmla="*/ 168 w 236"/>
                <a:gd name="T11" fmla="*/ 156 h 239"/>
                <a:gd name="T12" fmla="*/ 168 w 236"/>
                <a:gd name="T13" fmla="*/ 78 h 239"/>
                <a:gd name="T14" fmla="*/ 182 w 236"/>
                <a:gd name="T15" fmla="*/ 92 h 239"/>
                <a:gd name="T16" fmla="*/ 185 w 236"/>
                <a:gd name="T17" fmla="*/ 107 h 239"/>
                <a:gd name="T18" fmla="*/ 189 w 236"/>
                <a:gd name="T19" fmla="*/ 141 h 239"/>
                <a:gd name="T20" fmla="*/ 189 w 236"/>
                <a:gd name="T21" fmla="*/ 130 h 239"/>
                <a:gd name="T22" fmla="*/ 168 w 236"/>
                <a:gd name="T23" fmla="*/ 155 h 239"/>
                <a:gd name="T24" fmla="*/ 160 w 236"/>
                <a:gd name="T25" fmla="*/ 138 h 239"/>
                <a:gd name="T26" fmla="*/ 165 w 236"/>
                <a:gd name="T27" fmla="*/ 172 h 239"/>
                <a:gd name="T28" fmla="*/ 168 w 236"/>
                <a:gd name="T29" fmla="*/ 16 h 239"/>
                <a:gd name="T30" fmla="*/ 163 w 236"/>
                <a:gd name="T31" fmla="*/ 49 h 239"/>
                <a:gd name="T32" fmla="*/ 168 w 236"/>
                <a:gd name="T33" fmla="*/ 78 h 239"/>
                <a:gd name="T34" fmla="*/ 159 w 236"/>
                <a:gd name="T35" fmla="*/ 118 h 239"/>
                <a:gd name="T36" fmla="*/ 159 w 236"/>
                <a:gd name="T37" fmla="*/ 209 h 239"/>
                <a:gd name="T38" fmla="*/ 159 w 236"/>
                <a:gd name="T39" fmla="*/ 5 h 239"/>
                <a:gd name="T40" fmla="*/ 159 w 236"/>
                <a:gd name="T41" fmla="*/ 40 h 239"/>
                <a:gd name="T42" fmla="*/ 144 w 236"/>
                <a:gd name="T43" fmla="*/ 89 h 239"/>
                <a:gd name="T44" fmla="*/ 159 w 236"/>
                <a:gd name="T45" fmla="*/ 108 h 239"/>
                <a:gd name="T46" fmla="*/ 159 w 236"/>
                <a:gd name="T47" fmla="*/ 136 h 239"/>
                <a:gd name="T48" fmla="*/ 144 w 236"/>
                <a:gd name="T49" fmla="*/ 162 h 239"/>
                <a:gd name="T50" fmla="*/ 151 w 236"/>
                <a:gd name="T51" fmla="*/ 143 h 239"/>
                <a:gd name="T52" fmla="*/ 146 w 236"/>
                <a:gd name="T53" fmla="*/ 109 h 239"/>
                <a:gd name="T54" fmla="*/ 123 w 236"/>
                <a:gd name="T55" fmla="*/ 7 h 239"/>
                <a:gd name="T56" fmla="*/ 144 w 236"/>
                <a:gd name="T57" fmla="*/ 0 h 239"/>
                <a:gd name="T58" fmla="*/ 144 w 236"/>
                <a:gd name="T59" fmla="*/ 187 h 239"/>
                <a:gd name="T60" fmla="*/ 123 w 236"/>
                <a:gd name="T61" fmla="*/ 225 h 239"/>
                <a:gd name="T62" fmla="*/ 140 w 236"/>
                <a:gd name="T63" fmla="*/ 96 h 239"/>
                <a:gd name="T64" fmla="*/ 123 w 236"/>
                <a:gd name="T65" fmla="*/ 135 h 239"/>
                <a:gd name="T66" fmla="*/ 137 w 236"/>
                <a:gd name="T67" fmla="*/ 113 h 239"/>
                <a:gd name="T68" fmla="*/ 123 w 236"/>
                <a:gd name="T69" fmla="*/ 82 h 239"/>
                <a:gd name="T70" fmla="*/ 125 w 236"/>
                <a:gd name="T71" fmla="*/ 171 h 239"/>
                <a:gd name="T72" fmla="*/ 123 w 236"/>
                <a:gd name="T73" fmla="*/ 7 h 239"/>
                <a:gd name="T74" fmla="*/ 123 w 236"/>
                <a:gd name="T75" fmla="*/ 7 h 239"/>
                <a:gd name="T76" fmla="*/ 123 w 236"/>
                <a:gd name="T77" fmla="*/ 177 h 239"/>
                <a:gd name="T78" fmla="*/ 121 w 236"/>
                <a:gd name="T79" fmla="*/ 162 h 239"/>
                <a:gd name="T80" fmla="*/ 123 w 236"/>
                <a:gd name="T81" fmla="*/ 135 h 239"/>
                <a:gd name="T82" fmla="*/ 99 w 236"/>
                <a:gd name="T83" fmla="*/ 124 h 239"/>
                <a:gd name="T84" fmla="*/ 106 w 236"/>
                <a:gd name="T85" fmla="*/ 164 h 239"/>
                <a:gd name="T86" fmla="*/ 108 w 236"/>
                <a:gd name="T87" fmla="*/ 179 h 239"/>
                <a:gd name="T88" fmla="*/ 118 w 236"/>
                <a:gd name="T89" fmla="*/ 199 h 239"/>
                <a:gd name="T90" fmla="*/ 123 w 236"/>
                <a:gd name="T91" fmla="*/ 99 h 239"/>
                <a:gd name="T92" fmla="*/ 99 w 236"/>
                <a:gd name="T93" fmla="*/ 18 h 239"/>
                <a:gd name="T94" fmla="*/ 99 w 236"/>
                <a:gd name="T95" fmla="*/ 18 h 239"/>
                <a:gd name="T96" fmla="*/ 89 w 236"/>
                <a:gd name="T97" fmla="*/ 212 h 239"/>
                <a:gd name="T98" fmla="*/ 99 w 236"/>
                <a:gd name="T99" fmla="*/ 183 h 239"/>
                <a:gd name="T100" fmla="*/ 71 w 236"/>
                <a:gd name="T101" fmla="*/ 227 h 239"/>
                <a:gd name="T102" fmla="*/ 95 w 236"/>
                <a:gd name="T103" fmla="*/ 117 h 239"/>
                <a:gd name="T104" fmla="*/ 71 w 236"/>
                <a:gd name="T105" fmla="*/ 160 h 239"/>
                <a:gd name="T106" fmla="*/ 92 w 236"/>
                <a:gd name="T107" fmla="*/ 134 h 239"/>
                <a:gd name="T108" fmla="*/ 71 w 236"/>
                <a:gd name="T109" fmla="*/ 107 h 239"/>
                <a:gd name="T110" fmla="*/ 7 w 236"/>
                <a:gd name="T111" fmla="*/ 91 h 239"/>
                <a:gd name="T112" fmla="*/ 70 w 236"/>
                <a:gd name="T113" fmla="*/ 181 h 239"/>
                <a:gd name="T114" fmla="*/ 71 w 236"/>
                <a:gd name="T115" fmla="*/ 149 h 239"/>
                <a:gd name="T116" fmla="*/ 52 w 236"/>
                <a:gd name="T117" fmla="*/ 133 h 239"/>
                <a:gd name="T118" fmla="*/ 35 w 236"/>
                <a:gd name="T119" fmla="*/ 109 h 239"/>
                <a:gd name="T120" fmla="*/ 71 w 236"/>
                <a:gd name="T121" fmla="*/ 3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6" h="239">
                  <a:moveTo>
                    <a:pt x="189" y="195"/>
                  </a:moveTo>
                  <a:cubicBezTo>
                    <a:pt x="216" y="182"/>
                    <a:pt x="216" y="182"/>
                    <a:pt x="216" y="182"/>
                  </a:cubicBezTo>
                  <a:cubicBezTo>
                    <a:pt x="230" y="176"/>
                    <a:pt x="236" y="159"/>
                    <a:pt x="229" y="146"/>
                  </a:cubicBezTo>
                  <a:cubicBezTo>
                    <a:pt x="189" y="60"/>
                    <a:pt x="189" y="60"/>
                    <a:pt x="189" y="60"/>
                  </a:cubicBezTo>
                  <a:cubicBezTo>
                    <a:pt x="189" y="107"/>
                    <a:pt x="189" y="107"/>
                    <a:pt x="189" y="107"/>
                  </a:cubicBezTo>
                  <a:cubicBezTo>
                    <a:pt x="190" y="108"/>
                    <a:pt x="190" y="108"/>
                    <a:pt x="190" y="109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7" y="124"/>
                    <a:pt x="196" y="126"/>
                    <a:pt x="194" y="127"/>
                  </a:cubicBezTo>
                  <a:cubicBezTo>
                    <a:pt x="189" y="130"/>
                    <a:pt x="189" y="130"/>
                    <a:pt x="189" y="130"/>
                  </a:cubicBezTo>
                  <a:cubicBezTo>
                    <a:pt x="189" y="141"/>
                    <a:pt x="189" y="141"/>
                    <a:pt x="189" y="141"/>
                  </a:cubicBezTo>
                  <a:cubicBezTo>
                    <a:pt x="198" y="136"/>
                    <a:pt x="198" y="136"/>
                    <a:pt x="198" y="136"/>
                  </a:cubicBezTo>
                  <a:cubicBezTo>
                    <a:pt x="201" y="135"/>
                    <a:pt x="203" y="136"/>
                    <a:pt x="204" y="138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1" y="153"/>
                    <a:pt x="210" y="156"/>
                    <a:pt x="208" y="157"/>
                  </a:cubicBezTo>
                  <a:cubicBezTo>
                    <a:pt x="189" y="166"/>
                    <a:pt x="189" y="166"/>
                    <a:pt x="189" y="166"/>
                  </a:cubicBezTo>
                  <a:lnTo>
                    <a:pt x="189" y="195"/>
                  </a:lnTo>
                  <a:close/>
                  <a:moveTo>
                    <a:pt x="168" y="204"/>
                  </a:moveTo>
                  <a:cubicBezTo>
                    <a:pt x="189" y="195"/>
                    <a:pt x="189" y="195"/>
                    <a:pt x="189" y="195"/>
                  </a:cubicBezTo>
                  <a:cubicBezTo>
                    <a:pt x="189" y="166"/>
                    <a:pt x="189" y="166"/>
                    <a:pt x="189" y="166"/>
                  </a:cubicBezTo>
                  <a:cubicBezTo>
                    <a:pt x="180" y="170"/>
                    <a:pt x="180" y="170"/>
                    <a:pt x="180" y="170"/>
                  </a:cubicBezTo>
                  <a:cubicBezTo>
                    <a:pt x="178" y="171"/>
                    <a:pt x="175" y="170"/>
                    <a:pt x="174" y="168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68" y="204"/>
                    <a:pt x="168" y="204"/>
                    <a:pt x="168" y="204"/>
                  </a:cubicBezTo>
                  <a:close/>
                  <a:moveTo>
                    <a:pt x="189" y="60"/>
                  </a:moveTo>
                  <a:cubicBezTo>
                    <a:pt x="168" y="16"/>
                    <a:pt x="168" y="16"/>
                    <a:pt x="168" y="16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71" y="77"/>
                    <a:pt x="171" y="77"/>
                    <a:pt x="171" y="77"/>
                  </a:cubicBezTo>
                  <a:cubicBezTo>
                    <a:pt x="173" y="76"/>
                    <a:pt x="175" y="77"/>
                    <a:pt x="176" y="79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3" y="94"/>
                    <a:pt x="182" y="97"/>
                    <a:pt x="180" y="98"/>
                  </a:cubicBezTo>
                  <a:cubicBezTo>
                    <a:pt x="168" y="103"/>
                    <a:pt x="168" y="103"/>
                    <a:pt x="168" y="103"/>
                  </a:cubicBezTo>
                  <a:cubicBezTo>
                    <a:pt x="168" y="114"/>
                    <a:pt x="168" y="114"/>
                    <a:pt x="168" y="114"/>
                  </a:cubicBezTo>
                  <a:cubicBezTo>
                    <a:pt x="185" y="107"/>
                    <a:pt x="185" y="107"/>
                    <a:pt x="185" y="107"/>
                  </a:cubicBezTo>
                  <a:cubicBezTo>
                    <a:pt x="186" y="106"/>
                    <a:pt x="188" y="106"/>
                    <a:pt x="189" y="107"/>
                  </a:cubicBezTo>
                  <a:cubicBezTo>
                    <a:pt x="189" y="60"/>
                    <a:pt x="189" y="60"/>
                    <a:pt x="189" y="60"/>
                  </a:cubicBezTo>
                  <a:close/>
                  <a:moveTo>
                    <a:pt x="189" y="130"/>
                  </a:moveTo>
                  <a:cubicBezTo>
                    <a:pt x="189" y="141"/>
                    <a:pt x="189" y="141"/>
                    <a:pt x="189" y="141"/>
                  </a:cubicBezTo>
                  <a:cubicBezTo>
                    <a:pt x="170" y="150"/>
                    <a:pt x="170" y="150"/>
                    <a:pt x="170" y="150"/>
                  </a:cubicBezTo>
                  <a:cubicBezTo>
                    <a:pt x="169" y="150"/>
                    <a:pt x="169" y="151"/>
                    <a:pt x="168" y="151"/>
                  </a:cubicBezTo>
                  <a:cubicBezTo>
                    <a:pt x="168" y="139"/>
                    <a:pt x="168" y="139"/>
                    <a:pt x="168" y="139"/>
                  </a:cubicBezTo>
                  <a:lnTo>
                    <a:pt x="189" y="130"/>
                  </a:lnTo>
                  <a:close/>
                  <a:moveTo>
                    <a:pt x="159" y="209"/>
                  </a:moveTo>
                  <a:cubicBezTo>
                    <a:pt x="168" y="204"/>
                    <a:pt x="168" y="204"/>
                    <a:pt x="168" y="204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68" y="155"/>
                    <a:pt x="168" y="155"/>
                    <a:pt x="168" y="155"/>
                  </a:cubicBezTo>
                  <a:cubicBezTo>
                    <a:pt x="168" y="154"/>
                    <a:pt x="168" y="152"/>
                    <a:pt x="168" y="151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6" y="141"/>
                    <a:pt x="166" y="141"/>
                    <a:pt x="166" y="141"/>
                  </a:cubicBezTo>
                  <a:cubicBezTo>
                    <a:pt x="164" y="142"/>
                    <a:pt x="161" y="141"/>
                    <a:pt x="160" y="138"/>
                  </a:cubicBezTo>
                  <a:cubicBezTo>
                    <a:pt x="159" y="136"/>
                    <a:pt x="159" y="136"/>
                    <a:pt x="159" y="136"/>
                  </a:cubicBezTo>
                  <a:cubicBezTo>
                    <a:pt x="159" y="160"/>
                    <a:pt x="159" y="160"/>
                    <a:pt x="159" y="160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6" y="175"/>
                    <a:pt x="165" y="177"/>
                    <a:pt x="163" y="178"/>
                  </a:cubicBezTo>
                  <a:cubicBezTo>
                    <a:pt x="159" y="180"/>
                    <a:pt x="159" y="180"/>
                    <a:pt x="159" y="180"/>
                  </a:cubicBezTo>
                  <a:cubicBezTo>
                    <a:pt x="159" y="209"/>
                    <a:pt x="159" y="209"/>
                    <a:pt x="159" y="209"/>
                  </a:cubicBezTo>
                  <a:close/>
                  <a:moveTo>
                    <a:pt x="168" y="16"/>
                  </a:moveTo>
                  <a:cubicBezTo>
                    <a:pt x="168" y="15"/>
                    <a:pt x="168" y="15"/>
                    <a:pt x="168" y="15"/>
                  </a:cubicBezTo>
                  <a:cubicBezTo>
                    <a:pt x="166" y="11"/>
                    <a:pt x="163" y="7"/>
                    <a:pt x="159" y="5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63" y="49"/>
                    <a:pt x="163" y="49"/>
                    <a:pt x="163" y="49"/>
                  </a:cubicBezTo>
                  <a:cubicBezTo>
                    <a:pt x="163" y="49"/>
                    <a:pt x="163" y="49"/>
                    <a:pt x="163" y="49"/>
                  </a:cubicBezTo>
                  <a:cubicBezTo>
                    <a:pt x="166" y="55"/>
                    <a:pt x="164" y="61"/>
                    <a:pt x="159" y="65"/>
                  </a:cubicBezTo>
                  <a:cubicBezTo>
                    <a:pt x="159" y="82"/>
                    <a:pt x="159" y="82"/>
                    <a:pt x="159" y="82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68" y="16"/>
                    <a:pt x="168" y="16"/>
                    <a:pt x="168" y="16"/>
                  </a:cubicBezTo>
                  <a:close/>
                  <a:moveTo>
                    <a:pt x="168" y="103"/>
                  </a:moveTo>
                  <a:cubicBezTo>
                    <a:pt x="168" y="114"/>
                    <a:pt x="168" y="114"/>
                    <a:pt x="168" y="114"/>
                  </a:cubicBezTo>
                  <a:cubicBezTo>
                    <a:pt x="159" y="118"/>
                    <a:pt x="159" y="118"/>
                    <a:pt x="159" y="118"/>
                  </a:cubicBezTo>
                  <a:cubicBezTo>
                    <a:pt x="159" y="108"/>
                    <a:pt x="159" y="108"/>
                    <a:pt x="159" y="108"/>
                  </a:cubicBezTo>
                  <a:lnTo>
                    <a:pt x="168" y="103"/>
                  </a:lnTo>
                  <a:close/>
                  <a:moveTo>
                    <a:pt x="144" y="216"/>
                  </a:moveTo>
                  <a:cubicBezTo>
                    <a:pt x="159" y="209"/>
                    <a:pt x="159" y="209"/>
                    <a:pt x="159" y="209"/>
                  </a:cubicBezTo>
                  <a:cubicBezTo>
                    <a:pt x="159" y="180"/>
                    <a:pt x="159" y="180"/>
                    <a:pt x="159" y="180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4" y="216"/>
                    <a:pt x="144" y="216"/>
                    <a:pt x="144" y="216"/>
                  </a:cubicBezTo>
                  <a:close/>
                  <a:moveTo>
                    <a:pt x="159" y="5"/>
                  </a:moveTo>
                  <a:cubicBezTo>
                    <a:pt x="155" y="2"/>
                    <a:pt x="149" y="0"/>
                    <a:pt x="144" y="0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8" y="23"/>
                    <a:pt x="152" y="25"/>
                    <a:pt x="154" y="30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59" y="5"/>
                    <a:pt x="159" y="5"/>
                    <a:pt x="159" y="5"/>
                  </a:cubicBezTo>
                  <a:close/>
                  <a:moveTo>
                    <a:pt x="159" y="65"/>
                  </a:moveTo>
                  <a:cubicBezTo>
                    <a:pt x="159" y="82"/>
                    <a:pt x="159" y="82"/>
                    <a:pt x="159" y="82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72"/>
                    <a:pt x="144" y="72"/>
                    <a:pt x="144" y="72"/>
                  </a:cubicBezTo>
                  <a:cubicBezTo>
                    <a:pt x="157" y="66"/>
                    <a:pt x="157" y="66"/>
                    <a:pt x="157" y="66"/>
                  </a:cubicBezTo>
                  <a:cubicBezTo>
                    <a:pt x="158" y="66"/>
                    <a:pt x="159" y="66"/>
                    <a:pt x="159" y="65"/>
                  </a:cubicBezTo>
                  <a:close/>
                  <a:moveTo>
                    <a:pt x="159" y="108"/>
                  </a:moveTo>
                  <a:cubicBezTo>
                    <a:pt x="159" y="118"/>
                    <a:pt x="159" y="118"/>
                    <a:pt x="159" y="118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54" y="121"/>
                    <a:pt x="153" y="123"/>
                    <a:pt x="154" y="126"/>
                  </a:cubicBezTo>
                  <a:cubicBezTo>
                    <a:pt x="159" y="136"/>
                    <a:pt x="159" y="136"/>
                    <a:pt x="159" y="136"/>
                  </a:cubicBezTo>
                  <a:cubicBezTo>
                    <a:pt x="159" y="160"/>
                    <a:pt x="159" y="160"/>
                    <a:pt x="159" y="160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8" y="157"/>
                    <a:pt x="155" y="156"/>
                    <a:pt x="153" y="157"/>
                  </a:cubicBezTo>
                  <a:cubicBezTo>
                    <a:pt x="144" y="162"/>
                    <a:pt x="144" y="162"/>
                    <a:pt x="144" y="162"/>
                  </a:cubicBezTo>
                  <a:cubicBezTo>
                    <a:pt x="144" y="151"/>
                    <a:pt x="144" y="151"/>
                    <a:pt x="144" y="151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151" y="147"/>
                    <a:pt x="152" y="145"/>
                    <a:pt x="151" y="143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45" y="130"/>
                    <a:pt x="145" y="130"/>
                    <a:pt x="145" y="130"/>
                  </a:cubicBezTo>
                  <a:cubicBezTo>
                    <a:pt x="145" y="129"/>
                    <a:pt x="144" y="129"/>
                    <a:pt x="144" y="128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147" y="111"/>
                    <a:pt x="150" y="112"/>
                    <a:pt x="152" y="111"/>
                  </a:cubicBezTo>
                  <a:lnTo>
                    <a:pt x="159" y="108"/>
                  </a:lnTo>
                  <a:close/>
                  <a:moveTo>
                    <a:pt x="132" y="2"/>
                  </a:moveTo>
                  <a:cubicBezTo>
                    <a:pt x="123" y="7"/>
                    <a:pt x="123" y="7"/>
                    <a:pt x="123" y="7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37" y="23"/>
                    <a:pt x="137" y="23"/>
                    <a:pt x="137" y="23"/>
                  </a:cubicBezTo>
                  <a:cubicBezTo>
                    <a:pt x="139" y="22"/>
                    <a:pt x="142" y="22"/>
                    <a:pt x="144" y="22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0" y="0"/>
                    <a:pt x="136" y="1"/>
                    <a:pt x="132" y="2"/>
                  </a:cubicBezTo>
                  <a:close/>
                  <a:moveTo>
                    <a:pt x="123" y="225"/>
                  </a:moveTo>
                  <a:cubicBezTo>
                    <a:pt x="144" y="216"/>
                    <a:pt x="144" y="216"/>
                    <a:pt x="144" y="216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35" y="191"/>
                    <a:pt x="135" y="191"/>
                    <a:pt x="135" y="191"/>
                  </a:cubicBezTo>
                  <a:cubicBezTo>
                    <a:pt x="133" y="192"/>
                    <a:pt x="130" y="191"/>
                    <a:pt x="129" y="189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225"/>
                    <a:pt x="123" y="225"/>
                    <a:pt x="123" y="225"/>
                  </a:cubicBezTo>
                  <a:close/>
                  <a:moveTo>
                    <a:pt x="144" y="72"/>
                  </a:moveTo>
                  <a:cubicBezTo>
                    <a:pt x="144" y="89"/>
                    <a:pt x="144" y="89"/>
                    <a:pt x="144" y="89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40" y="91"/>
                    <a:pt x="139" y="94"/>
                    <a:pt x="140" y="96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3" y="127"/>
                    <a:pt x="141" y="127"/>
                    <a:pt x="139" y="128"/>
                  </a:cubicBezTo>
                  <a:cubicBezTo>
                    <a:pt x="123" y="135"/>
                    <a:pt x="123" y="135"/>
                    <a:pt x="123" y="13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7" y="118"/>
                    <a:pt x="138" y="115"/>
                    <a:pt x="137" y="113"/>
                  </a:cubicBezTo>
                  <a:cubicBezTo>
                    <a:pt x="137" y="113"/>
                    <a:pt x="137" y="113"/>
                    <a:pt x="137" y="113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30" y="98"/>
                    <a:pt x="128" y="97"/>
                    <a:pt x="126" y="98"/>
                  </a:cubicBezTo>
                  <a:cubicBezTo>
                    <a:pt x="123" y="99"/>
                    <a:pt x="123" y="99"/>
                    <a:pt x="123" y="99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44" y="72"/>
                    <a:pt x="144" y="72"/>
                    <a:pt x="144" y="72"/>
                  </a:cubicBezTo>
                  <a:close/>
                  <a:moveTo>
                    <a:pt x="144" y="151"/>
                  </a:moveTo>
                  <a:cubicBezTo>
                    <a:pt x="144" y="162"/>
                    <a:pt x="144" y="162"/>
                    <a:pt x="144" y="162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71"/>
                    <a:pt x="124" y="172"/>
                    <a:pt x="123" y="172"/>
                  </a:cubicBezTo>
                  <a:cubicBezTo>
                    <a:pt x="123" y="161"/>
                    <a:pt x="123" y="161"/>
                    <a:pt x="123" y="161"/>
                  </a:cubicBezTo>
                  <a:lnTo>
                    <a:pt x="144" y="151"/>
                  </a:lnTo>
                  <a:close/>
                  <a:moveTo>
                    <a:pt x="123" y="7"/>
                  </a:moveTo>
                  <a:cubicBezTo>
                    <a:pt x="99" y="18"/>
                    <a:pt x="99" y="18"/>
                    <a:pt x="99" y="18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3" y="7"/>
                    <a:pt x="123" y="7"/>
                    <a:pt x="123" y="7"/>
                  </a:cubicBezTo>
                  <a:close/>
                  <a:moveTo>
                    <a:pt x="99" y="236"/>
                  </a:moveTo>
                  <a:cubicBezTo>
                    <a:pt x="100" y="236"/>
                    <a:pt x="102" y="235"/>
                    <a:pt x="103" y="235"/>
                  </a:cubicBezTo>
                  <a:cubicBezTo>
                    <a:pt x="123" y="225"/>
                    <a:pt x="123" y="225"/>
                    <a:pt x="123" y="225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176"/>
                    <a:pt x="123" y="176"/>
                    <a:pt x="123" y="176"/>
                  </a:cubicBezTo>
                  <a:cubicBezTo>
                    <a:pt x="122" y="175"/>
                    <a:pt x="123" y="174"/>
                    <a:pt x="123" y="172"/>
                  </a:cubicBezTo>
                  <a:cubicBezTo>
                    <a:pt x="123" y="161"/>
                    <a:pt x="123" y="161"/>
                    <a:pt x="123" y="161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19" y="163"/>
                    <a:pt x="116" y="162"/>
                    <a:pt x="115" y="159"/>
                  </a:cubicBezTo>
                  <a:cubicBezTo>
                    <a:pt x="109" y="147"/>
                    <a:pt x="109" y="147"/>
                    <a:pt x="109" y="147"/>
                  </a:cubicBezTo>
                  <a:cubicBezTo>
                    <a:pt x="108" y="145"/>
                    <a:pt x="109" y="142"/>
                    <a:pt x="111" y="141"/>
                  </a:cubicBezTo>
                  <a:cubicBezTo>
                    <a:pt x="123" y="135"/>
                    <a:pt x="123" y="135"/>
                    <a:pt x="123" y="13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05" y="133"/>
                    <a:pt x="102" y="132"/>
                    <a:pt x="101" y="130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9" y="150"/>
                    <a:pt x="99" y="151"/>
                    <a:pt x="100" y="151"/>
                  </a:cubicBezTo>
                  <a:cubicBezTo>
                    <a:pt x="106" y="164"/>
                    <a:pt x="106" y="164"/>
                    <a:pt x="106" y="164"/>
                  </a:cubicBezTo>
                  <a:cubicBezTo>
                    <a:pt x="106" y="164"/>
                    <a:pt x="106" y="164"/>
                    <a:pt x="106" y="164"/>
                  </a:cubicBezTo>
                  <a:cubicBezTo>
                    <a:pt x="107" y="166"/>
                    <a:pt x="106" y="169"/>
                    <a:pt x="104" y="170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99" y="183"/>
                    <a:pt x="99" y="183"/>
                    <a:pt x="99" y="183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10" y="178"/>
                    <a:pt x="113" y="179"/>
                    <a:pt x="114" y="181"/>
                  </a:cubicBezTo>
                  <a:cubicBezTo>
                    <a:pt x="120" y="194"/>
                    <a:pt x="120" y="194"/>
                    <a:pt x="120" y="194"/>
                  </a:cubicBezTo>
                  <a:cubicBezTo>
                    <a:pt x="120" y="194"/>
                    <a:pt x="120" y="194"/>
                    <a:pt x="120" y="194"/>
                  </a:cubicBezTo>
                  <a:cubicBezTo>
                    <a:pt x="121" y="196"/>
                    <a:pt x="120" y="198"/>
                    <a:pt x="118" y="199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99" y="236"/>
                    <a:pt x="99" y="236"/>
                    <a:pt x="99" y="236"/>
                  </a:cubicBezTo>
                  <a:close/>
                  <a:moveTo>
                    <a:pt x="123" y="82"/>
                  </a:moveTo>
                  <a:cubicBezTo>
                    <a:pt x="123" y="99"/>
                    <a:pt x="123" y="99"/>
                    <a:pt x="123" y="99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9" y="94"/>
                    <a:pt x="99" y="94"/>
                    <a:pt x="99" y="94"/>
                  </a:cubicBezTo>
                  <a:lnTo>
                    <a:pt x="123" y="82"/>
                  </a:lnTo>
                  <a:close/>
                  <a:moveTo>
                    <a:pt x="99" y="18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99" y="18"/>
                    <a:pt x="99" y="18"/>
                    <a:pt x="99" y="18"/>
                  </a:cubicBezTo>
                  <a:close/>
                  <a:moveTo>
                    <a:pt x="71" y="227"/>
                  </a:moveTo>
                  <a:cubicBezTo>
                    <a:pt x="77" y="235"/>
                    <a:pt x="88" y="239"/>
                    <a:pt x="99" y="236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89" y="212"/>
                    <a:pt x="89" y="212"/>
                    <a:pt x="89" y="212"/>
                  </a:cubicBezTo>
                  <a:cubicBezTo>
                    <a:pt x="87" y="213"/>
                    <a:pt x="85" y="213"/>
                    <a:pt x="84" y="21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77" y="195"/>
                    <a:pt x="78" y="193"/>
                    <a:pt x="80" y="192"/>
                  </a:cubicBezTo>
                  <a:cubicBezTo>
                    <a:pt x="99" y="183"/>
                    <a:pt x="99" y="183"/>
                    <a:pt x="99" y="183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75" y="183"/>
                    <a:pt x="75" y="183"/>
                    <a:pt x="75" y="183"/>
                  </a:cubicBezTo>
                  <a:cubicBezTo>
                    <a:pt x="74" y="184"/>
                    <a:pt x="72" y="183"/>
                    <a:pt x="71" y="182"/>
                  </a:cubicBezTo>
                  <a:cubicBezTo>
                    <a:pt x="71" y="227"/>
                    <a:pt x="71" y="227"/>
                    <a:pt x="71" y="227"/>
                  </a:cubicBezTo>
                  <a:close/>
                  <a:moveTo>
                    <a:pt x="99" y="94"/>
                  </a:moveTo>
                  <a:cubicBezTo>
                    <a:pt x="99" y="111"/>
                    <a:pt x="99" y="111"/>
                    <a:pt x="99" y="111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95" y="112"/>
                    <a:pt x="94" y="115"/>
                    <a:pt x="95" y="117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7" y="149"/>
                    <a:pt x="96" y="148"/>
                    <a:pt x="94" y="149"/>
                  </a:cubicBezTo>
                  <a:cubicBezTo>
                    <a:pt x="71" y="160"/>
                    <a:pt x="71" y="160"/>
                    <a:pt x="71" y="160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90" y="140"/>
                    <a:pt x="90" y="140"/>
                    <a:pt x="90" y="140"/>
                  </a:cubicBezTo>
                  <a:cubicBezTo>
                    <a:pt x="92" y="139"/>
                    <a:pt x="93" y="136"/>
                    <a:pt x="92" y="134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5" y="119"/>
                    <a:pt x="82" y="118"/>
                    <a:pt x="80" y="119"/>
                  </a:cubicBezTo>
                  <a:cubicBezTo>
                    <a:pt x="71" y="124"/>
                    <a:pt x="71" y="124"/>
                    <a:pt x="71" y="124"/>
                  </a:cubicBezTo>
                  <a:cubicBezTo>
                    <a:pt x="71" y="107"/>
                    <a:pt x="71" y="107"/>
                    <a:pt x="71" y="107"/>
                  </a:cubicBezTo>
                  <a:lnTo>
                    <a:pt x="99" y="94"/>
                  </a:lnTo>
                  <a:close/>
                  <a:moveTo>
                    <a:pt x="71" y="31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6" y="62"/>
                    <a:pt x="0" y="78"/>
                    <a:pt x="7" y="91"/>
                  </a:cubicBezTo>
                  <a:cubicBezTo>
                    <a:pt x="68" y="222"/>
                    <a:pt x="68" y="222"/>
                    <a:pt x="68" y="222"/>
                  </a:cubicBezTo>
                  <a:cubicBezTo>
                    <a:pt x="69" y="223"/>
                    <a:pt x="70" y="225"/>
                    <a:pt x="71" y="227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1" y="182"/>
                    <a:pt x="70" y="181"/>
                    <a:pt x="70" y="181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3" y="166"/>
                    <a:pt x="64" y="163"/>
                    <a:pt x="66" y="162"/>
                  </a:cubicBezTo>
                  <a:cubicBezTo>
                    <a:pt x="71" y="160"/>
                    <a:pt x="71" y="160"/>
                    <a:pt x="71" y="160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2" y="153"/>
                    <a:pt x="62" y="153"/>
                    <a:pt x="62" y="153"/>
                  </a:cubicBezTo>
                  <a:cubicBezTo>
                    <a:pt x="60" y="154"/>
                    <a:pt x="57" y="153"/>
                    <a:pt x="56" y="151"/>
                  </a:cubicBezTo>
                  <a:cubicBezTo>
                    <a:pt x="50" y="138"/>
                    <a:pt x="50" y="138"/>
                    <a:pt x="50" y="138"/>
                  </a:cubicBezTo>
                  <a:cubicBezTo>
                    <a:pt x="49" y="136"/>
                    <a:pt x="50" y="134"/>
                    <a:pt x="52" y="133"/>
                  </a:cubicBezTo>
                  <a:cubicBezTo>
                    <a:pt x="71" y="124"/>
                    <a:pt x="71" y="124"/>
                    <a:pt x="71" y="12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46" y="118"/>
                    <a:pt x="38" y="116"/>
                    <a:pt x="35" y="10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3" y="83"/>
                    <a:pt x="26" y="75"/>
                    <a:pt x="33" y="72"/>
                  </a:cubicBezTo>
                  <a:cubicBezTo>
                    <a:pt x="71" y="54"/>
                    <a:pt x="71" y="54"/>
                    <a:pt x="71" y="54"/>
                  </a:cubicBezTo>
                  <a:lnTo>
                    <a:pt x="71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33" name="Rectangle 59"/>
            <p:cNvSpPr>
              <a:spLocks noChangeArrowheads="1"/>
            </p:cNvSpPr>
            <p:nvPr/>
          </p:nvSpPr>
          <p:spPr bwMode="auto">
            <a:xfrm>
              <a:off x="4916115" y="2004107"/>
              <a:ext cx="441589" cy="465066"/>
            </a:xfrm>
            <a:custGeom>
              <a:avLst/>
              <a:gdLst/>
              <a:ahLst/>
              <a:cxnLst/>
              <a:rect l="l" t="t" r="r" b="b"/>
              <a:pathLst>
                <a:path w="627063" h="660400">
                  <a:moveTo>
                    <a:pt x="0" y="628650"/>
                  </a:moveTo>
                  <a:lnTo>
                    <a:pt x="627063" y="628650"/>
                  </a:lnTo>
                  <a:lnTo>
                    <a:pt x="627063" y="660400"/>
                  </a:lnTo>
                  <a:lnTo>
                    <a:pt x="0" y="660400"/>
                  </a:lnTo>
                  <a:close/>
                  <a:moveTo>
                    <a:pt x="25400" y="565150"/>
                  </a:moveTo>
                  <a:lnTo>
                    <a:pt x="601663" y="565150"/>
                  </a:lnTo>
                  <a:lnTo>
                    <a:pt x="601663" y="596900"/>
                  </a:lnTo>
                  <a:lnTo>
                    <a:pt x="25400" y="596900"/>
                  </a:lnTo>
                  <a:close/>
                  <a:moveTo>
                    <a:pt x="438150" y="254000"/>
                  </a:moveTo>
                  <a:lnTo>
                    <a:pt x="557213" y="254000"/>
                  </a:lnTo>
                  <a:lnTo>
                    <a:pt x="557213" y="285750"/>
                  </a:lnTo>
                  <a:lnTo>
                    <a:pt x="534988" y="285750"/>
                  </a:lnTo>
                  <a:lnTo>
                    <a:pt x="534988" y="500062"/>
                  </a:lnTo>
                  <a:lnTo>
                    <a:pt x="557213" y="500062"/>
                  </a:lnTo>
                  <a:lnTo>
                    <a:pt x="557213" y="531812"/>
                  </a:lnTo>
                  <a:lnTo>
                    <a:pt x="438150" y="531812"/>
                  </a:lnTo>
                  <a:lnTo>
                    <a:pt x="438150" y="500062"/>
                  </a:lnTo>
                  <a:lnTo>
                    <a:pt x="458788" y="500062"/>
                  </a:lnTo>
                  <a:lnTo>
                    <a:pt x="458788" y="285750"/>
                  </a:lnTo>
                  <a:lnTo>
                    <a:pt x="438150" y="285750"/>
                  </a:lnTo>
                  <a:close/>
                  <a:moveTo>
                    <a:pt x="252413" y="254000"/>
                  </a:moveTo>
                  <a:lnTo>
                    <a:pt x="374651" y="254000"/>
                  </a:lnTo>
                  <a:lnTo>
                    <a:pt x="374651" y="285750"/>
                  </a:lnTo>
                  <a:lnTo>
                    <a:pt x="352426" y="285750"/>
                  </a:lnTo>
                  <a:lnTo>
                    <a:pt x="352426" y="500062"/>
                  </a:lnTo>
                  <a:lnTo>
                    <a:pt x="374651" y="500062"/>
                  </a:lnTo>
                  <a:lnTo>
                    <a:pt x="374651" y="531812"/>
                  </a:lnTo>
                  <a:lnTo>
                    <a:pt x="252413" y="531812"/>
                  </a:lnTo>
                  <a:lnTo>
                    <a:pt x="252413" y="500062"/>
                  </a:lnTo>
                  <a:lnTo>
                    <a:pt x="274638" y="500062"/>
                  </a:lnTo>
                  <a:lnTo>
                    <a:pt x="274638" y="285750"/>
                  </a:lnTo>
                  <a:lnTo>
                    <a:pt x="252413" y="285750"/>
                  </a:lnTo>
                  <a:close/>
                  <a:moveTo>
                    <a:pt x="69850" y="254000"/>
                  </a:moveTo>
                  <a:lnTo>
                    <a:pt x="192088" y="254000"/>
                  </a:lnTo>
                  <a:lnTo>
                    <a:pt x="192088" y="285750"/>
                  </a:lnTo>
                  <a:lnTo>
                    <a:pt x="169863" y="285750"/>
                  </a:lnTo>
                  <a:lnTo>
                    <a:pt x="169863" y="500062"/>
                  </a:lnTo>
                  <a:lnTo>
                    <a:pt x="192088" y="500062"/>
                  </a:lnTo>
                  <a:lnTo>
                    <a:pt x="192088" y="531812"/>
                  </a:lnTo>
                  <a:lnTo>
                    <a:pt x="69850" y="531812"/>
                  </a:lnTo>
                  <a:lnTo>
                    <a:pt x="69850" y="500062"/>
                  </a:lnTo>
                  <a:lnTo>
                    <a:pt x="90488" y="500062"/>
                  </a:lnTo>
                  <a:lnTo>
                    <a:pt x="90488" y="285750"/>
                  </a:lnTo>
                  <a:lnTo>
                    <a:pt x="69850" y="285750"/>
                  </a:lnTo>
                  <a:close/>
                  <a:moveTo>
                    <a:pt x="312738" y="0"/>
                  </a:moveTo>
                  <a:lnTo>
                    <a:pt x="601663" y="184150"/>
                  </a:lnTo>
                  <a:lnTo>
                    <a:pt x="601663" y="215900"/>
                  </a:lnTo>
                  <a:lnTo>
                    <a:pt x="25400" y="215900"/>
                  </a:lnTo>
                  <a:lnTo>
                    <a:pt x="25400" y="184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34" name="Freeform 72"/>
            <p:cNvSpPr>
              <a:spLocks noEditPoints="1"/>
            </p:cNvSpPr>
            <p:nvPr/>
          </p:nvSpPr>
          <p:spPr bwMode="auto">
            <a:xfrm>
              <a:off x="3818291" y="2121491"/>
              <a:ext cx="563445" cy="367805"/>
            </a:xfrm>
            <a:custGeom>
              <a:avLst/>
              <a:gdLst>
                <a:gd name="T0" fmla="*/ 82 w 367"/>
                <a:gd name="T1" fmla="*/ 27 h 240"/>
                <a:gd name="T2" fmla="*/ 367 w 367"/>
                <a:gd name="T3" fmla="*/ 120 h 240"/>
                <a:gd name="T4" fmla="*/ 82 w 367"/>
                <a:gd name="T5" fmla="*/ 213 h 240"/>
                <a:gd name="T6" fmla="*/ 82 w 367"/>
                <a:gd name="T7" fmla="*/ 177 h 240"/>
                <a:gd name="T8" fmla="*/ 127 w 367"/>
                <a:gd name="T9" fmla="*/ 143 h 240"/>
                <a:gd name="T10" fmla="*/ 127 w 367"/>
                <a:gd name="T11" fmla="*/ 87 h 240"/>
                <a:gd name="T12" fmla="*/ 138 w 367"/>
                <a:gd name="T13" fmla="*/ 87 h 240"/>
                <a:gd name="T14" fmla="*/ 138 w 367"/>
                <a:gd name="T15" fmla="*/ 64 h 240"/>
                <a:gd name="T16" fmla="*/ 127 w 367"/>
                <a:gd name="T17" fmla="*/ 64 h 240"/>
                <a:gd name="T18" fmla="*/ 102 w 367"/>
                <a:gd name="T19" fmla="*/ 64 h 240"/>
                <a:gd name="T20" fmla="*/ 91 w 367"/>
                <a:gd name="T21" fmla="*/ 64 h 240"/>
                <a:gd name="T22" fmla="*/ 91 w 367"/>
                <a:gd name="T23" fmla="*/ 87 h 240"/>
                <a:gd name="T24" fmla="*/ 102 w 367"/>
                <a:gd name="T25" fmla="*/ 87 h 240"/>
                <a:gd name="T26" fmla="*/ 102 w 367"/>
                <a:gd name="T27" fmla="*/ 143 h 240"/>
                <a:gd name="T28" fmla="*/ 82 w 367"/>
                <a:gd name="T29" fmla="*/ 156 h 240"/>
                <a:gd name="T30" fmla="*/ 82 w 367"/>
                <a:gd name="T31" fmla="*/ 27 h 240"/>
                <a:gd name="T32" fmla="*/ 0 w 367"/>
                <a:gd name="T33" fmla="*/ 0 h 240"/>
                <a:gd name="T34" fmla="*/ 82 w 367"/>
                <a:gd name="T35" fmla="*/ 27 h 240"/>
                <a:gd name="T36" fmla="*/ 82 w 367"/>
                <a:gd name="T37" fmla="*/ 156 h 240"/>
                <a:gd name="T38" fmla="*/ 82 w 367"/>
                <a:gd name="T39" fmla="*/ 156 h 240"/>
                <a:gd name="T40" fmla="*/ 62 w 367"/>
                <a:gd name="T41" fmla="*/ 143 h 240"/>
                <a:gd name="T42" fmla="*/ 62 w 367"/>
                <a:gd name="T43" fmla="*/ 87 h 240"/>
                <a:gd name="T44" fmla="*/ 73 w 367"/>
                <a:gd name="T45" fmla="*/ 87 h 240"/>
                <a:gd name="T46" fmla="*/ 73 w 367"/>
                <a:gd name="T47" fmla="*/ 64 h 240"/>
                <a:gd name="T48" fmla="*/ 62 w 367"/>
                <a:gd name="T49" fmla="*/ 64 h 240"/>
                <a:gd name="T50" fmla="*/ 37 w 367"/>
                <a:gd name="T51" fmla="*/ 64 h 240"/>
                <a:gd name="T52" fmla="*/ 26 w 367"/>
                <a:gd name="T53" fmla="*/ 64 h 240"/>
                <a:gd name="T54" fmla="*/ 26 w 367"/>
                <a:gd name="T55" fmla="*/ 87 h 240"/>
                <a:gd name="T56" fmla="*/ 37 w 367"/>
                <a:gd name="T57" fmla="*/ 87 h 240"/>
                <a:gd name="T58" fmla="*/ 37 w 367"/>
                <a:gd name="T59" fmla="*/ 143 h 240"/>
                <a:gd name="T60" fmla="*/ 82 w 367"/>
                <a:gd name="T61" fmla="*/ 177 h 240"/>
                <a:gd name="T62" fmla="*/ 82 w 367"/>
                <a:gd name="T63" fmla="*/ 177 h 240"/>
                <a:gd name="T64" fmla="*/ 82 w 367"/>
                <a:gd name="T65" fmla="*/ 213 h 240"/>
                <a:gd name="T66" fmla="*/ 0 w 367"/>
                <a:gd name="T67" fmla="*/ 240 h 240"/>
                <a:gd name="T68" fmla="*/ 0 w 367"/>
                <a:gd name="T69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7" h="240">
                  <a:moveTo>
                    <a:pt x="82" y="27"/>
                  </a:moveTo>
                  <a:cubicBezTo>
                    <a:pt x="367" y="120"/>
                    <a:pt x="367" y="120"/>
                    <a:pt x="367" y="120"/>
                  </a:cubicBezTo>
                  <a:cubicBezTo>
                    <a:pt x="82" y="213"/>
                    <a:pt x="82" y="213"/>
                    <a:pt x="82" y="213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107" y="177"/>
                    <a:pt x="127" y="162"/>
                    <a:pt x="127" y="143"/>
                  </a:cubicBezTo>
                  <a:cubicBezTo>
                    <a:pt x="127" y="87"/>
                    <a:pt x="127" y="87"/>
                    <a:pt x="127" y="87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02" y="143"/>
                    <a:pt x="102" y="143"/>
                    <a:pt x="102" y="143"/>
                  </a:cubicBezTo>
                  <a:cubicBezTo>
                    <a:pt x="102" y="150"/>
                    <a:pt x="93" y="156"/>
                    <a:pt x="82" y="156"/>
                  </a:cubicBezTo>
                  <a:lnTo>
                    <a:pt x="82" y="27"/>
                  </a:lnTo>
                  <a:close/>
                  <a:moveTo>
                    <a:pt x="0" y="0"/>
                  </a:moveTo>
                  <a:cubicBezTo>
                    <a:pt x="82" y="27"/>
                    <a:pt x="82" y="27"/>
                    <a:pt x="82" y="27"/>
                  </a:cubicBezTo>
                  <a:cubicBezTo>
                    <a:pt x="82" y="156"/>
                    <a:pt x="82" y="156"/>
                    <a:pt x="82" y="156"/>
                  </a:cubicBezTo>
                  <a:cubicBezTo>
                    <a:pt x="82" y="156"/>
                    <a:pt x="82" y="156"/>
                    <a:pt x="82" y="156"/>
                  </a:cubicBezTo>
                  <a:cubicBezTo>
                    <a:pt x="71" y="156"/>
                    <a:pt x="62" y="150"/>
                    <a:pt x="62" y="143"/>
                  </a:cubicBezTo>
                  <a:cubicBezTo>
                    <a:pt x="62" y="87"/>
                    <a:pt x="62" y="87"/>
                    <a:pt x="62" y="87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7" y="87"/>
                    <a:pt x="37" y="87"/>
                    <a:pt x="37" y="87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37" y="162"/>
                    <a:pt x="57" y="177"/>
                    <a:pt x="82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2" y="213"/>
                    <a:pt x="82" y="213"/>
                    <a:pt x="82" y="213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35" name="Freeform 73"/>
            <p:cNvSpPr>
              <a:spLocks noEditPoints="1"/>
            </p:cNvSpPr>
            <p:nvPr/>
          </p:nvSpPr>
          <p:spPr bwMode="auto">
            <a:xfrm>
              <a:off x="5061448" y="2525070"/>
              <a:ext cx="131918" cy="230297"/>
            </a:xfrm>
            <a:custGeom>
              <a:avLst/>
              <a:gdLst>
                <a:gd name="T0" fmla="*/ 37 w 86"/>
                <a:gd name="T1" fmla="*/ 128 h 150"/>
                <a:gd name="T2" fmla="*/ 34 w 86"/>
                <a:gd name="T3" fmla="*/ 127 h 150"/>
                <a:gd name="T4" fmla="*/ 34 w 86"/>
                <a:gd name="T5" fmla="*/ 150 h 150"/>
                <a:gd name="T6" fmla="*/ 45 w 86"/>
                <a:gd name="T7" fmla="*/ 142 h 150"/>
                <a:gd name="T8" fmla="*/ 37 w 86"/>
                <a:gd name="T9" fmla="*/ 128 h 150"/>
                <a:gd name="T10" fmla="*/ 34 w 86"/>
                <a:gd name="T11" fmla="*/ 118 h 150"/>
                <a:gd name="T12" fmla="*/ 34 w 86"/>
                <a:gd name="T13" fmla="*/ 51 h 150"/>
                <a:gd name="T14" fmla="*/ 51 w 86"/>
                <a:gd name="T15" fmla="*/ 46 h 150"/>
                <a:gd name="T16" fmla="*/ 61 w 86"/>
                <a:gd name="T17" fmla="*/ 8 h 150"/>
                <a:gd name="T18" fmla="*/ 72 w 86"/>
                <a:gd name="T19" fmla="*/ 1 h 150"/>
                <a:gd name="T20" fmla="*/ 78 w 86"/>
                <a:gd name="T21" fmla="*/ 12 h 150"/>
                <a:gd name="T22" fmla="*/ 69 w 86"/>
                <a:gd name="T23" fmla="*/ 51 h 150"/>
                <a:gd name="T24" fmla="*/ 82 w 86"/>
                <a:gd name="T25" fmla="*/ 84 h 150"/>
                <a:gd name="T26" fmla="*/ 77 w 86"/>
                <a:gd name="T27" fmla="*/ 103 h 150"/>
                <a:gd name="T28" fmla="*/ 77 w 86"/>
                <a:gd name="T29" fmla="*/ 103 h 150"/>
                <a:gd name="T30" fmla="*/ 86 w 86"/>
                <a:gd name="T31" fmla="*/ 117 h 150"/>
                <a:gd name="T32" fmla="*/ 83 w 86"/>
                <a:gd name="T33" fmla="*/ 130 h 150"/>
                <a:gd name="T34" fmla="*/ 34 w 86"/>
                <a:gd name="T35" fmla="*/ 118 h 150"/>
                <a:gd name="T36" fmla="*/ 34 w 86"/>
                <a:gd name="T37" fmla="*/ 127 h 150"/>
                <a:gd name="T38" fmla="*/ 23 w 86"/>
                <a:gd name="T39" fmla="*/ 136 h 150"/>
                <a:gd name="T40" fmla="*/ 31 w 86"/>
                <a:gd name="T41" fmla="*/ 150 h 150"/>
                <a:gd name="T42" fmla="*/ 34 w 86"/>
                <a:gd name="T43" fmla="*/ 150 h 150"/>
                <a:gd name="T44" fmla="*/ 34 w 86"/>
                <a:gd name="T45" fmla="*/ 127 h 150"/>
                <a:gd name="T46" fmla="*/ 34 w 86"/>
                <a:gd name="T47" fmla="*/ 51 h 150"/>
                <a:gd name="T48" fmla="*/ 34 w 86"/>
                <a:gd name="T49" fmla="*/ 118 h 150"/>
                <a:gd name="T50" fmla="*/ 0 w 86"/>
                <a:gd name="T51" fmla="*/ 109 h 150"/>
                <a:gd name="T52" fmla="*/ 3 w 86"/>
                <a:gd name="T53" fmla="*/ 96 h 150"/>
                <a:gd name="T54" fmla="*/ 18 w 86"/>
                <a:gd name="T55" fmla="*/ 88 h 150"/>
                <a:gd name="T56" fmla="*/ 23 w 86"/>
                <a:gd name="T57" fmla="*/ 69 h 150"/>
                <a:gd name="T58" fmla="*/ 34 w 86"/>
                <a:gd name="T59" fmla="*/ 5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6" h="150">
                  <a:moveTo>
                    <a:pt x="37" y="128"/>
                  </a:moveTo>
                  <a:cubicBezTo>
                    <a:pt x="36" y="127"/>
                    <a:pt x="35" y="127"/>
                    <a:pt x="34" y="127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9" y="150"/>
                    <a:pt x="44" y="147"/>
                    <a:pt x="45" y="142"/>
                  </a:cubicBezTo>
                  <a:cubicBezTo>
                    <a:pt x="47" y="136"/>
                    <a:pt x="43" y="129"/>
                    <a:pt x="37" y="128"/>
                  </a:cubicBezTo>
                  <a:close/>
                  <a:moveTo>
                    <a:pt x="34" y="118"/>
                  </a:moveTo>
                  <a:cubicBezTo>
                    <a:pt x="34" y="51"/>
                    <a:pt x="34" y="51"/>
                    <a:pt x="34" y="51"/>
                  </a:cubicBezTo>
                  <a:cubicBezTo>
                    <a:pt x="39" y="48"/>
                    <a:pt x="45" y="46"/>
                    <a:pt x="51" y="46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2" y="3"/>
                    <a:pt x="67" y="0"/>
                    <a:pt x="72" y="1"/>
                  </a:cubicBezTo>
                  <a:cubicBezTo>
                    <a:pt x="77" y="2"/>
                    <a:pt x="80" y="7"/>
                    <a:pt x="78" y="12"/>
                  </a:cubicBezTo>
                  <a:cubicBezTo>
                    <a:pt x="69" y="51"/>
                    <a:pt x="69" y="51"/>
                    <a:pt x="69" y="51"/>
                  </a:cubicBezTo>
                  <a:cubicBezTo>
                    <a:pt x="79" y="57"/>
                    <a:pt x="86" y="68"/>
                    <a:pt x="82" y="84"/>
                  </a:cubicBezTo>
                  <a:cubicBezTo>
                    <a:pt x="82" y="84"/>
                    <a:pt x="79" y="97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5" y="112"/>
                    <a:pt x="86" y="117"/>
                    <a:pt x="86" y="117"/>
                  </a:cubicBezTo>
                  <a:cubicBezTo>
                    <a:pt x="83" y="130"/>
                    <a:pt x="83" y="130"/>
                    <a:pt x="83" y="130"/>
                  </a:cubicBezTo>
                  <a:lnTo>
                    <a:pt x="34" y="118"/>
                  </a:lnTo>
                  <a:close/>
                  <a:moveTo>
                    <a:pt x="34" y="127"/>
                  </a:moveTo>
                  <a:cubicBezTo>
                    <a:pt x="29" y="127"/>
                    <a:pt x="24" y="131"/>
                    <a:pt x="23" y="136"/>
                  </a:cubicBezTo>
                  <a:cubicBezTo>
                    <a:pt x="21" y="142"/>
                    <a:pt x="25" y="148"/>
                    <a:pt x="31" y="150"/>
                  </a:cubicBezTo>
                  <a:cubicBezTo>
                    <a:pt x="32" y="150"/>
                    <a:pt x="33" y="150"/>
                    <a:pt x="34" y="150"/>
                  </a:cubicBezTo>
                  <a:cubicBezTo>
                    <a:pt x="34" y="127"/>
                    <a:pt x="34" y="127"/>
                    <a:pt x="34" y="127"/>
                  </a:cubicBezTo>
                  <a:close/>
                  <a:moveTo>
                    <a:pt x="34" y="51"/>
                  </a:moveTo>
                  <a:cubicBezTo>
                    <a:pt x="34" y="118"/>
                    <a:pt x="34" y="118"/>
                    <a:pt x="34" y="118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96"/>
                    <a:pt x="16" y="97"/>
                    <a:pt x="18" y="88"/>
                  </a:cubicBezTo>
                  <a:cubicBezTo>
                    <a:pt x="20" y="80"/>
                    <a:pt x="23" y="69"/>
                    <a:pt x="23" y="69"/>
                  </a:cubicBezTo>
                  <a:cubicBezTo>
                    <a:pt x="25" y="61"/>
                    <a:pt x="29" y="55"/>
                    <a:pt x="34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36" name="Freeform 74"/>
            <p:cNvSpPr>
              <a:spLocks noEditPoints="1"/>
            </p:cNvSpPr>
            <p:nvPr/>
          </p:nvSpPr>
          <p:spPr bwMode="auto">
            <a:xfrm>
              <a:off x="3909963" y="1735800"/>
              <a:ext cx="264954" cy="324205"/>
            </a:xfrm>
            <a:custGeom>
              <a:avLst/>
              <a:gdLst>
                <a:gd name="T0" fmla="*/ 172 w 172"/>
                <a:gd name="T1" fmla="*/ 9 h 211"/>
                <a:gd name="T2" fmla="*/ 121 w 172"/>
                <a:gd name="T3" fmla="*/ 37 h 211"/>
                <a:gd name="T4" fmla="*/ 143 w 172"/>
                <a:gd name="T5" fmla="*/ 211 h 211"/>
                <a:gd name="T6" fmla="*/ 124 w 172"/>
                <a:gd name="T7" fmla="*/ 165 h 211"/>
                <a:gd name="T8" fmla="*/ 131 w 172"/>
                <a:gd name="T9" fmla="*/ 108 h 211"/>
                <a:gd name="T10" fmla="*/ 121 w 172"/>
                <a:gd name="T11" fmla="*/ 86 h 211"/>
                <a:gd name="T12" fmla="*/ 129 w 172"/>
                <a:gd name="T13" fmla="*/ 146 h 211"/>
                <a:gd name="T14" fmla="*/ 127 w 172"/>
                <a:gd name="T15" fmla="*/ 116 h 211"/>
                <a:gd name="T16" fmla="*/ 121 w 172"/>
                <a:gd name="T17" fmla="*/ 156 h 211"/>
                <a:gd name="T18" fmla="*/ 121 w 172"/>
                <a:gd name="T19" fmla="*/ 9 h 211"/>
                <a:gd name="T20" fmla="*/ 98 w 172"/>
                <a:gd name="T21" fmla="*/ 37 h 211"/>
                <a:gd name="T22" fmla="*/ 110 w 172"/>
                <a:gd name="T23" fmla="*/ 88 h 211"/>
                <a:gd name="T24" fmla="*/ 100 w 172"/>
                <a:gd name="T25" fmla="*/ 81 h 211"/>
                <a:gd name="T26" fmla="*/ 121 w 172"/>
                <a:gd name="T27" fmla="*/ 211 h 211"/>
                <a:gd name="T28" fmla="*/ 101 w 172"/>
                <a:gd name="T29" fmla="*/ 163 h 211"/>
                <a:gd name="T30" fmla="*/ 121 w 172"/>
                <a:gd name="T31" fmla="*/ 211 h 211"/>
                <a:gd name="T32" fmla="*/ 113 w 172"/>
                <a:gd name="T33" fmla="*/ 148 h 211"/>
                <a:gd name="T34" fmla="*/ 121 w 172"/>
                <a:gd name="T35" fmla="*/ 156 h 211"/>
                <a:gd name="T36" fmla="*/ 98 w 172"/>
                <a:gd name="T37" fmla="*/ 0 h 211"/>
                <a:gd name="T38" fmla="*/ 71 w 172"/>
                <a:gd name="T39" fmla="*/ 0 h 211"/>
                <a:gd name="T40" fmla="*/ 98 w 172"/>
                <a:gd name="T41" fmla="*/ 80 h 211"/>
                <a:gd name="T42" fmla="*/ 71 w 172"/>
                <a:gd name="T43" fmla="*/ 37 h 211"/>
                <a:gd name="T44" fmla="*/ 71 w 172"/>
                <a:gd name="T45" fmla="*/ 166 h 211"/>
                <a:gd name="T46" fmla="*/ 98 w 172"/>
                <a:gd name="T47" fmla="*/ 141 h 211"/>
                <a:gd name="T48" fmla="*/ 98 w 172"/>
                <a:gd name="T49" fmla="*/ 160 h 211"/>
                <a:gd name="T50" fmla="*/ 74 w 172"/>
                <a:gd name="T51" fmla="*/ 124 h 211"/>
                <a:gd name="T52" fmla="*/ 71 w 172"/>
                <a:gd name="T53" fmla="*/ 118 h 211"/>
                <a:gd name="T54" fmla="*/ 71 w 172"/>
                <a:gd name="T55" fmla="*/ 98 h 211"/>
                <a:gd name="T56" fmla="*/ 71 w 172"/>
                <a:gd name="T57" fmla="*/ 0 h 211"/>
                <a:gd name="T58" fmla="*/ 60 w 172"/>
                <a:gd name="T59" fmla="*/ 0 h 211"/>
                <a:gd name="T60" fmla="*/ 71 w 172"/>
                <a:gd name="T61" fmla="*/ 88 h 211"/>
                <a:gd name="T62" fmla="*/ 60 w 172"/>
                <a:gd name="T63" fmla="*/ 37 h 211"/>
                <a:gd name="T64" fmla="*/ 60 w 172"/>
                <a:gd name="T65" fmla="*/ 120 h 211"/>
                <a:gd name="T66" fmla="*/ 65 w 172"/>
                <a:gd name="T67" fmla="*/ 166 h 211"/>
                <a:gd name="T68" fmla="*/ 71 w 172"/>
                <a:gd name="T69" fmla="*/ 98 h 211"/>
                <a:gd name="T70" fmla="*/ 71 w 172"/>
                <a:gd name="T71" fmla="*/ 98 h 211"/>
                <a:gd name="T72" fmla="*/ 60 w 172"/>
                <a:gd name="T73" fmla="*/ 9 h 211"/>
                <a:gd name="T74" fmla="*/ 12 w 172"/>
                <a:gd name="T75" fmla="*/ 23 h 211"/>
                <a:gd name="T76" fmla="*/ 60 w 172"/>
                <a:gd name="T77" fmla="*/ 100 h 211"/>
                <a:gd name="T78" fmla="*/ 28 w 172"/>
                <a:gd name="T79" fmla="*/ 118 h 211"/>
                <a:gd name="T80" fmla="*/ 29 w 172"/>
                <a:gd name="T81" fmla="*/ 134 h 211"/>
                <a:gd name="T82" fmla="*/ 34 w 172"/>
                <a:gd name="T83" fmla="*/ 127 h 211"/>
                <a:gd name="T84" fmla="*/ 47 w 172"/>
                <a:gd name="T85" fmla="*/ 120 h 211"/>
                <a:gd name="T86" fmla="*/ 36 w 172"/>
                <a:gd name="T87" fmla="*/ 178 h 211"/>
                <a:gd name="T88" fmla="*/ 45 w 172"/>
                <a:gd name="T89" fmla="*/ 163 h 211"/>
                <a:gd name="T90" fmla="*/ 60 w 172"/>
                <a:gd name="T91" fmla="*/ 211 h 211"/>
                <a:gd name="T92" fmla="*/ 0 w 172"/>
                <a:gd name="T93" fmla="*/ 2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2" h="211">
                  <a:moveTo>
                    <a:pt x="121" y="0"/>
                  </a:moveTo>
                  <a:cubicBezTo>
                    <a:pt x="172" y="0"/>
                    <a:pt x="172" y="0"/>
                    <a:pt x="172" y="0"/>
                  </a:cubicBezTo>
                  <a:cubicBezTo>
                    <a:pt x="172" y="9"/>
                    <a:pt x="172" y="9"/>
                    <a:pt x="172" y="9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1" y="0"/>
                    <a:pt x="121" y="0"/>
                    <a:pt x="121" y="0"/>
                  </a:cubicBezTo>
                  <a:close/>
                  <a:moveTo>
                    <a:pt x="121" y="37"/>
                  </a:moveTo>
                  <a:cubicBezTo>
                    <a:pt x="172" y="37"/>
                    <a:pt x="172" y="37"/>
                    <a:pt x="172" y="37"/>
                  </a:cubicBezTo>
                  <a:cubicBezTo>
                    <a:pt x="172" y="183"/>
                    <a:pt x="172" y="183"/>
                    <a:pt x="172" y="183"/>
                  </a:cubicBezTo>
                  <a:cubicBezTo>
                    <a:pt x="172" y="198"/>
                    <a:pt x="159" y="211"/>
                    <a:pt x="143" y="211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1" y="166"/>
                    <a:pt x="121" y="166"/>
                    <a:pt x="121" y="166"/>
                  </a:cubicBezTo>
                  <a:cubicBezTo>
                    <a:pt x="122" y="166"/>
                    <a:pt x="123" y="166"/>
                    <a:pt x="124" y="165"/>
                  </a:cubicBezTo>
                  <a:cubicBezTo>
                    <a:pt x="130" y="163"/>
                    <a:pt x="134" y="159"/>
                    <a:pt x="138" y="153"/>
                  </a:cubicBezTo>
                  <a:cubicBezTo>
                    <a:pt x="142" y="145"/>
                    <a:pt x="145" y="137"/>
                    <a:pt x="145" y="128"/>
                  </a:cubicBezTo>
                  <a:cubicBezTo>
                    <a:pt x="145" y="115"/>
                    <a:pt x="140" y="108"/>
                    <a:pt x="131" y="108"/>
                  </a:cubicBezTo>
                  <a:cubicBezTo>
                    <a:pt x="128" y="108"/>
                    <a:pt x="125" y="109"/>
                    <a:pt x="121" y="111"/>
                  </a:cubicBezTo>
                  <a:cubicBezTo>
                    <a:pt x="127" y="85"/>
                    <a:pt x="127" y="85"/>
                    <a:pt x="127" y="85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21" y="37"/>
                    <a:pt x="121" y="37"/>
                    <a:pt x="121" y="37"/>
                  </a:cubicBezTo>
                  <a:close/>
                  <a:moveTo>
                    <a:pt x="121" y="156"/>
                  </a:moveTo>
                  <a:cubicBezTo>
                    <a:pt x="123" y="155"/>
                    <a:pt x="126" y="152"/>
                    <a:pt x="129" y="146"/>
                  </a:cubicBezTo>
                  <a:cubicBezTo>
                    <a:pt x="131" y="140"/>
                    <a:pt x="133" y="134"/>
                    <a:pt x="133" y="129"/>
                  </a:cubicBezTo>
                  <a:cubicBezTo>
                    <a:pt x="133" y="123"/>
                    <a:pt x="132" y="119"/>
                    <a:pt x="129" y="117"/>
                  </a:cubicBezTo>
                  <a:cubicBezTo>
                    <a:pt x="129" y="117"/>
                    <a:pt x="128" y="116"/>
                    <a:pt x="127" y="116"/>
                  </a:cubicBezTo>
                  <a:cubicBezTo>
                    <a:pt x="126" y="116"/>
                    <a:pt x="124" y="117"/>
                    <a:pt x="123" y="117"/>
                  </a:cubicBezTo>
                  <a:cubicBezTo>
                    <a:pt x="122" y="117"/>
                    <a:pt x="121" y="117"/>
                    <a:pt x="121" y="118"/>
                  </a:cubicBezTo>
                  <a:lnTo>
                    <a:pt x="121" y="156"/>
                  </a:lnTo>
                  <a:close/>
                  <a:moveTo>
                    <a:pt x="98" y="0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0"/>
                    <a:pt x="98" y="0"/>
                    <a:pt x="98" y="0"/>
                  </a:cubicBezTo>
                  <a:close/>
                  <a:moveTo>
                    <a:pt x="98" y="37"/>
                  </a:moveTo>
                  <a:cubicBezTo>
                    <a:pt x="121" y="37"/>
                    <a:pt x="121" y="37"/>
                    <a:pt x="121" y="37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10" y="88"/>
                    <a:pt x="110" y="88"/>
                    <a:pt x="110" y="88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100" y="81"/>
                    <a:pt x="99" y="81"/>
                    <a:pt x="98" y="80"/>
                  </a:cubicBezTo>
                  <a:cubicBezTo>
                    <a:pt x="98" y="37"/>
                    <a:pt x="98" y="37"/>
                    <a:pt x="98" y="37"/>
                  </a:cubicBezTo>
                  <a:close/>
                  <a:moveTo>
                    <a:pt x="121" y="211"/>
                  </a:moveTo>
                  <a:cubicBezTo>
                    <a:pt x="98" y="211"/>
                    <a:pt x="98" y="211"/>
                    <a:pt x="98" y="211"/>
                  </a:cubicBezTo>
                  <a:cubicBezTo>
                    <a:pt x="98" y="160"/>
                    <a:pt x="98" y="160"/>
                    <a:pt x="98" y="160"/>
                  </a:cubicBezTo>
                  <a:cubicBezTo>
                    <a:pt x="99" y="161"/>
                    <a:pt x="100" y="162"/>
                    <a:pt x="101" y="163"/>
                  </a:cubicBezTo>
                  <a:cubicBezTo>
                    <a:pt x="103" y="166"/>
                    <a:pt x="107" y="167"/>
                    <a:pt x="112" y="167"/>
                  </a:cubicBezTo>
                  <a:cubicBezTo>
                    <a:pt x="115" y="167"/>
                    <a:pt x="118" y="167"/>
                    <a:pt x="121" y="166"/>
                  </a:cubicBezTo>
                  <a:cubicBezTo>
                    <a:pt x="121" y="211"/>
                    <a:pt x="121" y="211"/>
                    <a:pt x="121" y="211"/>
                  </a:cubicBezTo>
                  <a:close/>
                  <a:moveTo>
                    <a:pt x="121" y="118"/>
                  </a:moveTo>
                  <a:cubicBezTo>
                    <a:pt x="120" y="118"/>
                    <a:pt x="120" y="118"/>
                    <a:pt x="120" y="119"/>
                  </a:cubicBezTo>
                  <a:cubicBezTo>
                    <a:pt x="113" y="148"/>
                    <a:pt x="113" y="148"/>
                    <a:pt x="113" y="148"/>
                  </a:cubicBezTo>
                  <a:cubicBezTo>
                    <a:pt x="113" y="149"/>
                    <a:pt x="113" y="150"/>
                    <a:pt x="113" y="151"/>
                  </a:cubicBezTo>
                  <a:cubicBezTo>
                    <a:pt x="113" y="154"/>
                    <a:pt x="115" y="156"/>
                    <a:pt x="119" y="156"/>
                  </a:cubicBezTo>
                  <a:cubicBezTo>
                    <a:pt x="120" y="156"/>
                    <a:pt x="120" y="156"/>
                    <a:pt x="121" y="156"/>
                  </a:cubicBezTo>
                  <a:lnTo>
                    <a:pt x="121" y="118"/>
                  </a:lnTo>
                  <a:close/>
                  <a:moveTo>
                    <a:pt x="71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0"/>
                    <a:pt x="71" y="0"/>
                    <a:pt x="71" y="0"/>
                  </a:cubicBezTo>
                  <a:close/>
                  <a:moveTo>
                    <a:pt x="71" y="37"/>
                  </a:moveTo>
                  <a:cubicBezTo>
                    <a:pt x="98" y="37"/>
                    <a:pt x="98" y="37"/>
                    <a:pt x="98" y="37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96" y="80"/>
                    <a:pt x="94" y="80"/>
                    <a:pt x="91" y="80"/>
                  </a:cubicBezTo>
                  <a:cubicBezTo>
                    <a:pt x="85" y="80"/>
                    <a:pt x="78" y="83"/>
                    <a:pt x="71" y="88"/>
                  </a:cubicBezTo>
                  <a:cubicBezTo>
                    <a:pt x="71" y="37"/>
                    <a:pt x="71" y="37"/>
                    <a:pt x="71" y="37"/>
                  </a:cubicBezTo>
                  <a:close/>
                  <a:moveTo>
                    <a:pt x="98" y="211"/>
                  </a:moveTo>
                  <a:cubicBezTo>
                    <a:pt x="71" y="211"/>
                    <a:pt x="71" y="211"/>
                    <a:pt x="71" y="211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82" y="166"/>
                    <a:pt x="82" y="166"/>
                    <a:pt x="82" y="166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7" y="146"/>
                    <a:pt x="97" y="146"/>
                    <a:pt x="97" y="146"/>
                  </a:cubicBezTo>
                  <a:cubicBezTo>
                    <a:pt x="97" y="148"/>
                    <a:pt x="97" y="150"/>
                    <a:pt x="97" y="152"/>
                  </a:cubicBezTo>
                  <a:cubicBezTo>
                    <a:pt x="97" y="155"/>
                    <a:pt x="97" y="158"/>
                    <a:pt x="98" y="160"/>
                  </a:cubicBezTo>
                  <a:cubicBezTo>
                    <a:pt x="98" y="211"/>
                    <a:pt x="98" y="211"/>
                    <a:pt x="98" y="211"/>
                  </a:cubicBezTo>
                  <a:close/>
                  <a:moveTo>
                    <a:pt x="71" y="137"/>
                  </a:moveTo>
                  <a:cubicBezTo>
                    <a:pt x="74" y="124"/>
                    <a:pt x="74" y="124"/>
                    <a:pt x="74" y="124"/>
                  </a:cubicBezTo>
                  <a:cubicBezTo>
                    <a:pt x="73" y="124"/>
                    <a:pt x="72" y="124"/>
                    <a:pt x="71" y="123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1" y="118"/>
                  </a:moveTo>
                  <a:cubicBezTo>
                    <a:pt x="73" y="118"/>
                    <a:pt x="74" y="119"/>
                    <a:pt x="75" y="119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79" y="90"/>
                    <a:pt x="75" y="93"/>
                    <a:pt x="71" y="98"/>
                  </a:cubicBezTo>
                  <a:lnTo>
                    <a:pt x="71" y="118"/>
                  </a:lnTo>
                  <a:close/>
                  <a:moveTo>
                    <a:pt x="60" y="0"/>
                  </a:moveTo>
                  <a:cubicBezTo>
                    <a:pt x="71" y="0"/>
                    <a:pt x="71" y="0"/>
                    <a:pt x="71" y="0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0"/>
                    <a:pt x="60" y="0"/>
                    <a:pt x="60" y="0"/>
                  </a:cubicBezTo>
                  <a:close/>
                  <a:moveTo>
                    <a:pt x="60" y="37"/>
                  </a:moveTo>
                  <a:cubicBezTo>
                    <a:pt x="71" y="37"/>
                    <a:pt x="71" y="37"/>
                    <a:pt x="71" y="37"/>
                  </a:cubicBezTo>
                  <a:cubicBezTo>
                    <a:pt x="71" y="88"/>
                    <a:pt x="71" y="88"/>
                    <a:pt x="71" y="88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7" y="92"/>
                    <a:pt x="64" y="96"/>
                    <a:pt x="60" y="100"/>
                  </a:cubicBezTo>
                  <a:cubicBezTo>
                    <a:pt x="60" y="37"/>
                    <a:pt x="60" y="37"/>
                    <a:pt x="60" y="37"/>
                  </a:cubicBezTo>
                  <a:close/>
                  <a:moveTo>
                    <a:pt x="71" y="211"/>
                  </a:moveTo>
                  <a:cubicBezTo>
                    <a:pt x="60" y="211"/>
                    <a:pt x="60" y="211"/>
                    <a:pt x="60" y="211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4" y="121"/>
                    <a:pt x="68" y="122"/>
                    <a:pt x="71" y="123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65" y="166"/>
                    <a:pt x="65" y="166"/>
                    <a:pt x="65" y="166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71" y="211"/>
                    <a:pt x="71" y="211"/>
                    <a:pt x="71" y="211"/>
                  </a:cubicBezTo>
                  <a:close/>
                  <a:moveTo>
                    <a:pt x="71" y="98"/>
                  </a:moveTo>
                  <a:cubicBezTo>
                    <a:pt x="68" y="102"/>
                    <a:pt x="65" y="108"/>
                    <a:pt x="61" y="115"/>
                  </a:cubicBezTo>
                  <a:cubicBezTo>
                    <a:pt x="65" y="116"/>
                    <a:pt x="68" y="117"/>
                    <a:pt x="71" y="118"/>
                  </a:cubicBezTo>
                  <a:lnTo>
                    <a:pt x="71" y="98"/>
                  </a:lnTo>
                  <a:close/>
                  <a:moveTo>
                    <a:pt x="29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18" y="9"/>
                    <a:pt x="12" y="15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30"/>
                    <a:pt x="18" y="37"/>
                    <a:pt x="26" y="37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7" y="104"/>
                    <a:pt x="54" y="109"/>
                    <a:pt x="51" y="114"/>
                  </a:cubicBezTo>
                  <a:cubicBezTo>
                    <a:pt x="48" y="114"/>
                    <a:pt x="46" y="113"/>
                    <a:pt x="45" y="113"/>
                  </a:cubicBezTo>
                  <a:cubicBezTo>
                    <a:pt x="38" y="113"/>
                    <a:pt x="32" y="115"/>
                    <a:pt x="28" y="118"/>
                  </a:cubicBezTo>
                  <a:cubicBezTo>
                    <a:pt x="23" y="120"/>
                    <a:pt x="21" y="124"/>
                    <a:pt x="21" y="128"/>
                  </a:cubicBezTo>
                  <a:cubicBezTo>
                    <a:pt x="21" y="130"/>
                    <a:pt x="22" y="131"/>
                    <a:pt x="23" y="133"/>
                  </a:cubicBezTo>
                  <a:cubicBezTo>
                    <a:pt x="24" y="134"/>
                    <a:pt x="26" y="134"/>
                    <a:pt x="29" y="134"/>
                  </a:cubicBezTo>
                  <a:cubicBezTo>
                    <a:pt x="30" y="134"/>
                    <a:pt x="31" y="134"/>
                    <a:pt x="33" y="133"/>
                  </a:cubicBezTo>
                  <a:cubicBezTo>
                    <a:pt x="34" y="132"/>
                    <a:pt x="35" y="131"/>
                    <a:pt x="35" y="130"/>
                  </a:cubicBezTo>
                  <a:cubicBezTo>
                    <a:pt x="35" y="129"/>
                    <a:pt x="34" y="128"/>
                    <a:pt x="34" y="127"/>
                  </a:cubicBezTo>
                  <a:cubicBezTo>
                    <a:pt x="34" y="127"/>
                    <a:pt x="33" y="126"/>
                    <a:pt x="33" y="126"/>
                  </a:cubicBezTo>
                  <a:cubicBezTo>
                    <a:pt x="34" y="124"/>
                    <a:pt x="35" y="123"/>
                    <a:pt x="38" y="122"/>
                  </a:cubicBezTo>
                  <a:cubicBezTo>
                    <a:pt x="40" y="121"/>
                    <a:pt x="43" y="120"/>
                    <a:pt x="47" y="120"/>
                  </a:cubicBezTo>
                  <a:cubicBezTo>
                    <a:pt x="44" y="125"/>
                    <a:pt x="42" y="129"/>
                    <a:pt x="40" y="134"/>
                  </a:cubicBezTo>
                  <a:cubicBezTo>
                    <a:pt x="33" y="148"/>
                    <a:pt x="30" y="159"/>
                    <a:pt x="30" y="167"/>
                  </a:cubicBezTo>
                  <a:cubicBezTo>
                    <a:pt x="30" y="173"/>
                    <a:pt x="32" y="176"/>
                    <a:pt x="36" y="178"/>
                  </a:cubicBezTo>
                  <a:cubicBezTo>
                    <a:pt x="37" y="179"/>
                    <a:pt x="41" y="180"/>
                    <a:pt x="45" y="180"/>
                  </a:cubicBezTo>
                  <a:cubicBezTo>
                    <a:pt x="44" y="178"/>
                    <a:pt x="44" y="176"/>
                    <a:pt x="44" y="173"/>
                  </a:cubicBezTo>
                  <a:cubicBezTo>
                    <a:pt x="44" y="170"/>
                    <a:pt x="44" y="167"/>
                    <a:pt x="45" y="163"/>
                  </a:cubicBezTo>
                  <a:cubicBezTo>
                    <a:pt x="47" y="150"/>
                    <a:pt x="52" y="136"/>
                    <a:pt x="59" y="120"/>
                  </a:cubicBezTo>
                  <a:cubicBezTo>
                    <a:pt x="59" y="120"/>
                    <a:pt x="60" y="120"/>
                    <a:pt x="60" y="120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29" y="211"/>
                    <a:pt x="29" y="211"/>
                    <a:pt x="29" y="211"/>
                  </a:cubicBezTo>
                  <a:cubicBezTo>
                    <a:pt x="13" y="211"/>
                    <a:pt x="0" y="198"/>
                    <a:pt x="0" y="18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37" name="Freeform 75"/>
            <p:cNvSpPr>
              <a:spLocks noEditPoints="1"/>
            </p:cNvSpPr>
            <p:nvPr/>
          </p:nvSpPr>
          <p:spPr bwMode="auto">
            <a:xfrm>
              <a:off x="4419747" y="2076773"/>
              <a:ext cx="401343" cy="402461"/>
            </a:xfrm>
            <a:custGeom>
              <a:avLst/>
              <a:gdLst>
                <a:gd name="T0" fmla="*/ 249 w 261"/>
                <a:gd name="T1" fmla="*/ 220 h 262"/>
                <a:gd name="T2" fmla="*/ 261 w 261"/>
                <a:gd name="T3" fmla="*/ 70 h 262"/>
                <a:gd name="T4" fmla="*/ 249 w 261"/>
                <a:gd name="T5" fmla="*/ 70 h 262"/>
                <a:gd name="T6" fmla="*/ 249 w 261"/>
                <a:gd name="T7" fmla="*/ 154 h 262"/>
                <a:gd name="T8" fmla="*/ 227 w 261"/>
                <a:gd name="T9" fmla="*/ 180 h 262"/>
                <a:gd name="T10" fmla="*/ 209 w 261"/>
                <a:gd name="T11" fmla="*/ 262 h 262"/>
                <a:gd name="T12" fmla="*/ 209 w 261"/>
                <a:gd name="T13" fmla="*/ 262 h 262"/>
                <a:gd name="T14" fmla="*/ 209 w 261"/>
                <a:gd name="T15" fmla="*/ 15 h 262"/>
                <a:gd name="T16" fmla="*/ 203 w 261"/>
                <a:gd name="T17" fmla="*/ 28 h 262"/>
                <a:gd name="T18" fmla="*/ 209 w 261"/>
                <a:gd name="T19" fmla="*/ 50 h 262"/>
                <a:gd name="T20" fmla="*/ 201 w 261"/>
                <a:gd name="T21" fmla="*/ 120 h 262"/>
                <a:gd name="T22" fmla="*/ 209 w 261"/>
                <a:gd name="T23" fmla="*/ 197 h 262"/>
                <a:gd name="T24" fmla="*/ 209 w 261"/>
                <a:gd name="T25" fmla="*/ 197 h 262"/>
                <a:gd name="T26" fmla="*/ 195 w 261"/>
                <a:gd name="T27" fmla="*/ 232 h 262"/>
                <a:gd name="T28" fmla="*/ 168 w 261"/>
                <a:gd name="T29" fmla="*/ 36 h 262"/>
                <a:gd name="T30" fmla="*/ 195 w 261"/>
                <a:gd name="T31" fmla="*/ 20 h 262"/>
                <a:gd name="T32" fmla="*/ 195 w 261"/>
                <a:gd name="T33" fmla="*/ 50 h 262"/>
                <a:gd name="T34" fmla="*/ 195 w 261"/>
                <a:gd name="T35" fmla="*/ 120 h 262"/>
                <a:gd name="T36" fmla="*/ 168 w 261"/>
                <a:gd name="T37" fmla="*/ 220 h 262"/>
                <a:gd name="T38" fmla="*/ 192 w 261"/>
                <a:gd name="T39" fmla="*/ 249 h 262"/>
                <a:gd name="T40" fmla="*/ 168 w 261"/>
                <a:gd name="T41" fmla="*/ 21 h 262"/>
                <a:gd name="T42" fmla="*/ 168 w 261"/>
                <a:gd name="T43" fmla="*/ 44 h 262"/>
                <a:gd name="T44" fmla="*/ 135 w 261"/>
                <a:gd name="T45" fmla="*/ 120 h 262"/>
                <a:gd name="T46" fmla="*/ 167 w 261"/>
                <a:gd name="T47" fmla="*/ 198 h 262"/>
                <a:gd name="T48" fmla="*/ 167 w 261"/>
                <a:gd name="T49" fmla="*/ 167 h 262"/>
                <a:gd name="T50" fmla="*/ 130 w 261"/>
                <a:gd name="T51" fmla="*/ 147 h 262"/>
                <a:gd name="T52" fmla="*/ 93 w 261"/>
                <a:gd name="T53" fmla="*/ 44 h 262"/>
                <a:gd name="T54" fmla="*/ 130 w 261"/>
                <a:gd name="T55" fmla="*/ 0 h 262"/>
                <a:gd name="T56" fmla="*/ 126 w 261"/>
                <a:gd name="T57" fmla="*/ 120 h 262"/>
                <a:gd name="T58" fmla="*/ 130 w 261"/>
                <a:gd name="T59" fmla="*/ 159 h 262"/>
                <a:gd name="T60" fmla="*/ 130 w 261"/>
                <a:gd name="T61" fmla="*/ 179 h 262"/>
                <a:gd name="T62" fmla="*/ 130 w 261"/>
                <a:gd name="T63" fmla="*/ 198 h 262"/>
                <a:gd name="T64" fmla="*/ 93 w 261"/>
                <a:gd name="T65" fmla="*/ 3 h 262"/>
                <a:gd name="T66" fmla="*/ 93 w 261"/>
                <a:gd name="T67" fmla="*/ 36 h 262"/>
                <a:gd name="T68" fmla="*/ 67 w 261"/>
                <a:gd name="T69" fmla="*/ 20 h 262"/>
                <a:gd name="T70" fmla="*/ 67 w 261"/>
                <a:gd name="T71" fmla="*/ 70 h 262"/>
                <a:gd name="T72" fmla="*/ 92 w 261"/>
                <a:gd name="T73" fmla="*/ 147 h 262"/>
                <a:gd name="T74" fmla="*/ 92 w 261"/>
                <a:gd name="T75" fmla="*/ 179 h 262"/>
                <a:gd name="T76" fmla="*/ 93 w 261"/>
                <a:gd name="T77" fmla="*/ 198 h 262"/>
                <a:gd name="T78" fmla="*/ 67 w 261"/>
                <a:gd name="T79" fmla="*/ 171 h 262"/>
                <a:gd name="T80" fmla="*/ 69 w 261"/>
                <a:gd name="T81" fmla="*/ 232 h 262"/>
                <a:gd name="T82" fmla="*/ 58 w 261"/>
                <a:gd name="T83" fmla="*/ 28 h 262"/>
                <a:gd name="T84" fmla="*/ 67 w 261"/>
                <a:gd name="T85" fmla="*/ 9 h 262"/>
                <a:gd name="T86" fmla="*/ 67 w 261"/>
                <a:gd name="T87" fmla="*/ 120 h 262"/>
                <a:gd name="T88" fmla="*/ 67 w 261"/>
                <a:gd name="T89" fmla="*/ 188 h 262"/>
                <a:gd name="T90" fmla="*/ 67 w 261"/>
                <a:gd name="T91" fmla="*/ 232 h 262"/>
                <a:gd name="T92" fmla="*/ 67 w 261"/>
                <a:gd name="T93" fmla="*/ 232 h 262"/>
                <a:gd name="T94" fmla="*/ 52 w 261"/>
                <a:gd name="T95" fmla="*/ 50 h 262"/>
                <a:gd name="T96" fmla="*/ 12 w 261"/>
                <a:gd name="T97" fmla="*/ 220 h 262"/>
                <a:gd name="T98" fmla="*/ 52 w 261"/>
                <a:gd name="T99" fmla="*/ 232 h 262"/>
                <a:gd name="T100" fmla="*/ 52 w 261"/>
                <a:gd name="T101" fmla="*/ 232 h 262"/>
                <a:gd name="T102" fmla="*/ 12 w 261"/>
                <a:gd name="T103" fmla="*/ 114 h 262"/>
                <a:gd name="T104" fmla="*/ 0 w 261"/>
                <a:gd name="T105" fmla="*/ 104 h 262"/>
                <a:gd name="T106" fmla="*/ 12 w 261"/>
                <a:gd name="T107" fmla="*/ 15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1" h="262">
                  <a:moveTo>
                    <a:pt x="249" y="220"/>
                  </a:moveTo>
                  <a:cubicBezTo>
                    <a:pt x="249" y="154"/>
                    <a:pt x="249" y="154"/>
                    <a:pt x="249" y="154"/>
                  </a:cubicBezTo>
                  <a:cubicBezTo>
                    <a:pt x="251" y="157"/>
                    <a:pt x="252" y="160"/>
                    <a:pt x="252" y="164"/>
                  </a:cubicBezTo>
                  <a:cubicBezTo>
                    <a:pt x="252" y="220"/>
                    <a:pt x="252" y="220"/>
                    <a:pt x="252" y="220"/>
                  </a:cubicBezTo>
                  <a:cubicBezTo>
                    <a:pt x="249" y="220"/>
                    <a:pt x="249" y="220"/>
                    <a:pt x="249" y="220"/>
                  </a:cubicBezTo>
                  <a:close/>
                  <a:moveTo>
                    <a:pt x="249" y="114"/>
                  </a:moveTo>
                  <a:cubicBezTo>
                    <a:pt x="249" y="70"/>
                    <a:pt x="249" y="70"/>
                    <a:pt x="249" y="70"/>
                  </a:cubicBezTo>
                  <a:cubicBezTo>
                    <a:pt x="250" y="70"/>
                    <a:pt x="250" y="70"/>
                    <a:pt x="250" y="69"/>
                  </a:cubicBezTo>
                  <a:cubicBezTo>
                    <a:pt x="257" y="67"/>
                    <a:pt x="257" y="67"/>
                    <a:pt x="257" y="67"/>
                  </a:cubicBezTo>
                  <a:cubicBezTo>
                    <a:pt x="259" y="66"/>
                    <a:pt x="261" y="67"/>
                    <a:pt x="261" y="70"/>
                  </a:cubicBezTo>
                  <a:cubicBezTo>
                    <a:pt x="261" y="104"/>
                    <a:pt x="261" y="104"/>
                    <a:pt x="261" y="104"/>
                  </a:cubicBezTo>
                  <a:cubicBezTo>
                    <a:pt x="261" y="107"/>
                    <a:pt x="259" y="110"/>
                    <a:pt x="257" y="111"/>
                  </a:cubicBezTo>
                  <a:cubicBezTo>
                    <a:pt x="250" y="113"/>
                    <a:pt x="250" y="113"/>
                    <a:pt x="250" y="113"/>
                  </a:cubicBezTo>
                  <a:cubicBezTo>
                    <a:pt x="250" y="114"/>
                    <a:pt x="250" y="114"/>
                    <a:pt x="249" y="114"/>
                  </a:cubicBezTo>
                  <a:close/>
                  <a:moveTo>
                    <a:pt x="249" y="70"/>
                  </a:moveTo>
                  <a:cubicBezTo>
                    <a:pt x="249" y="114"/>
                    <a:pt x="249" y="114"/>
                    <a:pt x="249" y="114"/>
                  </a:cubicBezTo>
                  <a:cubicBezTo>
                    <a:pt x="248" y="114"/>
                    <a:pt x="246" y="112"/>
                    <a:pt x="246" y="110"/>
                  </a:cubicBezTo>
                  <a:cubicBezTo>
                    <a:pt x="246" y="76"/>
                    <a:pt x="246" y="76"/>
                    <a:pt x="246" y="76"/>
                  </a:cubicBezTo>
                  <a:cubicBezTo>
                    <a:pt x="246" y="74"/>
                    <a:pt x="248" y="71"/>
                    <a:pt x="249" y="70"/>
                  </a:cubicBezTo>
                  <a:close/>
                  <a:moveTo>
                    <a:pt x="249" y="154"/>
                  </a:moveTo>
                  <a:cubicBezTo>
                    <a:pt x="246" y="150"/>
                    <a:pt x="241" y="146"/>
                    <a:pt x="235" y="146"/>
                  </a:cubicBezTo>
                  <a:cubicBezTo>
                    <a:pt x="235" y="50"/>
                    <a:pt x="235" y="50"/>
                    <a:pt x="235" y="50"/>
                  </a:cubicBezTo>
                  <a:cubicBezTo>
                    <a:pt x="209" y="50"/>
                    <a:pt x="209" y="50"/>
                    <a:pt x="209" y="50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19" y="162"/>
                    <a:pt x="227" y="170"/>
                    <a:pt x="227" y="180"/>
                  </a:cubicBezTo>
                  <a:cubicBezTo>
                    <a:pt x="227" y="189"/>
                    <a:pt x="219" y="197"/>
                    <a:pt x="209" y="197"/>
                  </a:cubicBezTo>
                  <a:cubicBezTo>
                    <a:pt x="209" y="220"/>
                    <a:pt x="209" y="220"/>
                    <a:pt x="209" y="220"/>
                  </a:cubicBezTo>
                  <a:cubicBezTo>
                    <a:pt x="249" y="220"/>
                    <a:pt x="249" y="220"/>
                    <a:pt x="249" y="220"/>
                  </a:cubicBezTo>
                  <a:cubicBezTo>
                    <a:pt x="249" y="154"/>
                    <a:pt x="249" y="154"/>
                    <a:pt x="249" y="154"/>
                  </a:cubicBezTo>
                  <a:close/>
                  <a:moveTo>
                    <a:pt x="209" y="262"/>
                  </a:moveTo>
                  <a:cubicBezTo>
                    <a:pt x="209" y="232"/>
                    <a:pt x="209" y="232"/>
                    <a:pt x="209" y="232"/>
                  </a:cubicBezTo>
                  <a:cubicBezTo>
                    <a:pt x="226" y="232"/>
                    <a:pt x="226" y="232"/>
                    <a:pt x="226" y="232"/>
                  </a:cubicBezTo>
                  <a:cubicBezTo>
                    <a:pt x="226" y="249"/>
                    <a:pt x="226" y="249"/>
                    <a:pt x="226" y="249"/>
                  </a:cubicBezTo>
                  <a:cubicBezTo>
                    <a:pt x="226" y="257"/>
                    <a:pt x="220" y="262"/>
                    <a:pt x="213" y="262"/>
                  </a:cubicBezTo>
                  <a:cubicBezTo>
                    <a:pt x="209" y="262"/>
                    <a:pt x="209" y="262"/>
                    <a:pt x="209" y="262"/>
                  </a:cubicBezTo>
                  <a:close/>
                  <a:moveTo>
                    <a:pt x="209" y="44"/>
                  </a:moveTo>
                  <a:cubicBezTo>
                    <a:pt x="209" y="15"/>
                    <a:pt x="209" y="15"/>
                    <a:pt x="209" y="15"/>
                  </a:cubicBezTo>
                  <a:cubicBezTo>
                    <a:pt x="225" y="23"/>
                    <a:pt x="235" y="33"/>
                    <a:pt x="235" y="44"/>
                  </a:cubicBezTo>
                  <a:lnTo>
                    <a:pt x="209" y="44"/>
                  </a:lnTo>
                  <a:close/>
                  <a:moveTo>
                    <a:pt x="209" y="15"/>
                  </a:moveTo>
                  <a:cubicBezTo>
                    <a:pt x="209" y="44"/>
                    <a:pt x="209" y="44"/>
                    <a:pt x="209" y="44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9" y="37"/>
                    <a:pt x="203" y="33"/>
                    <a:pt x="203" y="28"/>
                  </a:cubicBezTo>
                  <a:cubicBezTo>
                    <a:pt x="203" y="24"/>
                    <a:pt x="199" y="20"/>
                    <a:pt x="195" y="20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95" y="9"/>
                    <a:pt x="195" y="9"/>
                  </a:cubicBezTo>
                  <a:cubicBezTo>
                    <a:pt x="200" y="11"/>
                    <a:pt x="205" y="13"/>
                    <a:pt x="209" y="15"/>
                  </a:cubicBezTo>
                  <a:close/>
                  <a:moveTo>
                    <a:pt x="209" y="50"/>
                  </a:moveTo>
                  <a:cubicBezTo>
                    <a:pt x="209" y="162"/>
                    <a:pt x="209" y="162"/>
                    <a:pt x="209" y="162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03" y="162"/>
                    <a:pt x="198" y="166"/>
                    <a:pt x="195" y="171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201" y="120"/>
                    <a:pt x="201" y="120"/>
                    <a:pt x="201" y="120"/>
                  </a:cubicBezTo>
                  <a:cubicBezTo>
                    <a:pt x="201" y="70"/>
                    <a:pt x="201" y="70"/>
                    <a:pt x="201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209" y="50"/>
                    <a:pt x="209" y="50"/>
                    <a:pt x="209" y="50"/>
                  </a:cubicBezTo>
                  <a:close/>
                  <a:moveTo>
                    <a:pt x="209" y="197"/>
                  </a:moveTo>
                  <a:cubicBezTo>
                    <a:pt x="209" y="220"/>
                    <a:pt x="209" y="220"/>
                    <a:pt x="209" y="220"/>
                  </a:cubicBezTo>
                  <a:cubicBezTo>
                    <a:pt x="195" y="220"/>
                    <a:pt x="195" y="220"/>
                    <a:pt x="195" y="220"/>
                  </a:cubicBezTo>
                  <a:cubicBezTo>
                    <a:pt x="195" y="188"/>
                    <a:pt x="195" y="188"/>
                    <a:pt x="195" y="188"/>
                  </a:cubicBezTo>
                  <a:cubicBezTo>
                    <a:pt x="198" y="193"/>
                    <a:pt x="203" y="197"/>
                    <a:pt x="209" y="197"/>
                  </a:cubicBezTo>
                  <a:cubicBezTo>
                    <a:pt x="209" y="197"/>
                    <a:pt x="209" y="197"/>
                    <a:pt x="209" y="197"/>
                  </a:cubicBezTo>
                  <a:close/>
                  <a:moveTo>
                    <a:pt x="209" y="232"/>
                  </a:moveTo>
                  <a:cubicBezTo>
                    <a:pt x="209" y="262"/>
                    <a:pt x="209" y="262"/>
                    <a:pt x="209" y="262"/>
                  </a:cubicBezTo>
                  <a:cubicBezTo>
                    <a:pt x="206" y="262"/>
                    <a:pt x="206" y="262"/>
                    <a:pt x="206" y="262"/>
                  </a:cubicBezTo>
                  <a:cubicBezTo>
                    <a:pt x="201" y="262"/>
                    <a:pt x="197" y="260"/>
                    <a:pt x="195" y="257"/>
                  </a:cubicBezTo>
                  <a:cubicBezTo>
                    <a:pt x="195" y="232"/>
                    <a:pt x="195" y="232"/>
                    <a:pt x="195" y="232"/>
                  </a:cubicBezTo>
                  <a:lnTo>
                    <a:pt x="209" y="232"/>
                  </a:lnTo>
                  <a:close/>
                  <a:moveTo>
                    <a:pt x="171" y="20"/>
                  </a:moveTo>
                  <a:cubicBezTo>
                    <a:pt x="175" y="20"/>
                    <a:pt x="179" y="24"/>
                    <a:pt x="179" y="28"/>
                  </a:cubicBezTo>
                  <a:cubicBezTo>
                    <a:pt x="179" y="33"/>
                    <a:pt x="175" y="37"/>
                    <a:pt x="171" y="37"/>
                  </a:cubicBezTo>
                  <a:cubicBezTo>
                    <a:pt x="170" y="37"/>
                    <a:pt x="169" y="37"/>
                    <a:pt x="168" y="36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0" y="37"/>
                    <a:pt x="186" y="33"/>
                    <a:pt x="186" y="28"/>
                  </a:cubicBezTo>
                  <a:cubicBezTo>
                    <a:pt x="186" y="24"/>
                    <a:pt x="190" y="20"/>
                    <a:pt x="195" y="20"/>
                  </a:cubicBezTo>
                  <a:cubicBezTo>
                    <a:pt x="195" y="9"/>
                    <a:pt x="195" y="9"/>
                    <a:pt x="195" y="9"/>
                  </a:cubicBezTo>
                  <a:cubicBezTo>
                    <a:pt x="187" y="6"/>
                    <a:pt x="178" y="4"/>
                    <a:pt x="168" y="3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9" y="20"/>
                    <a:pt x="170" y="20"/>
                    <a:pt x="171" y="20"/>
                  </a:cubicBezTo>
                  <a:close/>
                  <a:moveTo>
                    <a:pt x="195" y="50"/>
                  </a:moveTo>
                  <a:cubicBezTo>
                    <a:pt x="195" y="70"/>
                    <a:pt x="195" y="70"/>
                    <a:pt x="195" y="70"/>
                  </a:cubicBezTo>
                  <a:cubicBezTo>
                    <a:pt x="168" y="70"/>
                    <a:pt x="168" y="70"/>
                    <a:pt x="168" y="7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95" y="50"/>
                    <a:pt x="195" y="50"/>
                    <a:pt x="195" y="50"/>
                  </a:cubicBezTo>
                  <a:close/>
                  <a:moveTo>
                    <a:pt x="195" y="120"/>
                  </a:moveTo>
                  <a:cubicBezTo>
                    <a:pt x="195" y="171"/>
                    <a:pt x="195" y="171"/>
                    <a:pt x="195" y="171"/>
                  </a:cubicBezTo>
                  <a:cubicBezTo>
                    <a:pt x="193" y="173"/>
                    <a:pt x="192" y="176"/>
                    <a:pt x="192" y="180"/>
                  </a:cubicBezTo>
                  <a:cubicBezTo>
                    <a:pt x="192" y="183"/>
                    <a:pt x="193" y="186"/>
                    <a:pt x="195" y="188"/>
                  </a:cubicBezTo>
                  <a:cubicBezTo>
                    <a:pt x="195" y="220"/>
                    <a:pt x="195" y="220"/>
                    <a:pt x="195" y="220"/>
                  </a:cubicBezTo>
                  <a:cubicBezTo>
                    <a:pt x="168" y="220"/>
                    <a:pt x="168" y="220"/>
                    <a:pt x="168" y="220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195" y="120"/>
                    <a:pt x="195" y="120"/>
                    <a:pt x="195" y="120"/>
                  </a:cubicBezTo>
                  <a:close/>
                  <a:moveTo>
                    <a:pt x="195" y="232"/>
                  </a:moveTo>
                  <a:cubicBezTo>
                    <a:pt x="195" y="257"/>
                    <a:pt x="195" y="257"/>
                    <a:pt x="195" y="257"/>
                  </a:cubicBezTo>
                  <a:cubicBezTo>
                    <a:pt x="193" y="254"/>
                    <a:pt x="192" y="252"/>
                    <a:pt x="192" y="249"/>
                  </a:cubicBezTo>
                  <a:cubicBezTo>
                    <a:pt x="192" y="232"/>
                    <a:pt x="192" y="232"/>
                    <a:pt x="192" y="232"/>
                  </a:cubicBezTo>
                  <a:lnTo>
                    <a:pt x="195" y="232"/>
                  </a:lnTo>
                  <a:close/>
                  <a:moveTo>
                    <a:pt x="168" y="36"/>
                  </a:moveTo>
                  <a:cubicBezTo>
                    <a:pt x="165" y="35"/>
                    <a:pt x="162" y="32"/>
                    <a:pt x="162" y="28"/>
                  </a:cubicBezTo>
                  <a:cubicBezTo>
                    <a:pt x="162" y="25"/>
                    <a:pt x="165" y="22"/>
                    <a:pt x="168" y="21"/>
                  </a:cubicBezTo>
                  <a:cubicBezTo>
                    <a:pt x="168" y="3"/>
                    <a:pt x="168" y="3"/>
                    <a:pt x="168" y="3"/>
                  </a:cubicBezTo>
                  <a:cubicBezTo>
                    <a:pt x="157" y="1"/>
                    <a:pt x="144" y="0"/>
                    <a:pt x="1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36"/>
                    <a:pt x="168" y="36"/>
                    <a:pt x="168" y="36"/>
                  </a:cubicBezTo>
                  <a:close/>
                  <a:moveTo>
                    <a:pt x="168" y="50"/>
                  </a:moveTo>
                  <a:cubicBezTo>
                    <a:pt x="168" y="70"/>
                    <a:pt x="168" y="70"/>
                    <a:pt x="168" y="70"/>
                  </a:cubicBezTo>
                  <a:cubicBezTo>
                    <a:pt x="135" y="70"/>
                    <a:pt x="135" y="70"/>
                    <a:pt x="135" y="70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168" y="220"/>
                    <a:pt x="168" y="220"/>
                    <a:pt x="168" y="220"/>
                  </a:cubicBezTo>
                  <a:cubicBezTo>
                    <a:pt x="130" y="220"/>
                    <a:pt x="130" y="220"/>
                    <a:pt x="130" y="220"/>
                  </a:cubicBezTo>
                  <a:cubicBezTo>
                    <a:pt x="130" y="198"/>
                    <a:pt x="130" y="198"/>
                    <a:pt x="130" y="198"/>
                  </a:cubicBezTo>
                  <a:cubicBezTo>
                    <a:pt x="167" y="198"/>
                    <a:pt x="167" y="198"/>
                    <a:pt x="167" y="198"/>
                  </a:cubicBezTo>
                  <a:cubicBezTo>
                    <a:pt x="167" y="187"/>
                    <a:pt x="167" y="187"/>
                    <a:pt x="167" y="187"/>
                  </a:cubicBezTo>
                  <a:cubicBezTo>
                    <a:pt x="130" y="187"/>
                    <a:pt x="130" y="187"/>
                    <a:pt x="130" y="187"/>
                  </a:cubicBezTo>
                  <a:cubicBezTo>
                    <a:pt x="130" y="179"/>
                    <a:pt x="130" y="179"/>
                    <a:pt x="130" y="179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7" y="167"/>
                    <a:pt x="167" y="167"/>
                    <a:pt x="167" y="167"/>
                  </a:cubicBezTo>
                  <a:cubicBezTo>
                    <a:pt x="130" y="167"/>
                    <a:pt x="130" y="167"/>
                    <a:pt x="130" y="167"/>
                  </a:cubicBezTo>
                  <a:cubicBezTo>
                    <a:pt x="130" y="159"/>
                    <a:pt x="130" y="159"/>
                    <a:pt x="130" y="159"/>
                  </a:cubicBezTo>
                  <a:cubicBezTo>
                    <a:pt x="167" y="159"/>
                    <a:pt x="167" y="159"/>
                    <a:pt x="167" y="159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30" y="50"/>
                    <a:pt x="130" y="50"/>
                    <a:pt x="130" y="50"/>
                  </a:cubicBezTo>
                  <a:lnTo>
                    <a:pt x="168" y="50"/>
                  </a:lnTo>
                  <a:close/>
                  <a:moveTo>
                    <a:pt x="130" y="0"/>
                  </a:moveTo>
                  <a:cubicBezTo>
                    <a:pt x="130" y="44"/>
                    <a:pt x="130" y="44"/>
                    <a:pt x="130" y="44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6" y="35"/>
                    <a:pt x="99" y="32"/>
                    <a:pt x="99" y="28"/>
                  </a:cubicBezTo>
                  <a:cubicBezTo>
                    <a:pt x="99" y="25"/>
                    <a:pt x="96" y="22"/>
                    <a:pt x="93" y="21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104" y="1"/>
                    <a:pt x="117" y="0"/>
                    <a:pt x="130" y="0"/>
                  </a:cubicBezTo>
                  <a:close/>
                  <a:moveTo>
                    <a:pt x="130" y="50"/>
                  </a:moveTo>
                  <a:cubicBezTo>
                    <a:pt x="130" y="147"/>
                    <a:pt x="130" y="147"/>
                    <a:pt x="130" y="147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126" y="120"/>
                    <a:pt x="126" y="120"/>
                    <a:pt x="126" y="120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130" y="50"/>
                    <a:pt x="130" y="50"/>
                    <a:pt x="130" y="50"/>
                  </a:cubicBezTo>
                  <a:close/>
                  <a:moveTo>
                    <a:pt x="130" y="159"/>
                  </a:moveTo>
                  <a:cubicBezTo>
                    <a:pt x="130" y="167"/>
                    <a:pt x="130" y="167"/>
                    <a:pt x="130" y="167"/>
                  </a:cubicBezTo>
                  <a:cubicBezTo>
                    <a:pt x="93" y="167"/>
                    <a:pt x="93" y="167"/>
                    <a:pt x="93" y="167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130" y="159"/>
                    <a:pt x="130" y="159"/>
                    <a:pt x="130" y="159"/>
                  </a:cubicBezTo>
                  <a:close/>
                  <a:moveTo>
                    <a:pt x="130" y="179"/>
                  </a:moveTo>
                  <a:cubicBezTo>
                    <a:pt x="130" y="187"/>
                    <a:pt x="130" y="187"/>
                    <a:pt x="130" y="187"/>
                  </a:cubicBezTo>
                  <a:cubicBezTo>
                    <a:pt x="93" y="187"/>
                    <a:pt x="93" y="187"/>
                    <a:pt x="93" y="187"/>
                  </a:cubicBezTo>
                  <a:cubicBezTo>
                    <a:pt x="93" y="179"/>
                    <a:pt x="93" y="179"/>
                    <a:pt x="93" y="179"/>
                  </a:cubicBezTo>
                  <a:cubicBezTo>
                    <a:pt x="130" y="179"/>
                    <a:pt x="130" y="179"/>
                    <a:pt x="130" y="179"/>
                  </a:cubicBezTo>
                  <a:close/>
                  <a:moveTo>
                    <a:pt x="130" y="198"/>
                  </a:moveTo>
                  <a:cubicBezTo>
                    <a:pt x="130" y="220"/>
                    <a:pt x="130" y="220"/>
                    <a:pt x="130" y="220"/>
                  </a:cubicBezTo>
                  <a:cubicBezTo>
                    <a:pt x="93" y="220"/>
                    <a:pt x="93" y="220"/>
                    <a:pt x="93" y="220"/>
                  </a:cubicBezTo>
                  <a:cubicBezTo>
                    <a:pt x="93" y="198"/>
                    <a:pt x="93" y="198"/>
                    <a:pt x="93" y="198"/>
                  </a:cubicBezTo>
                  <a:lnTo>
                    <a:pt x="130" y="198"/>
                  </a:lnTo>
                  <a:close/>
                  <a:moveTo>
                    <a:pt x="93" y="3"/>
                  </a:moveTo>
                  <a:cubicBezTo>
                    <a:pt x="93" y="21"/>
                    <a:pt x="93" y="21"/>
                    <a:pt x="93" y="21"/>
                  </a:cubicBezTo>
                  <a:cubicBezTo>
                    <a:pt x="92" y="20"/>
                    <a:pt x="92" y="20"/>
                    <a:pt x="91" y="20"/>
                  </a:cubicBezTo>
                  <a:cubicBezTo>
                    <a:pt x="86" y="20"/>
                    <a:pt x="83" y="24"/>
                    <a:pt x="83" y="28"/>
                  </a:cubicBezTo>
                  <a:cubicBezTo>
                    <a:pt x="83" y="33"/>
                    <a:pt x="86" y="37"/>
                    <a:pt x="91" y="37"/>
                  </a:cubicBezTo>
                  <a:cubicBezTo>
                    <a:pt x="92" y="37"/>
                    <a:pt x="92" y="37"/>
                    <a:pt x="93" y="36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71" y="37"/>
                    <a:pt x="75" y="33"/>
                    <a:pt x="75" y="28"/>
                  </a:cubicBezTo>
                  <a:cubicBezTo>
                    <a:pt x="75" y="24"/>
                    <a:pt x="71" y="20"/>
                    <a:pt x="67" y="20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5" y="6"/>
                    <a:pt x="84" y="4"/>
                    <a:pt x="93" y="3"/>
                  </a:cubicBezTo>
                  <a:close/>
                  <a:moveTo>
                    <a:pt x="93" y="50"/>
                  </a:moveTo>
                  <a:cubicBezTo>
                    <a:pt x="93" y="70"/>
                    <a:pt x="93" y="70"/>
                    <a:pt x="93" y="70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93" y="50"/>
                    <a:pt x="93" y="50"/>
                    <a:pt x="93" y="50"/>
                  </a:cubicBezTo>
                  <a:close/>
                  <a:moveTo>
                    <a:pt x="93" y="120"/>
                  </a:moveTo>
                  <a:cubicBezTo>
                    <a:pt x="93" y="147"/>
                    <a:pt x="93" y="147"/>
                    <a:pt x="93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67"/>
                    <a:pt x="93" y="167"/>
                    <a:pt x="93" y="167"/>
                  </a:cubicBezTo>
                  <a:cubicBezTo>
                    <a:pt x="92" y="167"/>
                    <a:pt x="92" y="167"/>
                    <a:pt x="92" y="167"/>
                  </a:cubicBezTo>
                  <a:cubicBezTo>
                    <a:pt x="92" y="179"/>
                    <a:pt x="92" y="179"/>
                    <a:pt x="92" y="179"/>
                  </a:cubicBezTo>
                  <a:cubicBezTo>
                    <a:pt x="93" y="179"/>
                    <a:pt x="93" y="179"/>
                    <a:pt x="93" y="179"/>
                  </a:cubicBezTo>
                  <a:cubicBezTo>
                    <a:pt x="93" y="187"/>
                    <a:pt x="93" y="187"/>
                    <a:pt x="93" y="187"/>
                  </a:cubicBezTo>
                  <a:cubicBezTo>
                    <a:pt x="92" y="187"/>
                    <a:pt x="92" y="187"/>
                    <a:pt x="92" y="187"/>
                  </a:cubicBezTo>
                  <a:cubicBezTo>
                    <a:pt x="92" y="198"/>
                    <a:pt x="92" y="198"/>
                    <a:pt x="92" y="198"/>
                  </a:cubicBezTo>
                  <a:cubicBezTo>
                    <a:pt x="93" y="198"/>
                    <a:pt x="93" y="198"/>
                    <a:pt x="93" y="198"/>
                  </a:cubicBezTo>
                  <a:cubicBezTo>
                    <a:pt x="93" y="220"/>
                    <a:pt x="93" y="220"/>
                    <a:pt x="93" y="220"/>
                  </a:cubicBezTo>
                  <a:cubicBezTo>
                    <a:pt x="67" y="220"/>
                    <a:pt x="67" y="220"/>
                    <a:pt x="67" y="220"/>
                  </a:cubicBezTo>
                  <a:cubicBezTo>
                    <a:pt x="67" y="188"/>
                    <a:pt x="67" y="188"/>
                    <a:pt x="67" y="188"/>
                  </a:cubicBezTo>
                  <a:cubicBezTo>
                    <a:pt x="68" y="186"/>
                    <a:pt x="69" y="183"/>
                    <a:pt x="69" y="180"/>
                  </a:cubicBezTo>
                  <a:cubicBezTo>
                    <a:pt x="69" y="176"/>
                    <a:pt x="68" y="173"/>
                    <a:pt x="67" y="171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93" y="120"/>
                    <a:pt x="93" y="120"/>
                    <a:pt x="93" y="120"/>
                  </a:cubicBezTo>
                  <a:close/>
                  <a:moveTo>
                    <a:pt x="67" y="257"/>
                  </a:moveTo>
                  <a:cubicBezTo>
                    <a:pt x="67" y="232"/>
                    <a:pt x="67" y="232"/>
                    <a:pt x="67" y="232"/>
                  </a:cubicBezTo>
                  <a:cubicBezTo>
                    <a:pt x="69" y="232"/>
                    <a:pt x="69" y="232"/>
                    <a:pt x="69" y="232"/>
                  </a:cubicBezTo>
                  <a:cubicBezTo>
                    <a:pt x="69" y="249"/>
                    <a:pt x="69" y="249"/>
                    <a:pt x="69" y="249"/>
                  </a:cubicBezTo>
                  <a:cubicBezTo>
                    <a:pt x="69" y="252"/>
                    <a:pt x="68" y="254"/>
                    <a:pt x="67" y="257"/>
                  </a:cubicBezTo>
                  <a:close/>
                  <a:moveTo>
                    <a:pt x="67" y="9"/>
                  </a:moveTo>
                  <a:cubicBezTo>
                    <a:pt x="67" y="20"/>
                    <a:pt x="67" y="20"/>
                    <a:pt x="67" y="20"/>
                  </a:cubicBezTo>
                  <a:cubicBezTo>
                    <a:pt x="62" y="20"/>
                    <a:pt x="58" y="24"/>
                    <a:pt x="58" y="28"/>
                  </a:cubicBezTo>
                  <a:cubicBezTo>
                    <a:pt x="58" y="33"/>
                    <a:pt x="62" y="37"/>
                    <a:pt x="67" y="37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6" y="13"/>
                    <a:pt x="61" y="11"/>
                    <a:pt x="67" y="9"/>
                  </a:cubicBezTo>
                  <a:close/>
                  <a:moveTo>
                    <a:pt x="67" y="50"/>
                  </a:moveTo>
                  <a:cubicBezTo>
                    <a:pt x="67" y="70"/>
                    <a:pt x="67" y="70"/>
                    <a:pt x="67" y="7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64" y="166"/>
                    <a:pt x="58" y="162"/>
                    <a:pt x="52" y="162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67" y="50"/>
                    <a:pt x="67" y="50"/>
                    <a:pt x="67" y="50"/>
                  </a:cubicBezTo>
                  <a:close/>
                  <a:moveTo>
                    <a:pt x="67" y="188"/>
                  </a:moveTo>
                  <a:cubicBezTo>
                    <a:pt x="67" y="220"/>
                    <a:pt x="67" y="220"/>
                    <a:pt x="67" y="220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8" y="197"/>
                    <a:pt x="64" y="193"/>
                    <a:pt x="67" y="188"/>
                  </a:cubicBezTo>
                  <a:close/>
                  <a:moveTo>
                    <a:pt x="67" y="232"/>
                  </a:moveTo>
                  <a:cubicBezTo>
                    <a:pt x="67" y="257"/>
                    <a:pt x="67" y="257"/>
                    <a:pt x="67" y="257"/>
                  </a:cubicBezTo>
                  <a:cubicBezTo>
                    <a:pt x="64" y="260"/>
                    <a:pt x="60" y="262"/>
                    <a:pt x="56" y="262"/>
                  </a:cubicBezTo>
                  <a:cubicBezTo>
                    <a:pt x="52" y="262"/>
                    <a:pt x="52" y="262"/>
                    <a:pt x="52" y="262"/>
                  </a:cubicBezTo>
                  <a:cubicBezTo>
                    <a:pt x="52" y="232"/>
                    <a:pt x="52" y="232"/>
                    <a:pt x="52" y="232"/>
                  </a:cubicBezTo>
                  <a:lnTo>
                    <a:pt x="67" y="232"/>
                  </a:lnTo>
                  <a:close/>
                  <a:moveTo>
                    <a:pt x="52" y="15"/>
                  </a:moveTo>
                  <a:cubicBezTo>
                    <a:pt x="52" y="44"/>
                    <a:pt x="52" y="44"/>
                    <a:pt x="52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33"/>
                    <a:pt x="36" y="23"/>
                    <a:pt x="52" y="15"/>
                  </a:cubicBezTo>
                  <a:close/>
                  <a:moveTo>
                    <a:pt x="52" y="50"/>
                  </a:moveTo>
                  <a:cubicBezTo>
                    <a:pt x="52" y="162"/>
                    <a:pt x="52" y="162"/>
                    <a:pt x="52" y="162"/>
                  </a:cubicBezTo>
                  <a:cubicBezTo>
                    <a:pt x="42" y="162"/>
                    <a:pt x="35" y="170"/>
                    <a:pt x="35" y="180"/>
                  </a:cubicBezTo>
                  <a:cubicBezTo>
                    <a:pt x="35" y="189"/>
                    <a:pt x="42" y="197"/>
                    <a:pt x="52" y="197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12" y="220"/>
                    <a:pt x="12" y="220"/>
                    <a:pt x="12" y="220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5" y="150"/>
                    <a:pt x="21" y="146"/>
                    <a:pt x="27" y="146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52" y="50"/>
                    <a:pt x="52" y="50"/>
                    <a:pt x="52" y="50"/>
                  </a:cubicBezTo>
                  <a:close/>
                  <a:moveTo>
                    <a:pt x="52" y="232"/>
                  </a:moveTo>
                  <a:cubicBezTo>
                    <a:pt x="52" y="262"/>
                    <a:pt x="52" y="262"/>
                    <a:pt x="52" y="26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41" y="262"/>
                    <a:pt x="35" y="257"/>
                    <a:pt x="35" y="249"/>
                  </a:cubicBezTo>
                  <a:cubicBezTo>
                    <a:pt x="35" y="232"/>
                    <a:pt x="35" y="232"/>
                    <a:pt x="35" y="232"/>
                  </a:cubicBezTo>
                  <a:cubicBezTo>
                    <a:pt x="52" y="232"/>
                    <a:pt x="52" y="232"/>
                    <a:pt x="52" y="232"/>
                  </a:cubicBezTo>
                  <a:close/>
                  <a:moveTo>
                    <a:pt x="12" y="114"/>
                  </a:moveTo>
                  <a:cubicBezTo>
                    <a:pt x="14" y="114"/>
                    <a:pt x="15" y="112"/>
                    <a:pt x="15" y="110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5" y="74"/>
                    <a:pt x="14" y="71"/>
                    <a:pt x="12" y="70"/>
                  </a:cubicBezTo>
                  <a:lnTo>
                    <a:pt x="12" y="114"/>
                  </a:lnTo>
                  <a:close/>
                  <a:moveTo>
                    <a:pt x="12" y="70"/>
                  </a:moveTo>
                  <a:cubicBezTo>
                    <a:pt x="12" y="114"/>
                    <a:pt x="12" y="114"/>
                    <a:pt x="12" y="114"/>
                  </a:cubicBezTo>
                  <a:cubicBezTo>
                    <a:pt x="12" y="114"/>
                    <a:pt x="11" y="114"/>
                    <a:pt x="11" y="113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2" y="110"/>
                    <a:pt x="0" y="107"/>
                    <a:pt x="0" y="104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67"/>
                    <a:pt x="2" y="66"/>
                    <a:pt x="4" y="67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2" y="70"/>
                    <a:pt x="12" y="70"/>
                  </a:cubicBezTo>
                  <a:close/>
                  <a:moveTo>
                    <a:pt x="12" y="154"/>
                  </a:moveTo>
                  <a:cubicBezTo>
                    <a:pt x="12" y="220"/>
                    <a:pt x="12" y="220"/>
                    <a:pt x="12" y="220"/>
                  </a:cubicBezTo>
                  <a:cubicBezTo>
                    <a:pt x="9" y="220"/>
                    <a:pt x="9" y="220"/>
                    <a:pt x="9" y="220"/>
                  </a:cubicBezTo>
                  <a:cubicBezTo>
                    <a:pt x="9" y="164"/>
                    <a:pt x="9" y="164"/>
                    <a:pt x="9" y="164"/>
                  </a:cubicBezTo>
                  <a:cubicBezTo>
                    <a:pt x="9" y="160"/>
                    <a:pt x="10" y="157"/>
                    <a:pt x="12" y="1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38" name="Freeform 76"/>
            <p:cNvSpPr>
              <a:spLocks noEditPoints="1"/>
            </p:cNvSpPr>
            <p:nvPr/>
          </p:nvSpPr>
          <p:spPr bwMode="auto">
            <a:xfrm>
              <a:off x="4019522" y="2595501"/>
              <a:ext cx="452769" cy="343210"/>
            </a:xfrm>
            <a:custGeom>
              <a:avLst/>
              <a:gdLst>
                <a:gd name="T0" fmla="*/ 271 w 295"/>
                <a:gd name="T1" fmla="*/ 0 h 224"/>
                <a:gd name="T2" fmla="*/ 277 w 295"/>
                <a:gd name="T3" fmla="*/ 35 h 224"/>
                <a:gd name="T4" fmla="*/ 224 w 295"/>
                <a:gd name="T5" fmla="*/ 224 h 224"/>
                <a:gd name="T6" fmla="*/ 248 w 295"/>
                <a:gd name="T7" fmla="*/ 188 h 224"/>
                <a:gd name="T8" fmla="*/ 249 w 295"/>
                <a:gd name="T9" fmla="*/ 29 h 224"/>
                <a:gd name="T10" fmla="*/ 224 w 295"/>
                <a:gd name="T11" fmla="*/ 194 h 224"/>
                <a:gd name="T12" fmla="*/ 224 w 295"/>
                <a:gd name="T13" fmla="*/ 16 h 224"/>
                <a:gd name="T14" fmla="*/ 224 w 295"/>
                <a:gd name="T15" fmla="*/ 208 h 224"/>
                <a:gd name="T16" fmla="*/ 224 w 295"/>
                <a:gd name="T17" fmla="*/ 179 h 224"/>
                <a:gd name="T18" fmla="*/ 224 w 295"/>
                <a:gd name="T19" fmla="*/ 194 h 224"/>
                <a:gd name="T20" fmla="*/ 201 w 295"/>
                <a:gd name="T21" fmla="*/ 128 h 224"/>
                <a:gd name="T22" fmla="*/ 203 w 295"/>
                <a:gd name="T23" fmla="*/ 98 h 224"/>
                <a:gd name="T24" fmla="*/ 195 w 295"/>
                <a:gd name="T25" fmla="*/ 67 h 224"/>
                <a:gd name="T26" fmla="*/ 187 w 295"/>
                <a:gd name="T27" fmla="*/ 128 h 224"/>
                <a:gd name="T28" fmla="*/ 187 w 295"/>
                <a:gd name="T29" fmla="*/ 100 h 224"/>
                <a:gd name="T30" fmla="*/ 190 w 295"/>
                <a:gd name="T31" fmla="*/ 75 h 224"/>
                <a:gd name="T32" fmla="*/ 187 w 295"/>
                <a:gd name="T33" fmla="*/ 0 h 224"/>
                <a:gd name="T34" fmla="*/ 187 w 295"/>
                <a:gd name="T35" fmla="*/ 0 h 224"/>
                <a:gd name="T36" fmla="*/ 147 w 295"/>
                <a:gd name="T37" fmla="*/ 208 h 224"/>
                <a:gd name="T38" fmla="*/ 182 w 295"/>
                <a:gd name="T39" fmla="*/ 67 h 224"/>
                <a:gd name="T40" fmla="*/ 168 w 295"/>
                <a:gd name="T41" fmla="*/ 109 h 224"/>
                <a:gd name="T42" fmla="*/ 187 w 295"/>
                <a:gd name="T43" fmla="*/ 194 h 224"/>
                <a:gd name="T44" fmla="*/ 148 w 295"/>
                <a:gd name="T45" fmla="*/ 125 h 224"/>
                <a:gd name="T46" fmla="*/ 147 w 295"/>
                <a:gd name="T47" fmla="*/ 106 h 224"/>
                <a:gd name="T48" fmla="*/ 184 w 295"/>
                <a:gd name="T49" fmla="*/ 70 h 224"/>
                <a:gd name="T50" fmla="*/ 187 w 295"/>
                <a:gd name="T51" fmla="*/ 91 h 224"/>
                <a:gd name="T52" fmla="*/ 179 w 295"/>
                <a:gd name="T53" fmla="*/ 116 h 224"/>
                <a:gd name="T54" fmla="*/ 187 w 295"/>
                <a:gd name="T55" fmla="*/ 100 h 224"/>
                <a:gd name="T56" fmla="*/ 147 w 295"/>
                <a:gd name="T57" fmla="*/ 16 h 224"/>
                <a:gd name="T58" fmla="*/ 147 w 295"/>
                <a:gd name="T59" fmla="*/ 208 h 224"/>
                <a:gd name="T60" fmla="*/ 147 w 295"/>
                <a:gd name="T61" fmla="*/ 106 h 224"/>
                <a:gd name="T62" fmla="*/ 127 w 295"/>
                <a:gd name="T63" fmla="*/ 121 h 224"/>
                <a:gd name="T64" fmla="*/ 147 w 295"/>
                <a:gd name="T65" fmla="*/ 137 h 224"/>
                <a:gd name="T66" fmla="*/ 102 w 295"/>
                <a:gd name="T67" fmla="*/ 156 h 224"/>
                <a:gd name="T68" fmla="*/ 109 w 295"/>
                <a:gd name="T69" fmla="*/ 113 h 224"/>
                <a:gd name="T70" fmla="*/ 100 w 295"/>
                <a:gd name="T71" fmla="*/ 93 h 224"/>
                <a:gd name="T72" fmla="*/ 111 w 295"/>
                <a:gd name="T73" fmla="*/ 97 h 224"/>
                <a:gd name="T74" fmla="*/ 99 w 295"/>
                <a:gd name="T75" fmla="*/ 88 h 224"/>
                <a:gd name="T76" fmla="*/ 101 w 295"/>
                <a:gd name="T77" fmla="*/ 150 h 224"/>
                <a:gd name="T78" fmla="*/ 99 w 295"/>
                <a:gd name="T79" fmla="*/ 123 h 224"/>
                <a:gd name="T80" fmla="*/ 0 w 295"/>
                <a:gd name="T81" fmla="*/ 23 h 224"/>
                <a:gd name="T82" fmla="*/ 99 w 295"/>
                <a:gd name="T83" fmla="*/ 208 h 224"/>
                <a:gd name="T84" fmla="*/ 17 w 295"/>
                <a:gd name="T85" fmla="*/ 35 h 224"/>
                <a:gd name="T86" fmla="*/ 99 w 295"/>
                <a:gd name="T87" fmla="*/ 29 h 224"/>
                <a:gd name="T88" fmla="*/ 79 w 295"/>
                <a:gd name="T89" fmla="*/ 129 h 224"/>
                <a:gd name="T90" fmla="*/ 99 w 295"/>
                <a:gd name="T91" fmla="*/ 157 h 224"/>
                <a:gd name="T92" fmla="*/ 30 w 295"/>
                <a:gd name="T93" fmla="*/ 45 h 224"/>
                <a:gd name="T94" fmla="*/ 99 w 295"/>
                <a:gd name="T95" fmla="*/ 115 h 224"/>
                <a:gd name="T96" fmla="*/ 99 w 295"/>
                <a:gd name="T97" fmla="*/ 123 h 224"/>
                <a:gd name="T98" fmla="*/ 91 w 295"/>
                <a:gd name="T99" fmla="*/ 13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5" h="224">
                  <a:moveTo>
                    <a:pt x="271" y="224"/>
                  </a:moveTo>
                  <a:cubicBezTo>
                    <a:pt x="284" y="224"/>
                    <a:pt x="295" y="213"/>
                    <a:pt x="295" y="200"/>
                  </a:cubicBezTo>
                  <a:cubicBezTo>
                    <a:pt x="295" y="23"/>
                    <a:pt x="295" y="23"/>
                    <a:pt x="295" y="23"/>
                  </a:cubicBezTo>
                  <a:cubicBezTo>
                    <a:pt x="295" y="10"/>
                    <a:pt x="284" y="0"/>
                    <a:pt x="271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58" y="16"/>
                    <a:pt x="258" y="16"/>
                    <a:pt x="258" y="16"/>
                  </a:cubicBezTo>
                  <a:cubicBezTo>
                    <a:pt x="268" y="16"/>
                    <a:pt x="277" y="24"/>
                    <a:pt x="277" y="35"/>
                  </a:cubicBezTo>
                  <a:cubicBezTo>
                    <a:pt x="277" y="189"/>
                    <a:pt x="277" y="189"/>
                    <a:pt x="277" y="189"/>
                  </a:cubicBezTo>
                  <a:cubicBezTo>
                    <a:pt x="277" y="199"/>
                    <a:pt x="268" y="208"/>
                    <a:pt x="258" y="208"/>
                  </a:cubicBezTo>
                  <a:cubicBezTo>
                    <a:pt x="224" y="208"/>
                    <a:pt x="224" y="208"/>
                    <a:pt x="224" y="208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271" y="224"/>
                    <a:pt x="271" y="224"/>
                    <a:pt x="271" y="224"/>
                  </a:cubicBezTo>
                  <a:close/>
                  <a:moveTo>
                    <a:pt x="224" y="194"/>
                  </a:moveTo>
                  <a:cubicBezTo>
                    <a:pt x="224" y="188"/>
                    <a:pt x="224" y="188"/>
                    <a:pt x="224" y="188"/>
                  </a:cubicBezTo>
                  <a:cubicBezTo>
                    <a:pt x="248" y="188"/>
                    <a:pt x="248" y="188"/>
                    <a:pt x="248" y="188"/>
                  </a:cubicBezTo>
                  <a:cubicBezTo>
                    <a:pt x="248" y="179"/>
                    <a:pt x="248" y="179"/>
                    <a:pt x="248" y="179"/>
                  </a:cubicBezTo>
                  <a:cubicBezTo>
                    <a:pt x="224" y="179"/>
                    <a:pt x="224" y="179"/>
                    <a:pt x="224" y="179"/>
                  </a:cubicBezTo>
                  <a:cubicBezTo>
                    <a:pt x="224" y="29"/>
                    <a:pt x="224" y="29"/>
                    <a:pt x="224" y="29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7" y="29"/>
                    <a:pt x="264" y="36"/>
                    <a:pt x="264" y="45"/>
                  </a:cubicBezTo>
                  <a:cubicBezTo>
                    <a:pt x="264" y="179"/>
                    <a:pt x="264" y="179"/>
                    <a:pt x="264" y="179"/>
                  </a:cubicBezTo>
                  <a:cubicBezTo>
                    <a:pt x="264" y="187"/>
                    <a:pt x="257" y="194"/>
                    <a:pt x="249" y="194"/>
                  </a:cubicBezTo>
                  <a:lnTo>
                    <a:pt x="224" y="194"/>
                  </a:lnTo>
                  <a:close/>
                  <a:moveTo>
                    <a:pt x="224" y="0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187" y="16"/>
                    <a:pt x="187" y="16"/>
                    <a:pt x="187" y="16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0"/>
                    <a:pt x="224" y="0"/>
                    <a:pt x="224" y="0"/>
                  </a:cubicBezTo>
                  <a:close/>
                  <a:moveTo>
                    <a:pt x="187" y="224"/>
                  </a:moveTo>
                  <a:cubicBezTo>
                    <a:pt x="224" y="224"/>
                    <a:pt x="224" y="224"/>
                    <a:pt x="224" y="224"/>
                  </a:cubicBezTo>
                  <a:cubicBezTo>
                    <a:pt x="224" y="208"/>
                    <a:pt x="224" y="208"/>
                    <a:pt x="224" y="208"/>
                  </a:cubicBezTo>
                  <a:cubicBezTo>
                    <a:pt x="187" y="208"/>
                    <a:pt x="187" y="208"/>
                    <a:pt x="187" y="208"/>
                  </a:cubicBezTo>
                  <a:cubicBezTo>
                    <a:pt x="187" y="224"/>
                    <a:pt x="187" y="224"/>
                    <a:pt x="187" y="224"/>
                  </a:cubicBezTo>
                  <a:close/>
                  <a:moveTo>
                    <a:pt x="224" y="29"/>
                  </a:moveTo>
                  <a:cubicBezTo>
                    <a:pt x="224" y="179"/>
                    <a:pt x="224" y="179"/>
                    <a:pt x="224" y="179"/>
                  </a:cubicBezTo>
                  <a:cubicBezTo>
                    <a:pt x="200" y="179"/>
                    <a:pt x="200" y="179"/>
                    <a:pt x="200" y="179"/>
                  </a:cubicBezTo>
                  <a:cubicBezTo>
                    <a:pt x="200" y="188"/>
                    <a:pt x="200" y="188"/>
                    <a:pt x="200" y="188"/>
                  </a:cubicBezTo>
                  <a:cubicBezTo>
                    <a:pt x="224" y="188"/>
                    <a:pt x="224" y="188"/>
                    <a:pt x="224" y="188"/>
                  </a:cubicBezTo>
                  <a:cubicBezTo>
                    <a:pt x="224" y="194"/>
                    <a:pt x="224" y="194"/>
                    <a:pt x="224" y="194"/>
                  </a:cubicBezTo>
                  <a:cubicBezTo>
                    <a:pt x="187" y="194"/>
                    <a:pt x="187" y="194"/>
                    <a:pt x="187" y="194"/>
                  </a:cubicBezTo>
                  <a:cubicBezTo>
                    <a:pt x="187" y="135"/>
                    <a:pt x="187" y="135"/>
                    <a:pt x="187" y="135"/>
                  </a:cubicBezTo>
                  <a:cubicBezTo>
                    <a:pt x="188" y="135"/>
                    <a:pt x="189" y="134"/>
                    <a:pt x="189" y="134"/>
                  </a:cubicBezTo>
                  <a:cubicBezTo>
                    <a:pt x="194" y="133"/>
                    <a:pt x="197" y="131"/>
                    <a:pt x="201" y="128"/>
                  </a:cubicBezTo>
                  <a:cubicBezTo>
                    <a:pt x="204" y="124"/>
                    <a:pt x="206" y="121"/>
                    <a:pt x="207" y="117"/>
                  </a:cubicBezTo>
                  <a:cubicBezTo>
                    <a:pt x="208" y="115"/>
                    <a:pt x="208" y="113"/>
                    <a:pt x="208" y="111"/>
                  </a:cubicBezTo>
                  <a:cubicBezTo>
                    <a:pt x="208" y="109"/>
                    <a:pt x="208" y="107"/>
                    <a:pt x="207" y="104"/>
                  </a:cubicBezTo>
                  <a:cubicBezTo>
                    <a:pt x="207" y="102"/>
                    <a:pt x="205" y="100"/>
                    <a:pt x="203" y="98"/>
                  </a:cubicBezTo>
                  <a:cubicBezTo>
                    <a:pt x="200" y="96"/>
                    <a:pt x="197" y="94"/>
                    <a:pt x="193" y="94"/>
                  </a:cubicBezTo>
                  <a:cubicBezTo>
                    <a:pt x="197" y="91"/>
                    <a:pt x="199" y="88"/>
                    <a:pt x="201" y="85"/>
                  </a:cubicBezTo>
                  <a:cubicBezTo>
                    <a:pt x="202" y="81"/>
                    <a:pt x="202" y="78"/>
                    <a:pt x="201" y="74"/>
                  </a:cubicBezTo>
                  <a:cubicBezTo>
                    <a:pt x="200" y="71"/>
                    <a:pt x="198" y="69"/>
                    <a:pt x="195" y="67"/>
                  </a:cubicBezTo>
                  <a:cubicBezTo>
                    <a:pt x="193" y="66"/>
                    <a:pt x="190" y="66"/>
                    <a:pt x="187" y="66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224" y="29"/>
                    <a:pt x="224" y="29"/>
                    <a:pt x="224" y="29"/>
                  </a:cubicBezTo>
                  <a:close/>
                  <a:moveTo>
                    <a:pt x="187" y="128"/>
                  </a:moveTo>
                  <a:cubicBezTo>
                    <a:pt x="187" y="128"/>
                    <a:pt x="188" y="128"/>
                    <a:pt x="188" y="128"/>
                  </a:cubicBezTo>
                  <a:cubicBezTo>
                    <a:pt x="191" y="127"/>
                    <a:pt x="193" y="125"/>
                    <a:pt x="194" y="122"/>
                  </a:cubicBezTo>
                  <a:cubicBezTo>
                    <a:pt x="195" y="118"/>
                    <a:pt x="195" y="115"/>
                    <a:pt x="194" y="111"/>
                  </a:cubicBezTo>
                  <a:cubicBezTo>
                    <a:pt x="193" y="106"/>
                    <a:pt x="191" y="103"/>
                    <a:pt x="187" y="100"/>
                  </a:cubicBezTo>
                  <a:cubicBezTo>
                    <a:pt x="187" y="128"/>
                    <a:pt x="187" y="128"/>
                    <a:pt x="187" y="128"/>
                  </a:cubicBezTo>
                  <a:close/>
                  <a:moveTo>
                    <a:pt x="187" y="91"/>
                  </a:moveTo>
                  <a:cubicBezTo>
                    <a:pt x="189" y="87"/>
                    <a:pt x="190" y="84"/>
                    <a:pt x="190" y="80"/>
                  </a:cubicBezTo>
                  <a:cubicBezTo>
                    <a:pt x="190" y="78"/>
                    <a:pt x="190" y="77"/>
                    <a:pt x="190" y="75"/>
                  </a:cubicBezTo>
                  <a:cubicBezTo>
                    <a:pt x="189" y="74"/>
                    <a:pt x="189" y="72"/>
                    <a:pt x="188" y="71"/>
                  </a:cubicBezTo>
                  <a:cubicBezTo>
                    <a:pt x="187" y="71"/>
                    <a:pt x="187" y="71"/>
                    <a:pt x="187" y="71"/>
                  </a:cubicBezTo>
                  <a:lnTo>
                    <a:pt x="187" y="91"/>
                  </a:lnTo>
                  <a:close/>
                  <a:moveTo>
                    <a:pt x="187" y="0"/>
                  </a:moveTo>
                  <a:cubicBezTo>
                    <a:pt x="147" y="0"/>
                    <a:pt x="147" y="0"/>
                    <a:pt x="147" y="0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87" y="16"/>
                    <a:pt x="187" y="16"/>
                    <a:pt x="187" y="16"/>
                  </a:cubicBezTo>
                  <a:cubicBezTo>
                    <a:pt x="187" y="0"/>
                    <a:pt x="187" y="0"/>
                    <a:pt x="187" y="0"/>
                  </a:cubicBezTo>
                  <a:close/>
                  <a:moveTo>
                    <a:pt x="147" y="224"/>
                  </a:moveTo>
                  <a:cubicBezTo>
                    <a:pt x="187" y="224"/>
                    <a:pt x="187" y="224"/>
                    <a:pt x="187" y="224"/>
                  </a:cubicBezTo>
                  <a:cubicBezTo>
                    <a:pt x="187" y="208"/>
                    <a:pt x="187" y="208"/>
                    <a:pt x="187" y="208"/>
                  </a:cubicBezTo>
                  <a:cubicBezTo>
                    <a:pt x="147" y="208"/>
                    <a:pt x="147" y="208"/>
                    <a:pt x="147" y="208"/>
                  </a:cubicBezTo>
                  <a:cubicBezTo>
                    <a:pt x="147" y="224"/>
                    <a:pt x="147" y="224"/>
                    <a:pt x="147" y="224"/>
                  </a:cubicBezTo>
                  <a:close/>
                  <a:moveTo>
                    <a:pt x="187" y="29"/>
                  </a:moveTo>
                  <a:cubicBezTo>
                    <a:pt x="187" y="66"/>
                    <a:pt x="187" y="66"/>
                    <a:pt x="187" y="66"/>
                  </a:cubicBezTo>
                  <a:cubicBezTo>
                    <a:pt x="185" y="66"/>
                    <a:pt x="184" y="66"/>
                    <a:pt x="182" y="67"/>
                  </a:cubicBezTo>
                  <a:cubicBezTo>
                    <a:pt x="176" y="68"/>
                    <a:pt x="172" y="71"/>
                    <a:pt x="169" y="75"/>
                  </a:cubicBezTo>
                  <a:cubicBezTo>
                    <a:pt x="167" y="80"/>
                    <a:pt x="166" y="84"/>
                    <a:pt x="167" y="88"/>
                  </a:cubicBezTo>
                  <a:cubicBezTo>
                    <a:pt x="168" y="93"/>
                    <a:pt x="172" y="97"/>
                    <a:pt x="177" y="98"/>
                  </a:cubicBezTo>
                  <a:cubicBezTo>
                    <a:pt x="173" y="101"/>
                    <a:pt x="169" y="105"/>
                    <a:pt x="168" y="109"/>
                  </a:cubicBezTo>
                  <a:cubicBezTo>
                    <a:pt x="166" y="113"/>
                    <a:pt x="165" y="117"/>
                    <a:pt x="167" y="122"/>
                  </a:cubicBezTo>
                  <a:cubicBezTo>
                    <a:pt x="168" y="126"/>
                    <a:pt x="170" y="130"/>
                    <a:pt x="175" y="133"/>
                  </a:cubicBezTo>
                  <a:cubicBezTo>
                    <a:pt x="178" y="135"/>
                    <a:pt x="182" y="135"/>
                    <a:pt x="187" y="135"/>
                  </a:cubicBezTo>
                  <a:cubicBezTo>
                    <a:pt x="187" y="194"/>
                    <a:pt x="187" y="194"/>
                    <a:pt x="187" y="194"/>
                  </a:cubicBezTo>
                  <a:cubicBezTo>
                    <a:pt x="147" y="194"/>
                    <a:pt x="147" y="194"/>
                    <a:pt x="147" y="194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8" y="137"/>
                    <a:pt x="148" y="137"/>
                    <a:pt x="148" y="137"/>
                  </a:cubicBezTo>
                  <a:cubicBezTo>
                    <a:pt x="148" y="125"/>
                    <a:pt x="148" y="125"/>
                    <a:pt x="148" y="125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87" y="29"/>
                    <a:pt x="187" y="29"/>
                    <a:pt x="187" y="29"/>
                  </a:cubicBezTo>
                  <a:close/>
                  <a:moveTo>
                    <a:pt x="187" y="71"/>
                  </a:moveTo>
                  <a:cubicBezTo>
                    <a:pt x="186" y="70"/>
                    <a:pt x="185" y="70"/>
                    <a:pt x="184" y="70"/>
                  </a:cubicBezTo>
                  <a:cubicBezTo>
                    <a:pt x="181" y="71"/>
                    <a:pt x="179" y="73"/>
                    <a:pt x="178" y="76"/>
                  </a:cubicBezTo>
                  <a:cubicBezTo>
                    <a:pt x="177" y="78"/>
                    <a:pt x="177" y="81"/>
                    <a:pt x="178" y="83"/>
                  </a:cubicBezTo>
                  <a:cubicBezTo>
                    <a:pt x="179" y="88"/>
                    <a:pt x="181" y="91"/>
                    <a:pt x="185" y="93"/>
                  </a:cubicBezTo>
                  <a:cubicBezTo>
                    <a:pt x="186" y="92"/>
                    <a:pt x="187" y="91"/>
                    <a:pt x="187" y="91"/>
                  </a:cubicBezTo>
                  <a:cubicBezTo>
                    <a:pt x="187" y="71"/>
                    <a:pt x="187" y="71"/>
                    <a:pt x="187" y="71"/>
                  </a:cubicBezTo>
                  <a:close/>
                  <a:moveTo>
                    <a:pt x="187" y="100"/>
                  </a:moveTo>
                  <a:cubicBezTo>
                    <a:pt x="187" y="100"/>
                    <a:pt x="186" y="100"/>
                    <a:pt x="186" y="99"/>
                  </a:cubicBezTo>
                  <a:cubicBezTo>
                    <a:pt x="181" y="104"/>
                    <a:pt x="179" y="110"/>
                    <a:pt x="179" y="116"/>
                  </a:cubicBezTo>
                  <a:cubicBezTo>
                    <a:pt x="179" y="118"/>
                    <a:pt x="179" y="120"/>
                    <a:pt x="180" y="121"/>
                  </a:cubicBezTo>
                  <a:cubicBezTo>
                    <a:pt x="180" y="124"/>
                    <a:pt x="182" y="126"/>
                    <a:pt x="183" y="127"/>
                  </a:cubicBezTo>
                  <a:cubicBezTo>
                    <a:pt x="184" y="128"/>
                    <a:pt x="186" y="128"/>
                    <a:pt x="187" y="128"/>
                  </a:cubicBezTo>
                  <a:lnTo>
                    <a:pt x="187" y="100"/>
                  </a:lnTo>
                  <a:close/>
                  <a:moveTo>
                    <a:pt x="147" y="0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47" y="0"/>
                    <a:pt x="147" y="0"/>
                    <a:pt x="147" y="0"/>
                  </a:cubicBezTo>
                  <a:close/>
                  <a:moveTo>
                    <a:pt x="99" y="224"/>
                  </a:moveTo>
                  <a:cubicBezTo>
                    <a:pt x="147" y="224"/>
                    <a:pt x="147" y="224"/>
                    <a:pt x="147" y="224"/>
                  </a:cubicBezTo>
                  <a:cubicBezTo>
                    <a:pt x="147" y="208"/>
                    <a:pt x="147" y="208"/>
                    <a:pt x="147" y="208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99" y="224"/>
                    <a:pt x="99" y="224"/>
                    <a:pt x="99" y="224"/>
                  </a:cubicBezTo>
                  <a:close/>
                  <a:moveTo>
                    <a:pt x="147" y="29"/>
                  </a:moveTo>
                  <a:cubicBezTo>
                    <a:pt x="147" y="106"/>
                    <a:pt x="147" y="106"/>
                    <a:pt x="147" y="106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27" y="121"/>
                    <a:pt x="127" y="121"/>
                    <a:pt x="127" y="121"/>
                  </a:cubicBezTo>
                  <a:cubicBezTo>
                    <a:pt x="127" y="131"/>
                    <a:pt x="127" y="131"/>
                    <a:pt x="127" y="13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8" y="139"/>
                    <a:pt x="138" y="139"/>
                    <a:pt x="138" y="139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7" y="194"/>
                    <a:pt x="147" y="194"/>
                    <a:pt x="147" y="194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7"/>
                    <a:pt x="101" y="157"/>
                    <a:pt x="102" y="156"/>
                  </a:cubicBezTo>
                  <a:cubicBezTo>
                    <a:pt x="109" y="155"/>
                    <a:pt x="113" y="151"/>
                    <a:pt x="117" y="145"/>
                  </a:cubicBezTo>
                  <a:cubicBezTo>
                    <a:pt x="120" y="139"/>
                    <a:pt x="121" y="132"/>
                    <a:pt x="119" y="124"/>
                  </a:cubicBezTo>
                  <a:cubicBezTo>
                    <a:pt x="118" y="120"/>
                    <a:pt x="116" y="117"/>
                    <a:pt x="114" y="115"/>
                  </a:cubicBezTo>
                  <a:cubicBezTo>
                    <a:pt x="112" y="114"/>
                    <a:pt x="111" y="113"/>
                    <a:pt x="109" y="113"/>
                  </a:cubicBezTo>
                  <a:cubicBezTo>
                    <a:pt x="108" y="112"/>
                    <a:pt x="105" y="113"/>
                    <a:pt x="103" y="113"/>
                  </a:cubicBezTo>
                  <a:cubicBezTo>
                    <a:pt x="101" y="114"/>
                    <a:pt x="100" y="114"/>
                    <a:pt x="99" y="115"/>
                  </a:cubicBezTo>
                  <a:cubicBezTo>
                    <a:pt x="99" y="93"/>
                    <a:pt x="99" y="93"/>
                    <a:pt x="99" y="93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102" y="93"/>
                    <a:pt x="103" y="93"/>
                    <a:pt x="104" y="94"/>
                  </a:cubicBezTo>
                  <a:cubicBezTo>
                    <a:pt x="105" y="94"/>
                    <a:pt x="106" y="95"/>
                    <a:pt x="106" y="97"/>
                  </a:cubicBezTo>
                  <a:cubicBezTo>
                    <a:pt x="106" y="98"/>
                    <a:pt x="106" y="99"/>
                    <a:pt x="105" y="100"/>
                  </a:cubicBezTo>
                  <a:cubicBezTo>
                    <a:pt x="108" y="99"/>
                    <a:pt x="110" y="98"/>
                    <a:pt x="111" y="97"/>
                  </a:cubicBezTo>
                  <a:cubicBezTo>
                    <a:pt x="112" y="95"/>
                    <a:pt x="112" y="93"/>
                    <a:pt x="111" y="92"/>
                  </a:cubicBezTo>
                  <a:cubicBezTo>
                    <a:pt x="111" y="90"/>
                    <a:pt x="110" y="89"/>
                    <a:pt x="107" y="88"/>
                  </a:cubicBezTo>
                  <a:cubicBezTo>
                    <a:pt x="105" y="87"/>
                    <a:pt x="103" y="87"/>
                    <a:pt x="100" y="88"/>
                  </a:cubicBezTo>
                  <a:cubicBezTo>
                    <a:pt x="99" y="88"/>
                    <a:pt x="99" y="88"/>
                    <a:pt x="99" y="88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47" y="29"/>
                    <a:pt x="147" y="29"/>
                    <a:pt x="147" y="29"/>
                  </a:cubicBezTo>
                  <a:close/>
                  <a:moveTo>
                    <a:pt x="99" y="150"/>
                  </a:moveTo>
                  <a:cubicBezTo>
                    <a:pt x="100" y="150"/>
                    <a:pt x="101" y="150"/>
                    <a:pt x="101" y="150"/>
                  </a:cubicBezTo>
                  <a:cubicBezTo>
                    <a:pt x="105" y="149"/>
                    <a:pt x="107" y="146"/>
                    <a:pt x="109" y="142"/>
                  </a:cubicBezTo>
                  <a:cubicBezTo>
                    <a:pt x="110" y="137"/>
                    <a:pt x="111" y="133"/>
                    <a:pt x="110" y="129"/>
                  </a:cubicBezTo>
                  <a:cubicBezTo>
                    <a:pt x="108" y="123"/>
                    <a:pt x="106" y="120"/>
                    <a:pt x="103" y="121"/>
                  </a:cubicBezTo>
                  <a:cubicBezTo>
                    <a:pt x="101" y="121"/>
                    <a:pt x="100" y="122"/>
                    <a:pt x="99" y="123"/>
                  </a:cubicBezTo>
                  <a:lnTo>
                    <a:pt x="99" y="150"/>
                  </a:lnTo>
                  <a:close/>
                  <a:moveTo>
                    <a:pt x="99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213"/>
                    <a:pt x="10" y="224"/>
                    <a:pt x="23" y="224"/>
                  </a:cubicBezTo>
                  <a:cubicBezTo>
                    <a:pt x="99" y="224"/>
                    <a:pt x="99" y="224"/>
                    <a:pt x="99" y="224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37" y="208"/>
                    <a:pt x="37" y="208"/>
                    <a:pt x="37" y="208"/>
                  </a:cubicBezTo>
                  <a:cubicBezTo>
                    <a:pt x="37" y="208"/>
                    <a:pt x="37" y="208"/>
                    <a:pt x="37" y="208"/>
                  </a:cubicBezTo>
                  <a:cubicBezTo>
                    <a:pt x="26" y="208"/>
                    <a:pt x="17" y="199"/>
                    <a:pt x="17" y="189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24"/>
                    <a:pt x="26" y="16"/>
                    <a:pt x="37" y="16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0"/>
                    <a:pt x="99" y="0"/>
                    <a:pt x="99" y="0"/>
                  </a:cubicBezTo>
                  <a:close/>
                  <a:moveTo>
                    <a:pt x="99" y="29"/>
                  </a:moveTo>
                  <a:cubicBezTo>
                    <a:pt x="99" y="88"/>
                    <a:pt x="99" y="88"/>
                    <a:pt x="99" y="88"/>
                  </a:cubicBezTo>
                  <a:cubicBezTo>
                    <a:pt x="93" y="89"/>
                    <a:pt x="89" y="93"/>
                    <a:pt x="85" y="97"/>
                  </a:cubicBezTo>
                  <a:cubicBezTo>
                    <a:pt x="82" y="102"/>
                    <a:pt x="80" y="109"/>
                    <a:pt x="79" y="116"/>
                  </a:cubicBezTo>
                  <a:cubicBezTo>
                    <a:pt x="78" y="120"/>
                    <a:pt x="78" y="124"/>
                    <a:pt x="79" y="129"/>
                  </a:cubicBezTo>
                  <a:cubicBezTo>
                    <a:pt x="79" y="134"/>
                    <a:pt x="80" y="138"/>
                    <a:pt x="81" y="142"/>
                  </a:cubicBezTo>
                  <a:cubicBezTo>
                    <a:pt x="81" y="144"/>
                    <a:pt x="81" y="144"/>
                    <a:pt x="81" y="144"/>
                  </a:cubicBezTo>
                  <a:cubicBezTo>
                    <a:pt x="82" y="146"/>
                    <a:pt x="82" y="148"/>
                    <a:pt x="83" y="150"/>
                  </a:cubicBezTo>
                  <a:cubicBezTo>
                    <a:pt x="86" y="156"/>
                    <a:pt x="92" y="158"/>
                    <a:pt x="99" y="157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46" y="194"/>
                    <a:pt x="46" y="194"/>
                    <a:pt x="46" y="194"/>
                  </a:cubicBezTo>
                  <a:cubicBezTo>
                    <a:pt x="37" y="194"/>
                    <a:pt x="30" y="187"/>
                    <a:pt x="30" y="179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36"/>
                    <a:pt x="37" y="29"/>
                    <a:pt x="46" y="29"/>
                  </a:cubicBezTo>
                  <a:cubicBezTo>
                    <a:pt x="99" y="29"/>
                    <a:pt x="99" y="29"/>
                    <a:pt x="99" y="29"/>
                  </a:cubicBezTo>
                  <a:close/>
                  <a:moveTo>
                    <a:pt x="99" y="93"/>
                  </a:moveTo>
                  <a:cubicBezTo>
                    <a:pt x="99" y="115"/>
                    <a:pt x="99" y="115"/>
                    <a:pt x="99" y="115"/>
                  </a:cubicBezTo>
                  <a:cubicBezTo>
                    <a:pt x="98" y="115"/>
                    <a:pt x="97" y="116"/>
                    <a:pt x="96" y="118"/>
                  </a:cubicBezTo>
                  <a:cubicBezTo>
                    <a:pt x="94" y="120"/>
                    <a:pt x="93" y="122"/>
                    <a:pt x="94" y="125"/>
                  </a:cubicBezTo>
                  <a:cubicBezTo>
                    <a:pt x="94" y="127"/>
                    <a:pt x="95" y="128"/>
                    <a:pt x="97" y="129"/>
                  </a:cubicBezTo>
                  <a:cubicBezTo>
                    <a:pt x="97" y="127"/>
                    <a:pt x="98" y="125"/>
                    <a:pt x="99" y="123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8" y="150"/>
                    <a:pt x="97" y="149"/>
                    <a:pt x="96" y="149"/>
                  </a:cubicBezTo>
                  <a:cubicBezTo>
                    <a:pt x="95" y="148"/>
                    <a:pt x="94" y="146"/>
                    <a:pt x="93" y="142"/>
                  </a:cubicBezTo>
                  <a:cubicBezTo>
                    <a:pt x="92" y="140"/>
                    <a:pt x="92" y="137"/>
                    <a:pt x="91" y="133"/>
                  </a:cubicBezTo>
                  <a:cubicBezTo>
                    <a:pt x="91" y="128"/>
                    <a:pt x="90" y="124"/>
                    <a:pt x="90" y="119"/>
                  </a:cubicBezTo>
                  <a:cubicBezTo>
                    <a:pt x="90" y="111"/>
                    <a:pt x="91" y="104"/>
                    <a:pt x="93" y="100"/>
                  </a:cubicBezTo>
                  <a:cubicBezTo>
                    <a:pt x="95" y="97"/>
                    <a:pt x="97" y="94"/>
                    <a:pt x="99" y="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39" name="Freeform 77"/>
            <p:cNvSpPr/>
            <p:nvPr/>
          </p:nvSpPr>
          <p:spPr bwMode="auto">
            <a:xfrm>
              <a:off x="4217399" y="2063358"/>
              <a:ext cx="150923" cy="141980"/>
            </a:xfrm>
            <a:custGeom>
              <a:avLst/>
              <a:gdLst/>
              <a:ahLst/>
              <a:cxnLst/>
              <a:rect l="l" t="t" r="r" b="b"/>
              <a:pathLst>
                <a:path w="214313" h="201613">
                  <a:moveTo>
                    <a:pt x="123532" y="0"/>
                  </a:moveTo>
                  <a:cubicBezTo>
                    <a:pt x="153988" y="6443"/>
                    <a:pt x="153988" y="6443"/>
                    <a:pt x="153988" y="6443"/>
                  </a:cubicBezTo>
                  <a:cubicBezTo>
                    <a:pt x="131738" y="18272"/>
                    <a:pt x="116220" y="31430"/>
                    <a:pt x="114012" y="54113"/>
                  </a:cubicBezTo>
                  <a:cubicBezTo>
                    <a:pt x="123594" y="45673"/>
                    <a:pt x="136504" y="41275"/>
                    <a:pt x="150894" y="41275"/>
                  </a:cubicBezTo>
                  <a:cubicBezTo>
                    <a:pt x="185884" y="41275"/>
                    <a:pt x="214313" y="69443"/>
                    <a:pt x="214313" y="104110"/>
                  </a:cubicBezTo>
                  <a:cubicBezTo>
                    <a:pt x="214313" y="138778"/>
                    <a:pt x="192445" y="201613"/>
                    <a:pt x="111530" y="201613"/>
                  </a:cubicBezTo>
                  <a:cubicBezTo>
                    <a:pt x="32803" y="201613"/>
                    <a:pt x="0" y="143111"/>
                    <a:pt x="0" y="104110"/>
                  </a:cubicBezTo>
                  <a:cubicBezTo>
                    <a:pt x="0" y="69443"/>
                    <a:pt x="28429" y="41275"/>
                    <a:pt x="65606" y="41275"/>
                  </a:cubicBezTo>
                  <a:cubicBezTo>
                    <a:pt x="79337" y="41275"/>
                    <a:pt x="93069" y="46505"/>
                    <a:pt x="103174" y="55959"/>
                  </a:cubicBezTo>
                  <a:cubicBezTo>
                    <a:pt x="99547" y="35519"/>
                    <a:pt x="108208" y="15128"/>
                    <a:pt x="1235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40" name="Freeform 79"/>
            <p:cNvSpPr>
              <a:spLocks noEditPoints="1"/>
            </p:cNvSpPr>
            <p:nvPr/>
          </p:nvSpPr>
          <p:spPr bwMode="auto">
            <a:xfrm>
              <a:off x="4049707" y="3004669"/>
              <a:ext cx="158748" cy="220236"/>
            </a:xfrm>
            <a:custGeom>
              <a:avLst/>
              <a:gdLst>
                <a:gd name="T0" fmla="*/ 87 w 103"/>
                <a:gd name="T1" fmla="*/ 88 h 143"/>
                <a:gd name="T2" fmla="*/ 103 w 103"/>
                <a:gd name="T3" fmla="*/ 112 h 143"/>
                <a:gd name="T4" fmla="*/ 102 w 103"/>
                <a:gd name="T5" fmla="*/ 143 h 143"/>
                <a:gd name="T6" fmla="*/ 87 w 103"/>
                <a:gd name="T7" fmla="*/ 137 h 143"/>
                <a:gd name="T8" fmla="*/ 87 w 103"/>
                <a:gd name="T9" fmla="*/ 134 h 143"/>
                <a:gd name="T10" fmla="*/ 91 w 103"/>
                <a:gd name="T11" fmla="*/ 136 h 143"/>
                <a:gd name="T12" fmla="*/ 100 w 103"/>
                <a:gd name="T13" fmla="*/ 130 h 143"/>
                <a:gd name="T14" fmla="*/ 100 w 103"/>
                <a:gd name="T15" fmla="*/ 113 h 143"/>
                <a:gd name="T16" fmla="*/ 100 w 103"/>
                <a:gd name="T17" fmla="*/ 113 h 143"/>
                <a:gd name="T18" fmla="*/ 99 w 103"/>
                <a:gd name="T19" fmla="*/ 111 h 143"/>
                <a:gd name="T20" fmla="*/ 92 w 103"/>
                <a:gd name="T21" fmla="*/ 110 h 143"/>
                <a:gd name="T22" fmla="*/ 90 w 103"/>
                <a:gd name="T23" fmla="*/ 116 h 143"/>
                <a:gd name="T24" fmla="*/ 87 w 103"/>
                <a:gd name="T25" fmla="*/ 115 h 143"/>
                <a:gd name="T26" fmla="*/ 87 w 103"/>
                <a:gd name="T27" fmla="*/ 88 h 143"/>
                <a:gd name="T28" fmla="*/ 73 w 103"/>
                <a:gd name="T29" fmla="*/ 132 h 143"/>
                <a:gd name="T30" fmla="*/ 32 w 103"/>
                <a:gd name="T31" fmla="*/ 70 h 143"/>
                <a:gd name="T32" fmla="*/ 28 w 103"/>
                <a:gd name="T33" fmla="*/ 68 h 143"/>
                <a:gd name="T34" fmla="*/ 28 w 103"/>
                <a:gd name="T35" fmla="*/ 67 h 143"/>
                <a:gd name="T36" fmla="*/ 28 w 103"/>
                <a:gd name="T37" fmla="*/ 63 h 143"/>
                <a:gd name="T38" fmla="*/ 29 w 103"/>
                <a:gd name="T39" fmla="*/ 65 h 143"/>
                <a:gd name="T40" fmla="*/ 34 w 103"/>
                <a:gd name="T41" fmla="*/ 66 h 143"/>
                <a:gd name="T42" fmla="*/ 41 w 103"/>
                <a:gd name="T43" fmla="*/ 61 h 143"/>
                <a:gd name="T44" fmla="*/ 41 w 103"/>
                <a:gd name="T45" fmla="*/ 61 h 143"/>
                <a:gd name="T46" fmla="*/ 37 w 103"/>
                <a:gd name="T47" fmla="*/ 59 h 143"/>
                <a:gd name="T48" fmla="*/ 28 w 103"/>
                <a:gd name="T49" fmla="*/ 45 h 143"/>
                <a:gd name="T50" fmla="*/ 28 w 103"/>
                <a:gd name="T51" fmla="*/ 26 h 143"/>
                <a:gd name="T52" fmla="*/ 39 w 103"/>
                <a:gd name="T53" fmla="*/ 19 h 143"/>
                <a:gd name="T54" fmla="*/ 44 w 103"/>
                <a:gd name="T55" fmla="*/ 21 h 143"/>
                <a:gd name="T56" fmla="*/ 61 w 103"/>
                <a:gd name="T57" fmla="*/ 46 h 143"/>
                <a:gd name="T58" fmla="*/ 61 w 103"/>
                <a:gd name="T59" fmla="*/ 50 h 143"/>
                <a:gd name="T60" fmla="*/ 87 w 103"/>
                <a:gd name="T61" fmla="*/ 88 h 143"/>
                <a:gd name="T62" fmla="*/ 87 w 103"/>
                <a:gd name="T63" fmla="*/ 115 h 143"/>
                <a:gd name="T64" fmla="*/ 84 w 103"/>
                <a:gd name="T65" fmla="*/ 116 h 143"/>
                <a:gd name="T66" fmla="*/ 82 w 103"/>
                <a:gd name="T67" fmla="*/ 122 h 143"/>
                <a:gd name="T68" fmla="*/ 75 w 103"/>
                <a:gd name="T69" fmla="*/ 121 h 143"/>
                <a:gd name="T70" fmla="*/ 74 w 103"/>
                <a:gd name="T71" fmla="*/ 128 h 143"/>
                <a:gd name="T72" fmla="*/ 75 w 103"/>
                <a:gd name="T73" fmla="*/ 130 h 143"/>
                <a:gd name="T74" fmla="*/ 87 w 103"/>
                <a:gd name="T75" fmla="*/ 134 h 143"/>
                <a:gd name="T76" fmla="*/ 87 w 103"/>
                <a:gd name="T77" fmla="*/ 137 h 143"/>
                <a:gd name="T78" fmla="*/ 73 w 103"/>
                <a:gd name="T79" fmla="*/ 132 h 143"/>
                <a:gd name="T80" fmla="*/ 28 w 103"/>
                <a:gd name="T81" fmla="*/ 4 h 143"/>
                <a:gd name="T82" fmla="*/ 28 w 103"/>
                <a:gd name="T83" fmla="*/ 24 h 143"/>
                <a:gd name="T84" fmla="*/ 36 w 103"/>
                <a:gd name="T85" fmla="*/ 15 h 143"/>
                <a:gd name="T86" fmla="*/ 32 w 103"/>
                <a:gd name="T87" fmla="*/ 8 h 143"/>
                <a:gd name="T88" fmla="*/ 28 w 103"/>
                <a:gd name="T89" fmla="*/ 4 h 143"/>
                <a:gd name="T90" fmla="*/ 28 w 103"/>
                <a:gd name="T91" fmla="*/ 67 h 143"/>
                <a:gd name="T92" fmla="*/ 11 w 103"/>
                <a:gd name="T93" fmla="*/ 43 h 143"/>
                <a:gd name="T94" fmla="*/ 11 w 103"/>
                <a:gd name="T95" fmla="*/ 37 h 143"/>
                <a:gd name="T96" fmla="*/ 5 w 103"/>
                <a:gd name="T97" fmla="*/ 27 h 143"/>
                <a:gd name="T98" fmla="*/ 9 w 103"/>
                <a:gd name="T99" fmla="*/ 4 h 143"/>
                <a:gd name="T100" fmla="*/ 28 w 103"/>
                <a:gd name="T101" fmla="*/ 4 h 143"/>
                <a:gd name="T102" fmla="*/ 28 w 103"/>
                <a:gd name="T103" fmla="*/ 24 h 143"/>
                <a:gd name="T104" fmla="*/ 21 w 103"/>
                <a:gd name="T105" fmla="*/ 31 h 143"/>
                <a:gd name="T106" fmla="*/ 28 w 103"/>
                <a:gd name="T107" fmla="*/ 26 h 143"/>
                <a:gd name="T108" fmla="*/ 28 w 103"/>
                <a:gd name="T109" fmla="*/ 45 h 143"/>
                <a:gd name="T110" fmla="*/ 22 w 103"/>
                <a:gd name="T111" fmla="*/ 37 h 143"/>
                <a:gd name="T112" fmla="*/ 22 w 103"/>
                <a:gd name="T113" fmla="*/ 33 h 143"/>
                <a:gd name="T114" fmla="*/ 15 w 103"/>
                <a:gd name="T115" fmla="*/ 37 h 143"/>
                <a:gd name="T116" fmla="*/ 14 w 103"/>
                <a:gd name="T117" fmla="*/ 43 h 143"/>
                <a:gd name="T118" fmla="*/ 28 w 103"/>
                <a:gd name="T119" fmla="*/ 63 h 143"/>
                <a:gd name="T120" fmla="*/ 28 w 103"/>
                <a:gd name="T121" fmla="*/ 6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3" h="143">
                  <a:moveTo>
                    <a:pt x="87" y="88"/>
                  </a:moveTo>
                  <a:cubicBezTo>
                    <a:pt x="103" y="112"/>
                    <a:pt x="103" y="112"/>
                    <a:pt x="103" y="112"/>
                  </a:cubicBezTo>
                  <a:cubicBezTo>
                    <a:pt x="102" y="143"/>
                    <a:pt x="102" y="143"/>
                    <a:pt x="102" y="143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87" y="134"/>
                    <a:pt x="87" y="134"/>
                    <a:pt x="87" y="134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8" y="109"/>
                    <a:pt x="95" y="108"/>
                    <a:pt x="92" y="110"/>
                  </a:cubicBezTo>
                  <a:cubicBezTo>
                    <a:pt x="90" y="111"/>
                    <a:pt x="89" y="114"/>
                    <a:pt x="90" y="116"/>
                  </a:cubicBezTo>
                  <a:cubicBezTo>
                    <a:pt x="89" y="115"/>
                    <a:pt x="88" y="115"/>
                    <a:pt x="87" y="115"/>
                  </a:cubicBezTo>
                  <a:lnTo>
                    <a:pt x="87" y="88"/>
                  </a:lnTo>
                  <a:close/>
                  <a:moveTo>
                    <a:pt x="73" y="132"/>
                  </a:moveTo>
                  <a:cubicBezTo>
                    <a:pt x="32" y="70"/>
                    <a:pt x="32" y="70"/>
                    <a:pt x="32" y="70"/>
                  </a:cubicBezTo>
                  <a:cubicBezTo>
                    <a:pt x="30" y="70"/>
                    <a:pt x="29" y="69"/>
                    <a:pt x="28" y="68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0" y="67"/>
                    <a:pt x="33" y="67"/>
                    <a:pt x="34" y="66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0" y="61"/>
                    <a:pt x="38" y="61"/>
                    <a:pt x="37" y="59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1" y="18"/>
                    <a:pt x="43" y="19"/>
                    <a:pt x="44" y="21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2" y="47"/>
                    <a:pt x="62" y="49"/>
                    <a:pt x="61" y="50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6" y="115"/>
                    <a:pt x="85" y="115"/>
                    <a:pt x="84" y="116"/>
                  </a:cubicBezTo>
                  <a:cubicBezTo>
                    <a:pt x="82" y="117"/>
                    <a:pt x="81" y="120"/>
                    <a:pt x="82" y="122"/>
                  </a:cubicBezTo>
                  <a:cubicBezTo>
                    <a:pt x="80" y="120"/>
                    <a:pt x="77" y="120"/>
                    <a:pt x="75" y="121"/>
                  </a:cubicBezTo>
                  <a:cubicBezTo>
                    <a:pt x="73" y="123"/>
                    <a:pt x="72" y="126"/>
                    <a:pt x="74" y="128"/>
                  </a:cubicBezTo>
                  <a:cubicBezTo>
                    <a:pt x="75" y="130"/>
                    <a:pt x="75" y="130"/>
                    <a:pt x="75" y="130"/>
                  </a:cubicBezTo>
                  <a:cubicBezTo>
                    <a:pt x="87" y="134"/>
                    <a:pt x="87" y="134"/>
                    <a:pt x="87" y="134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73" y="132"/>
                    <a:pt x="73" y="132"/>
                    <a:pt x="73" y="132"/>
                  </a:cubicBezTo>
                  <a:close/>
                  <a:moveTo>
                    <a:pt x="28" y="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7"/>
                    <a:pt x="29" y="5"/>
                    <a:pt x="28" y="4"/>
                  </a:cubicBezTo>
                  <a:close/>
                  <a:moveTo>
                    <a:pt x="28" y="67"/>
                  </a:moveTo>
                  <a:cubicBezTo>
                    <a:pt x="11" y="43"/>
                    <a:pt x="11" y="43"/>
                    <a:pt x="11" y="43"/>
                  </a:cubicBezTo>
                  <a:cubicBezTo>
                    <a:pt x="10" y="41"/>
                    <a:pt x="10" y="38"/>
                    <a:pt x="11" y="3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19"/>
                    <a:pt x="2" y="9"/>
                    <a:pt x="9" y="4"/>
                  </a:cubicBezTo>
                  <a:cubicBezTo>
                    <a:pt x="15" y="0"/>
                    <a:pt x="22" y="0"/>
                    <a:pt x="28" y="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1" y="36"/>
                    <a:pt x="21" y="34"/>
                    <a:pt x="22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9"/>
                    <a:pt x="13" y="41"/>
                    <a:pt x="14" y="43"/>
                  </a:cubicBezTo>
                  <a:cubicBezTo>
                    <a:pt x="28" y="63"/>
                    <a:pt x="28" y="63"/>
                    <a:pt x="28" y="63"/>
                  </a:cubicBezTo>
                  <a:lnTo>
                    <a:pt x="28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41" name="Freeform 80"/>
            <p:cNvSpPr>
              <a:spLocks noEditPoints="1"/>
            </p:cNvSpPr>
            <p:nvPr/>
          </p:nvSpPr>
          <p:spPr bwMode="auto">
            <a:xfrm>
              <a:off x="5269386" y="1875543"/>
              <a:ext cx="198995" cy="218000"/>
            </a:xfrm>
            <a:custGeom>
              <a:avLst/>
              <a:gdLst>
                <a:gd name="T0" fmla="*/ 101 w 130"/>
                <a:gd name="T1" fmla="*/ 65 h 142"/>
                <a:gd name="T2" fmla="*/ 97 w 130"/>
                <a:gd name="T3" fmla="*/ 81 h 142"/>
                <a:gd name="T4" fmla="*/ 97 w 130"/>
                <a:gd name="T5" fmla="*/ 94 h 142"/>
                <a:gd name="T6" fmla="*/ 100 w 130"/>
                <a:gd name="T7" fmla="*/ 95 h 142"/>
                <a:gd name="T8" fmla="*/ 111 w 130"/>
                <a:gd name="T9" fmla="*/ 112 h 142"/>
                <a:gd name="T10" fmla="*/ 97 w 130"/>
                <a:gd name="T11" fmla="*/ 103 h 142"/>
                <a:gd name="T12" fmla="*/ 97 w 130"/>
                <a:gd name="T13" fmla="*/ 28 h 142"/>
                <a:gd name="T14" fmla="*/ 111 w 130"/>
                <a:gd name="T15" fmla="*/ 19 h 142"/>
                <a:gd name="T16" fmla="*/ 100 w 130"/>
                <a:gd name="T17" fmla="*/ 35 h 142"/>
                <a:gd name="T18" fmla="*/ 97 w 130"/>
                <a:gd name="T19" fmla="*/ 36 h 142"/>
                <a:gd name="T20" fmla="*/ 127 w 130"/>
                <a:gd name="T21" fmla="*/ 62 h 142"/>
                <a:gd name="T22" fmla="*/ 108 w 130"/>
                <a:gd name="T23" fmla="*/ 65 h 142"/>
                <a:gd name="T24" fmla="*/ 127 w 130"/>
                <a:gd name="T25" fmla="*/ 69 h 142"/>
                <a:gd name="T26" fmla="*/ 127 w 130"/>
                <a:gd name="T27" fmla="*/ 62 h 142"/>
                <a:gd name="T28" fmla="*/ 67 w 130"/>
                <a:gd name="T29" fmla="*/ 142 h 142"/>
                <a:gd name="T30" fmla="*/ 85 w 130"/>
                <a:gd name="T31" fmla="*/ 95 h 142"/>
                <a:gd name="T32" fmla="*/ 97 w 130"/>
                <a:gd name="T33" fmla="*/ 50 h 142"/>
                <a:gd name="T34" fmla="*/ 65 w 130"/>
                <a:gd name="T35" fmla="*/ 37 h 142"/>
                <a:gd name="T36" fmla="*/ 93 w 130"/>
                <a:gd name="T37" fmla="*/ 65 h 142"/>
                <a:gd name="T38" fmla="*/ 79 w 130"/>
                <a:gd name="T39" fmla="*/ 90 h 142"/>
                <a:gd name="T40" fmla="*/ 78 w 130"/>
                <a:gd name="T41" fmla="*/ 110 h 142"/>
                <a:gd name="T42" fmla="*/ 65 w 130"/>
                <a:gd name="T43" fmla="*/ 142 h 142"/>
                <a:gd name="T44" fmla="*/ 97 w 130"/>
                <a:gd name="T45" fmla="*/ 36 h 142"/>
                <a:gd name="T46" fmla="*/ 95 w 130"/>
                <a:gd name="T47" fmla="*/ 31 h 142"/>
                <a:gd name="T48" fmla="*/ 97 w 130"/>
                <a:gd name="T49" fmla="*/ 94 h 142"/>
                <a:gd name="T50" fmla="*/ 95 w 130"/>
                <a:gd name="T51" fmla="*/ 100 h 142"/>
                <a:gd name="T52" fmla="*/ 97 w 130"/>
                <a:gd name="T53" fmla="*/ 94 h 142"/>
                <a:gd name="T54" fmla="*/ 65 w 130"/>
                <a:gd name="T55" fmla="*/ 0 h 142"/>
                <a:gd name="T56" fmla="*/ 68 w 130"/>
                <a:gd name="T57" fmla="*/ 3 h 142"/>
                <a:gd name="T58" fmla="*/ 65 w 130"/>
                <a:gd name="T59" fmla="*/ 23 h 142"/>
                <a:gd name="T60" fmla="*/ 65 w 130"/>
                <a:gd name="T61" fmla="*/ 23 h 142"/>
                <a:gd name="T62" fmla="*/ 32 w 130"/>
                <a:gd name="T63" fmla="*/ 50 h 142"/>
                <a:gd name="T64" fmla="*/ 45 w 130"/>
                <a:gd name="T65" fmla="*/ 96 h 142"/>
                <a:gd name="T66" fmla="*/ 63 w 130"/>
                <a:gd name="T67" fmla="*/ 142 h 142"/>
                <a:gd name="T68" fmla="*/ 65 w 130"/>
                <a:gd name="T69" fmla="*/ 110 h 142"/>
                <a:gd name="T70" fmla="*/ 52 w 130"/>
                <a:gd name="T71" fmla="*/ 93 h 142"/>
                <a:gd name="T72" fmla="*/ 36 w 130"/>
                <a:gd name="T73" fmla="*/ 65 h 142"/>
                <a:gd name="T74" fmla="*/ 65 w 130"/>
                <a:gd name="T75" fmla="*/ 37 h 142"/>
                <a:gd name="T76" fmla="*/ 65 w 130"/>
                <a:gd name="T77" fmla="*/ 29 h 142"/>
                <a:gd name="T78" fmla="*/ 65 w 130"/>
                <a:gd name="T79" fmla="*/ 0 h 142"/>
                <a:gd name="T80" fmla="*/ 62 w 130"/>
                <a:gd name="T81" fmla="*/ 20 h 142"/>
                <a:gd name="T82" fmla="*/ 65 w 130"/>
                <a:gd name="T83" fmla="*/ 0 h 142"/>
                <a:gd name="T84" fmla="*/ 32 w 130"/>
                <a:gd name="T85" fmla="*/ 94 h 142"/>
                <a:gd name="T86" fmla="*/ 35 w 130"/>
                <a:gd name="T87" fmla="*/ 100 h 142"/>
                <a:gd name="T88" fmla="*/ 32 w 130"/>
                <a:gd name="T89" fmla="*/ 36 h 142"/>
                <a:gd name="T90" fmla="*/ 35 w 130"/>
                <a:gd name="T91" fmla="*/ 31 h 142"/>
                <a:gd name="T92" fmla="*/ 32 w 130"/>
                <a:gd name="T93" fmla="*/ 36 h 142"/>
                <a:gd name="T94" fmla="*/ 29 w 130"/>
                <a:gd name="T95" fmla="*/ 65 h 142"/>
                <a:gd name="T96" fmla="*/ 32 w 130"/>
                <a:gd name="T97" fmla="*/ 50 h 142"/>
                <a:gd name="T98" fmla="*/ 32 w 130"/>
                <a:gd name="T99" fmla="*/ 36 h 142"/>
                <a:gd name="T100" fmla="*/ 30 w 130"/>
                <a:gd name="T101" fmla="*/ 35 h 142"/>
                <a:gd name="T102" fmla="*/ 19 w 130"/>
                <a:gd name="T103" fmla="*/ 19 h 142"/>
                <a:gd name="T104" fmla="*/ 32 w 130"/>
                <a:gd name="T105" fmla="*/ 28 h 142"/>
                <a:gd name="T106" fmla="*/ 32 w 130"/>
                <a:gd name="T107" fmla="*/ 103 h 142"/>
                <a:gd name="T108" fmla="*/ 19 w 130"/>
                <a:gd name="T109" fmla="*/ 112 h 142"/>
                <a:gd name="T110" fmla="*/ 30 w 130"/>
                <a:gd name="T111" fmla="*/ 95 h 142"/>
                <a:gd name="T112" fmla="*/ 32 w 130"/>
                <a:gd name="T113" fmla="*/ 94 h 142"/>
                <a:gd name="T114" fmla="*/ 22 w 130"/>
                <a:gd name="T115" fmla="*/ 65 h 142"/>
                <a:gd name="T116" fmla="*/ 3 w 130"/>
                <a:gd name="T117" fmla="*/ 62 h 142"/>
                <a:gd name="T118" fmla="*/ 3 w 130"/>
                <a:gd name="T119" fmla="*/ 69 h 142"/>
                <a:gd name="T120" fmla="*/ 22 w 130"/>
                <a:gd name="T121" fmla="*/ 6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" h="142">
                  <a:moveTo>
                    <a:pt x="97" y="81"/>
                  </a:moveTo>
                  <a:cubicBezTo>
                    <a:pt x="100" y="76"/>
                    <a:pt x="101" y="71"/>
                    <a:pt x="101" y="65"/>
                  </a:cubicBezTo>
                  <a:cubicBezTo>
                    <a:pt x="101" y="60"/>
                    <a:pt x="100" y="55"/>
                    <a:pt x="97" y="50"/>
                  </a:cubicBezTo>
                  <a:cubicBezTo>
                    <a:pt x="97" y="81"/>
                    <a:pt x="97" y="81"/>
                    <a:pt x="97" y="81"/>
                  </a:cubicBezTo>
                  <a:close/>
                  <a:moveTo>
                    <a:pt x="97" y="103"/>
                  </a:moveTo>
                  <a:cubicBezTo>
                    <a:pt x="97" y="94"/>
                    <a:pt x="97" y="94"/>
                    <a:pt x="97" y="94"/>
                  </a:cubicBezTo>
                  <a:cubicBezTo>
                    <a:pt x="98" y="94"/>
                    <a:pt x="99" y="95"/>
                    <a:pt x="100" y="95"/>
                  </a:cubicBezTo>
                  <a:cubicBezTo>
                    <a:pt x="100" y="95"/>
                    <a:pt x="100" y="95"/>
                    <a:pt x="100" y="95"/>
                  </a:cubicBezTo>
                  <a:cubicBezTo>
                    <a:pt x="111" y="107"/>
                    <a:pt x="111" y="107"/>
                    <a:pt x="111" y="107"/>
                  </a:cubicBezTo>
                  <a:cubicBezTo>
                    <a:pt x="113" y="108"/>
                    <a:pt x="113" y="110"/>
                    <a:pt x="111" y="112"/>
                  </a:cubicBezTo>
                  <a:cubicBezTo>
                    <a:pt x="110" y="113"/>
                    <a:pt x="108" y="113"/>
                    <a:pt x="106" y="112"/>
                  </a:cubicBezTo>
                  <a:cubicBezTo>
                    <a:pt x="97" y="103"/>
                    <a:pt x="97" y="103"/>
                    <a:pt x="97" y="103"/>
                  </a:cubicBezTo>
                  <a:close/>
                  <a:moveTo>
                    <a:pt x="97" y="36"/>
                  </a:moveTo>
                  <a:cubicBezTo>
                    <a:pt x="97" y="28"/>
                    <a:pt x="97" y="28"/>
                    <a:pt x="97" y="28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8" y="18"/>
                    <a:pt x="110" y="18"/>
                    <a:pt x="111" y="19"/>
                  </a:cubicBezTo>
                  <a:cubicBezTo>
                    <a:pt x="113" y="20"/>
                    <a:pt x="113" y="23"/>
                    <a:pt x="111" y="24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99" y="36"/>
                    <a:pt x="98" y="36"/>
                    <a:pt x="97" y="36"/>
                  </a:cubicBezTo>
                  <a:close/>
                  <a:moveTo>
                    <a:pt x="127" y="62"/>
                  </a:moveTo>
                  <a:cubicBezTo>
                    <a:pt x="127" y="62"/>
                    <a:pt x="127" y="62"/>
                    <a:pt x="127" y="62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09" y="62"/>
                    <a:pt x="108" y="64"/>
                    <a:pt x="108" y="65"/>
                  </a:cubicBezTo>
                  <a:cubicBezTo>
                    <a:pt x="108" y="67"/>
                    <a:pt x="109" y="69"/>
                    <a:pt x="111" y="69"/>
                  </a:cubicBezTo>
                  <a:cubicBezTo>
                    <a:pt x="127" y="69"/>
                    <a:pt x="127" y="69"/>
                    <a:pt x="127" y="69"/>
                  </a:cubicBezTo>
                  <a:cubicBezTo>
                    <a:pt x="129" y="69"/>
                    <a:pt x="130" y="67"/>
                    <a:pt x="130" y="65"/>
                  </a:cubicBezTo>
                  <a:cubicBezTo>
                    <a:pt x="130" y="64"/>
                    <a:pt x="129" y="62"/>
                    <a:pt x="127" y="62"/>
                  </a:cubicBezTo>
                  <a:close/>
                  <a:moveTo>
                    <a:pt x="65" y="142"/>
                  </a:moveTo>
                  <a:cubicBezTo>
                    <a:pt x="67" y="142"/>
                    <a:pt x="67" y="142"/>
                    <a:pt x="67" y="142"/>
                  </a:cubicBezTo>
                  <a:cubicBezTo>
                    <a:pt x="77" y="142"/>
                    <a:pt x="85" y="134"/>
                    <a:pt x="85" y="124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90" y="92"/>
                    <a:pt x="95" y="87"/>
                    <a:pt x="97" y="81"/>
                  </a:cubicBezTo>
                  <a:cubicBezTo>
                    <a:pt x="97" y="50"/>
                    <a:pt x="97" y="50"/>
                    <a:pt x="97" y="50"/>
                  </a:cubicBezTo>
                  <a:cubicBezTo>
                    <a:pt x="92" y="38"/>
                    <a:pt x="79" y="29"/>
                    <a:pt x="65" y="29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73" y="37"/>
                    <a:pt x="80" y="40"/>
                    <a:pt x="85" y="45"/>
                  </a:cubicBezTo>
                  <a:cubicBezTo>
                    <a:pt x="90" y="50"/>
                    <a:pt x="93" y="57"/>
                    <a:pt x="93" y="65"/>
                  </a:cubicBezTo>
                  <a:cubicBezTo>
                    <a:pt x="93" y="76"/>
                    <a:pt x="88" y="85"/>
                    <a:pt x="79" y="90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8" y="91"/>
                    <a:pt x="78" y="92"/>
                    <a:pt x="78" y="93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42"/>
                    <a:pt x="65" y="142"/>
                    <a:pt x="65" y="142"/>
                  </a:cubicBezTo>
                  <a:close/>
                  <a:moveTo>
                    <a:pt x="97" y="28"/>
                  </a:moveTo>
                  <a:cubicBezTo>
                    <a:pt x="97" y="36"/>
                    <a:pt x="97" y="36"/>
                    <a:pt x="97" y="36"/>
                  </a:cubicBezTo>
                  <a:cubicBezTo>
                    <a:pt x="97" y="36"/>
                    <a:pt x="96" y="36"/>
                    <a:pt x="95" y="35"/>
                  </a:cubicBezTo>
                  <a:cubicBezTo>
                    <a:pt x="94" y="34"/>
                    <a:pt x="94" y="32"/>
                    <a:pt x="95" y="31"/>
                  </a:cubicBezTo>
                  <a:cubicBezTo>
                    <a:pt x="97" y="28"/>
                    <a:pt x="97" y="28"/>
                    <a:pt x="97" y="28"/>
                  </a:cubicBezTo>
                  <a:close/>
                  <a:moveTo>
                    <a:pt x="97" y="94"/>
                  </a:moveTo>
                  <a:cubicBezTo>
                    <a:pt x="97" y="103"/>
                    <a:pt x="97" y="103"/>
                    <a:pt x="97" y="103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4" y="99"/>
                    <a:pt x="94" y="97"/>
                    <a:pt x="95" y="95"/>
                  </a:cubicBezTo>
                  <a:cubicBezTo>
                    <a:pt x="96" y="95"/>
                    <a:pt x="97" y="94"/>
                    <a:pt x="97" y="94"/>
                  </a:cubicBezTo>
                  <a:close/>
                  <a:moveTo>
                    <a:pt x="65" y="23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7" y="0"/>
                    <a:pt x="68" y="2"/>
                    <a:pt x="68" y="3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8" y="21"/>
                    <a:pt x="67" y="23"/>
                    <a:pt x="65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5" y="23"/>
                    <a:pt x="65" y="23"/>
                  </a:cubicBezTo>
                  <a:close/>
                  <a:moveTo>
                    <a:pt x="65" y="29"/>
                  </a:moveTo>
                  <a:cubicBezTo>
                    <a:pt x="50" y="29"/>
                    <a:pt x="38" y="37"/>
                    <a:pt x="32" y="50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5" y="87"/>
                    <a:pt x="40" y="92"/>
                    <a:pt x="45" y="96"/>
                  </a:cubicBezTo>
                  <a:cubicBezTo>
                    <a:pt x="45" y="124"/>
                    <a:pt x="45" y="124"/>
                    <a:pt x="45" y="124"/>
                  </a:cubicBezTo>
                  <a:cubicBezTo>
                    <a:pt x="45" y="134"/>
                    <a:pt x="53" y="142"/>
                    <a:pt x="63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2"/>
                    <a:pt x="52" y="91"/>
                    <a:pt x="51" y="90"/>
                  </a:cubicBezTo>
                  <a:cubicBezTo>
                    <a:pt x="42" y="85"/>
                    <a:pt x="36" y="76"/>
                    <a:pt x="36" y="65"/>
                  </a:cubicBezTo>
                  <a:cubicBezTo>
                    <a:pt x="36" y="57"/>
                    <a:pt x="39" y="50"/>
                    <a:pt x="44" y="45"/>
                  </a:cubicBezTo>
                  <a:cubicBezTo>
                    <a:pt x="50" y="40"/>
                    <a:pt x="57" y="37"/>
                    <a:pt x="65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lose/>
                  <a:moveTo>
                    <a:pt x="65" y="0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3" y="23"/>
                    <a:pt x="62" y="21"/>
                    <a:pt x="62" y="2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2"/>
                    <a:pt x="63" y="0"/>
                    <a:pt x="65" y="0"/>
                  </a:cubicBezTo>
                  <a:close/>
                  <a:moveTo>
                    <a:pt x="32" y="103"/>
                  </a:moveTo>
                  <a:cubicBezTo>
                    <a:pt x="32" y="94"/>
                    <a:pt x="32" y="94"/>
                    <a:pt x="32" y="94"/>
                  </a:cubicBezTo>
                  <a:cubicBezTo>
                    <a:pt x="33" y="94"/>
                    <a:pt x="34" y="95"/>
                    <a:pt x="35" y="95"/>
                  </a:cubicBezTo>
                  <a:cubicBezTo>
                    <a:pt x="36" y="97"/>
                    <a:pt x="36" y="99"/>
                    <a:pt x="35" y="100"/>
                  </a:cubicBezTo>
                  <a:cubicBezTo>
                    <a:pt x="32" y="103"/>
                    <a:pt x="32" y="103"/>
                    <a:pt x="32" y="103"/>
                  </a:cubicBezTo>
                  <a:close/>
                  <a:moveTo>
                    <a:pt x="32" y="36"/>
                  </a:moveTo>
                  <a:cubicBezTo>
                    <a:pt x="32" y="28"/>
                    <a:pt x="32" y="28"/>
                    <a:pt x="32" y="28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2"/>
                    <a:pt x="36" y="34"/>
                    <a:pt x="35" y="35"/>
                  </a:cubicBezTo>
                  <a:cubicBezTo>
                    <a:pt x="34" y="36"/>
                    <a:pt x="33" y="36"/>
                    <a:pt x="32" y="36"/>
                  </a:cubicBezTo>
                  <a:close/>
                  <a:moveTo>
                    <a:pt x="32" y="50"/>
                  </a:moveTo>
                  <a:cubicBezTo>
                    <a:pt x="30" y="54"/>
                    <a:pt x="29" y="60"/>
                    <a:pt x="29" y="65"/>
                  </a:cubicBezTo>
                  <a:cubicBezTo>
                    <a:pt x="29" y="71"/>
                    <a:pt x="30" y="76"/>
                    <a:pt x="32" y="81"/>
                  </a:cubicBezTo>
                  <a:cubicBezTo>
                    <a:pt x="32" y="50"/>
                    <a:pt x="32" y="50"/>
                    <a:pt x="32" y="50"/>
                  </a:cubicBezTo>
                  <a:close/>
                  <a:moveTo>
                    <a:pt x="32" y="28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1" y="36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7" y="23"/>
                    <a:pt x="17" y="20"/>
                    <a:pt x="19" y="19"/>
                  </a:cubicBezTo>
                  <a:cubicBezTo>
                    <a:pt x="20" y="18"/>
                    <a:pt x="22" y="18"/>
                    <a:pt x="24" y="19"/>
                  </a:cubicBezTo>
                  <a:cubicBezTo>
                    <a:pt x="32" y="28"/>
                    <a:pt x="32" y="28"/>
                    <a:pt x="32" y="28"/>
                  </a:cubicBezTo>
                  <a:close/>
                  <a:moveTo>
                    <a:pt x="32" y="94"/>
                  </a:moveTo>
                  <a:cubicBezTo>
                    <a:pt x="32" y="103"/>
                    <a:pt x="32" y="103"/>
                    <a:pt x="32" y="103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22" y="113"/>
                    <a:pt x="20" y="113"/>
                    <a:pt x="19" y="112"/>
                  </a:cubicBezTo>
                  <a:cubicBezTo>
                    <a:pt x="17" y="110"/>
                    <a:pt x="17" y="108"/>
                    <a:pt x="19" y="107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1" y="95"/>
                    <a:pt x="32" y="95"/>
                    <a:pt x="32" y="94"/>
                  </a:cubicBezTo>
                  <a:close/>
                  <a:moveTo>
                    <a:pt x="22" y="65"/>
                  </a:moveTo>
                  <a:cubicBezTo>
                    <a:pt x="22" y="65"/>
                    <a:pt x="22" y="65"/>
                    <a:pt x="22" y="65"/>
                  </a:cubicBezTo>
                  <a:cubicBezTo>
                    <a:pt x="22" y="64"/>
                    <a:pt x="21" y="62"/>
                    <a:pt x="1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1" y="62"/>
                    <a:pt x="0" y="64"/>
                    <a:pt x="0" y="65"/>
                  </a:cubicBezTo>
                  <a:cubicBezTo>
                    <a:pt x="0" y="67"/>
                    <a:pt x="1" y="69"/>
                    <a:pt x="3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1" y="69"/>
                    <a:pt x="22" y="67"/>
                    <a:pt x="22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42" name="Freeform 81"/>
            <p:cNvSpPr>
              <a:spLocks noEditPoints="1"/>
            </p:cNvSpPr>
            <p:nvPr/>
          </p:nvSpPr>
          <p:spPr bwMode="auto">
            <a:xfrm>
              <a:off x="4274414" y="1582641"/>
              <a:ext cx="300728" cy="432646"/>
            </a:xfrm>
            <a:custGeom>
              <a:avLst/>
              <a:gdLst>
                <a:gd name="T0" fmla="*/ 98 w 196"/>
                <a:gd name="T1" fmla="*/ 5 h 282"/>
                <a:gd name="T2" fmla="*/ 113 w 196"/>
                <a:gd name="T3" fmla="*/ 0 h 282"/>
                <a:gd name="T4" fmla="*/ 155 w 196"/>
                <a:gd name="T5" fmla="*/ 128 h 282"/>
                <a:gd name="T6" fmla="*/ 108 w 196"/>
                <a:gd name="T7" fmla="*/ 143 h 282"/>
                <a:gd name="T8" fmla="*/ 98 w 196"/>
                <a:gd name="T9" fmla="*/ 111 h 282"/>
                <a:gd name="T10" fmla="*/ 98 w 196"/>
                <a:gd name="T11" fmla="*/ 5 h 282"/>
                <a:gd name="T12" fmla="*/ 98 w 196"/>
                <a:gd name="T13" fmla="*/ 222 h 282"/>
                <a:gd name="T14" fmla="*/ 136 w 196"/>
                <a:gd name="T15" fmla="*/ 209 h 282"/>
                <a:gd name="T16" fmla="*/ 107 w 196"/>
                <a:gd name="T17" fmla="*/ 209 h 282"/>
                <a:gd name="T18" fmla="*/ 107 w 196"/>
                <a:gd name="T19" fmla="*/ 192 h 282"/>
                <a:gd name="T20" fmla="*/ 152 w 196"/>
                <a:gd name="T21" fmla="*/ 192 h 282"/>
                <a:gd name="T22" fmla="*/ 189 w 196"/>
                <a:gd name="T23" fmla="*/ 192 h 282"/>
                <a:gd name="T24" fmla="*/ 196 w 196"/>
                <a:gd name="T25" fmla="*/ 192 h 282"/>
                <a:gd name="T26" fmla="*/ 196 w 196"/>
                <a:gd name="T27" fmla="*/ 209 h 282"/>
                <a:gd name="T28" fmla="*/ 180 w 196"/>
                <a:gd name="T29" fmla="*/ 209 h 282"/>
                <a:gd name="T30" fmla="*/ 134 w 196"/>
                <a:gd name="T31" fmla="*/ 247 h 282"/>
                <a:gd name="T32" fmla="*/ 169 w 196"/>
                <a:gd name="T33" fmla="*/ 267 h 282"/>
                <a:gd name="T34" fmla="*/ 169 w 196"/>
                <a:gd name="T35" fmla="*/ 282 h 282"/>
                <a:gd name="T36" fmla="*/ 98 w 196"/>
                <a:gd name="T37" fmla="*/ 282 h 282"/>
                <a:gd name="T38" fmla="*/ 98 w 196"/>
                <a:gd name="T39" fmla="*/ 268 h 282"/>
                <a:gd name="T40" fmla="*/ 111 w 196"/>
                <a:gd name="T41" fmla="*/ 255 h 282"/>
                <a:gd name="T42" fmla="*/ 98 w 196"/>
                <a:gd name="T43" fmla="*/ 242 h 282"/>
                <a:gd name="T44" fmla="*/ 98 w 196"/>
                <a:gd name="T45" fmla="*/ 222 h 282"/>
                <a:gd name="T46" fmla="*/ 67 w 196"/>
                <a:gd name="T47" fmla="*/ 15 h 282"/>
                <a:gd name="T48" fmla="*/ 98 w 196"/>
                <a:gd name="T49" fmla="*/ 5 h 282"/>
                <a:gd name="T50" fmla="*/ 98 w 196"/>
                <a:gd name="T51" fmla="*/ 111 h 282"/>
                <a:gd name="T52" fmla="*/ 92 w 196"/>
                <a:gd name="T53" fmla="*/ 92 h 282"/>
                <a:gd name="T54" fmla="*/ 33 w 196"/>
                <a:gd name="T55" fmla="*/ 157 h 282"/>
                <a:gd name="T56" fmla="*/ 98 w 196"/>
                <a:gd name="T57" fmla="*/ 222 h 282"/>
                <a:gd name="T58" fmla="*/ 98 w 196"/>
                <a:gd name="T59" fmla="*/ 222 h 282"/>
                <a:gd name="T60" fmla="*/ 98 w 196"/>
                <a:gd name="T61" fmla="*/ 242 h 282"/>
                <a:gd name="T62" fmla="*/ 85 w 196"/>
                <a:gd name="T63" fmla="*/ 255 h 282"/>
                <a:gd name="T64" fmla="*/ 98 w 196"/>
                <a:gd name="T65" fmla="*/ 268 h 282"/>
                <a:gd name="T66" fmla="*/ 98 w 196"/>
                <a:gd name="T67" fmla="*/ 282 h 282"/>
                <a:gd name="T68" fmla="*/ 27 w 196"/>
                <a:gd name="T69" fmla="*/ 282 h 282"/>
                <a:gd name="T70" fmla="*/ 27 w 196"/>
                <a:gd name="T71" fmla="*/ 267 h 282"/>
                <a:gd name="T72" fmla="*/ 61 w 196"/>
                <a:gd name="T73" fmla="*/ 247 h 282"/>
                <a:gd name="T74" fmla="*/ 0 w 196"/>
                <a:gd name="T75" fmla="*/ 157 h 282"/>
                <a:gd name="T76" fmla="*/ 82 w 196"/>
                <a:gd name="T77" fmla="*/ 61 h 282"/>
                <a:gd name="T78" fmla="*/ 67 w 196"/>
                <a:gd name="T79" fmla="*/ 1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282">
                  <a:moveTo>
                    <a:pt x="98" y="5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55" y="128"/>
                    <a:pt x="155" y="128"/>
                    <a:pt x="155" y="128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98" y="111"/>
                    <a:pt x="98" y="111"/>
                    <a:pt x="98" y="111"/>
                  </a:cubicBezTo>
                  <a:cubicBezTo>
                    <a:pt x="98" y="5"/>
                    <a:pt x="98" y="5"/>
                    <a:pt x="98" y="5"/>
                  </a:cubicBezTo>
                  <a:close/>
                  <a:moveTo>
                    <a:pt x="98" y="222"/>
                  </a:moveTo>
                  <a:cubicBezTo>
                    <a:pt x="112" y="222"/>
                    <a:pt x="125" y="217"/>
                    <a:pt x="136" y="209"/>
                  </a:cubicBezTo>
                  <a:cubicBezTo>
                    <a:pt x="107" y="209"/>
                    <a:pt x="107" y="209"/>
                    <a:pt x="107" y="209"/>
                  </a:cubicBezTo>
                  <a:cubicBezTo>
                    <a:pt x="107" y="192"/>
                    <a:pt x="107" y="192"/>
                    <a:pt x="107" y="19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189" y="192"/>
                    <a:pt x="189" y="192"/>
                    <a:pt x="189" y="192"/>
                  </a:cubicBezTo>
                  <a:cubicBezTo>
                    <a:pt x="196" y="192"/>
                    <a:pt x="196" y="192"/>
                    <a:pt x="196" y="192"/>
                  </a:cubicBezTo>
                  <a:cubicBezTo>
                    <a:pt x="196" y="209"/>
                    <a:pt x="196" y="209"/>
                    <a:pt x="196" y="209"/>
                  </a:cubicBezTo>
                  <a:cubicBezTo>
                    <a:pt x="180" y="209"/>
                    <a:pt x="180" y="209"/>
                    <a:pt x="180" y="209"/>
                  </a:cubicBezTo>
                  <a:cubicBezTo>
                    <a:pt x="169" y="226"/>
                    <a:pt x="153" y="239"/>
                    <a:pt x="134" y="247"/>
                  </a:cubicBezTo>
                  <a:cubicBezTo>
                    <a:pt x="154" y="251"/>
                    <a:pt x="169" y="257"/>
                    <a:pt x="169" y="267"/>
                  </a:cubicBezTo>
                  <a:cubicBezTo>
                    <a:pt x="169" y="282"/>
                    <a:pt x="169" y="282"/>
                    <a:pt x="169" y="282"/>
                  </a:cubicBezTo>
                  <a:cubicBezTo>
                    <a:pt x="98" y="282"/>
                    <a:pt x="98" y="282"/>
                    <a:pt x="98" y="282"/>
                  </a:cubicBezTo>
                  <a:cubicBezTo>
                    <a:pt x="98" y="268"/>
                    <a:pt x="98" y="268"/>
                    <a:pt x="98" y="268"/>
                  </a:cubicBezTo>
                  <a:cubicBezTo>
                    <a:pt x="105" y="268"/>
                    <a:pt x="111" y="262"/>
                    <a:pt x="111" y="255"/>
                  </a:cubicBezTo>
                  <a:cubicBezTo>
                    <a:pt x="111" y="248"/>
                    <a:pt x="105" y="242"/>
                    <a:pt x="98" y="242"/>
                  </a:cubicBezTo>
                  <a:lnTo>
                    <a:pt x="98" y="222"/>
                  </a:lnTo>
                  <a:close/>
                  <a:moveTo>
                    <a:pt x="67" y="15"/>
                  </a:moveTo>
                  <a:cubicBezTo>
                    <a:pt x="98" y="5"/>
                    <a:pt x="98" y="5"/>
                    <a:pt x="98" y="5"/>
                  </a:cubicBezTo>
                  <a:cubicBezTo>
                    <a:pt x="98" y="111"/>
                    <a:pt x="98" y="111"/>
                    <a:pt x="98" y="111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59" y="95"/>
                    <a:pt x="33" y="123"/>
                    <a:pt x="33" y="157"/>
                  </a:cubicBezTo>
                  <a:cubicBezTo>
                    <a:pt x="33" y="193"/>
                    <a:pt x="62" y="222"/>
                    <a:pt x="98" y="222"/>
                  </a:cubicBezTo>
                  <a:cubicBezTo>
                    <a:pt x="98" y="222"/>
                    <a:pt x="98" y="222"/>
                    <a:pt x="98" y="222"/>
                  </a:cubicBezTo>
                  <a:cubicBezTo>
                    <a:pt x="98" y="242"/>
                    <a:pt x="98" y="242"/>
                    <a:pt x="98" y="242"/>
                  </a:cubicBezTo>
                  <a:cubicBezTo>
                    <a:pt x="91" y="242"/>
                    <a:pt x="85" y="248"/>
                    <a:pt x="85" y="255"/>
                  </a:cubicBezTo>
                  <a:cubicBezTo>
                    <a:pt x="85" y="262"/>
                    <a:pt x="91" y="268"/>
                    <a:pt x="98" y="268"/>
                  </a:cubicBezTo>
                  <a:cubicBezTo>
                    <a:pt x="98" y="282"/>
                    <a:pt x="98" y="282"/>
                    <a:pt x="98" y="282"/>
                  </a:cubicBezTo>
                  <a:cubicBezTo>
                    <a:pt x="27" y="282"/>
                    <a:pt x="27" y="282"/>
                    <a:pt x="27" y="282"/>
                  </a:cubicBezTo>
                  <a:cubicBezTo>
                    <a:pt x="27" y="267"/>
                    <a:pt x="27" y="267"/>
                    <a:pt x="27" y="267"/>
                  </a:cubicBezTo>
                  <a:cubicBezTo>
                    <a:pt x="27" y="257"/>
                    <a:pt x="41" y="251"/>
                    <a:pt x="61" y="247"/>
                  </a:cubicBezTo>
                  <a:cubicBezTo>
                    <a:pt x="26" y="233"/>
                    <a:pt x="0" y="198"/>
                    <a:pt x="0" y="157"/>
                  </a:cubicBezTo>
                  <a:cubicBezTo>
                    <a:pt x="0" y="108"/>
                    <a:pt x="36" y="68"/>
                    <a:pt x="82" y="61"/>
                  </a:cubicBezTo>
                  <a:lnTo>
                    <a:pt x="6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4071749" y="1521154"/>
              <a:ext cx="268624" cy="159074"/>
              <a:chOff x="3906022" y="1176586"/>
              <a:chExt cx="381450" cy="225888"/>
            </a:xfrm>
            <a:grpFill/>
          </p:grpSpPr>
          <p:sp>
            <p:nvSpPr>
              <p:cNvPr id="51" name="Freeform 82"/>
              <p:cNvSpPr>
                <a:spLocks noEditPoints="1"/>
              </p:cNvSpPr>
              <p:nvPr/>
            </p:nvSpPr>
            <p:spPr bwMode="auto">
              <a:xfrm>
                <a:off x="4041409" y="1176586"/>
                <a:ext cx="246063" cy="217488"/>
              </a:xfrm>
              <a:custGeom>
                <a:avLst/>
                <a:gdLst>
                  <a:gd name="T0" fmla="*/ 103 w 113"/>
                  <a:gd name="T1" fmla="*/ 31 h 100"/>
                  <a:gd name="T2" fmla="*/ 57 w 113"/>
                  <a:gd name="T3" fmla="*/ 0 h 100"/>
                  <a:gd name="T4" fmla="*/ 57 w 113"/>
                  <a:gd name="T5" fmla="*/ 9 h 100"/>
                  <a:gd name="T6" fmla="*/ 95 w 113"/>
                  <a:gd name="T7" fmla="*/ 35 h 100"/>
                  <a:gd name="T8" fmla="*/ 72 w 113"/>
                  <a:gd name="T9" fmla="*/ 88 h 100"/>
                  <a:gd name="T10" fmla="*/ 57 w 113"/>
                  <a:gd name="T11" fmla="*/ 91 h 100"/>
                  <a:gd name="T12" fmla="*/ 57 w 113"/>
                  <a:gd name="T13" fmla="*/ 100 h 100"/>
                  <a:gd name="T14" fmla="*/ 75 w 113"/>
                  <a:gd name="T15" fmla="*/ 96 h 100"/>
                  <a:gd name="T16" fmla="*/ 103 w 113"/>
                  <a:gd name="T17" fmla="*/ 31 h 100"/>
                  <a:gd name="T18" fmla="*/ 57 w 113"/>
                  <a:gd name="T19" fmla="*/ 0 h 100"/>
                  <a:gd name="T20" fmla="*/ 38 w 113"/>
                  <a:gd name="T21" fmla="*/ 4 h 100"/>
                  <a:gd name="T22" fmla="*/ 11 w 113"/>
                  <a:gd name="T23" fmla="*/ 68 h 100"/>
                  <a:gd name="T24" fmla="*/ 57 w 113"/>
                  <a:gd name="T25" fmla="*/ 100 h 100"/>
                  <a:gd name="T26" fmla="*/ 57 w 113"/>
                  <a:gd name="T27" fmla="*/ 91 h 100"/>
                  <a:gd name="T28" fmla="*/ 19 w 113"/>
                  <a:gd name="T29" fmla="*/ 65 h 100"/>
                  <a:gd name="T30" fmla="*/ 19 w 113"/>
                  <a:gd name="T31" fmla="*/ 65 h 100"/>
                  <a:gd name="T32" fmla="*/ 42 w 113"/>
                  <a:gd name="T33" fmla="*/ 12 h 100"/>
                  <a:gd name="T34" fmla="*/ 57 w 113"/>
                  <a:gd name="T35" fmla="*/ 9 h 100"/>
                  <a:gd name="T36" fmla="*/ 57 w 113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3" h="100">
                    <a:moveTo>
                      <a:pt x="103" y="31"/>
                    </a:moveTo>
                    <a:cubicBezTo>
                      <a:pt x="95" y="12"/>
                      <a:pt x="77" y="0"/>
                      <a:pt x="57" y="0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73" y="9"/>
                      <a:pt x="88" y="19"/>
                      <a:pt x="95" y="35"/>
                    </a:cubicBezTo>
                    <a:cubicBezTo>
                      <a:pt x="103" y="56"/>
                      <a:pt x="93" y="79"/>
                      <a:pt x="72" y="88"/>
                    </a:cubicBezTo>
                    <a:cubicBezTo>
                      <a:pt x="67" y="90"/>
                      <a:pt x="62" y="91"/>
                      <a:pt x="57" y="91"/>
                    </a:cubicBezTo>
                    <a:cubicBezTo>
                      <a:pt x="57" y="100"/>
                      <a:pt x="57" y="100"/>
                      <a:pt x="57" y="100"/>
                    </a:cubicBezTo>
                    <a:cubicBezTo>
                      <a:pt x="63" y="100"/>
                      <a:pt x="69" y="99"/>
                      <a:pt x="75" y="96"/>
                    </a:cubicBezTo>
                    <a:cubicBezTo>
                      <a:pt x="101" y="86"/>
                      <a:pt x="113" y="57"/>
                      <a:pt x="103" y="31"/>
                    </a:cubicBezTo>
                    <a:close/>
                    <a:moveTo>
                      <a:pt x="57" y="0"/>
                    </a:moveTo>
                    <a:cubicBezTo>
                      <a:pt x="51" y="0"/>
                      <a:pt x="44" y="1"/>
                      <a:pt x="38" y="4"/>
                    </a:cubicBezTo>
                    <a:cubicBezTo>
                      <a:pt x="13" y="14"/>
                      <a:pt x="0" y="43"/>
                      <a:pt x="11" y="68"/>
                    </a:cubicBezTo>
                    <a:cubicBezTo>
                      <a:pt x="18" y="88"/>
                      <a:pt x="37" y="100"/>
                      <a:pt x="57" y="100"/>
                    </a:cubicBezTo>
                    <a:cubicBezTo>
                      <a:pt x="57" y="91"/>
                      <a:pt x="57" y="91"/>
                      <a:pt x="57" y="91"/>
                    </a:cubicBezTo>
                    <a:cubicBezTo>
                      <a:pt x="41" y="90"/>
                      <a:pt x="26" y="81"/>
                      <a:pt x="19" y="65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11" y="44"/>
                      <a:pt x="21" y="21"/>
                      <a:pt x="42" y="12"/>
                    </a:cubicBezTo>
                    <a:cubicBezTo>
                      <a:pt x="47" y="10"/>
                      <a:pt x="52" y="9"/>
                      <a:pt x="57" y="9"/>
                    </a:cubicBezTo>
                    <a:lnTo>
                      <a:pt x="5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  <p:sp>
            <p:nvSpPr>
              <p:cNvPr id="52" name="Freeform 83"/>
              <p:cNvSpPr/>
              <p:nvPr/>
            </p:nvSpPr>
            <p:spPr bwMode="auto">
              <a:xfrm>
                <a:off x="3906022" y="1306760"/>
                <a:ext cx="173487" cy="95714"/>
              </a:xfrm>
              <a:custGeom>
                <a:avLst/>
                <a:gdLst/>
                <a:ahLst/>
                <a:cxnLst/>
                <a:rect l="l" t="t" r="r" b="b"/>
                <a:pathLst>
                  <a:path w="173487" h="95714">
                    <a:moveTo>
                      <a:pt x="163962" y="0"/>
                    </a:moveTo>
                    <a:lnTo>
                      <a:pt x="173487" y="28575"/>
                    </a:lnTo>
                    <a:lnTo>
                      <a:pt x="137515" y="43318"/>
                    </a:lnTo>
                    <a:cubicBezTo>
                      <a:pt x="136150" y="49800"/>
                      <a:pt x="130924" y="54835"/>
                      <a:pt x="123706" y="57228"/>
                    </a:cubicBezTo>
                    <a:lnTo>
                      <a:pt x="32152" y="94088"/>
                    </a:lnTo>
                    <a:cubicBezTo>
                      <a:pt x="19073" y="98425"/>
                      <a:pt x="5994" y="94088"/>
                      <a:pt x="1635" y="81079"/>
                    </a:cubicBezTo>
                    <a:cubicBezTo>
                      <a:pt x="-2725" y="70237"/>
                      <a:pt x="1635" y="55059"/>
                      <a:pt x="14714" y="50723"/>
                    </a:cubicBezTo>
                    <a:cubicBezTo>
                      <a:pt x="106268" y="13862"/>
                      <a:pt x="106268" y="13862"/>
                      <a:pt x="106268" y="13862"/>
                    </a:cubicBezTo>
                    <a:cubicBezTo>
                      <a:pt x="113196" y="11564"/>
                      <a:pt x="120124" y="12309"/>
                      <a:pt x="125583" y="154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/>
              </a:p>
            </p:txBody>
          </p:sp>
        </p:grpSp>
        <p:sp>
          <p:nvSpPr>
            <p:cNvPr id="44" name="Freeform 85"/>
            <p:cNvSpPr>
              <a:spLocks noEditPoints="1"/>
            </p:cNvSpPr>
            <p:nvPr/>
          </p:nvSpPr>
          <p:spPr bwMode="auto">
            <a:xfrm>
              <a:off x="4010578" y="2435635"/>
              <a:ext cx="314143" cy="111795"/>
            </a:xfrm>
            <a:custGeom>
              <a:avLst/>
              <a:gdLst>
                <a:gd name="T0" fmla="*/ 142 w 205"/>
                <a:gd name="T1" fmla="*/ 5 h 73"/>
                <a:gd name="T2" fmla="*/ 157 w 205"/>
                <a:gd name="T3" fmla="*/ 2 h 73"/>
                <a:gd name="T4" fmla="*/ 164 w 205"/>
                <a:gd name="T5" fmla="*/ 5 h 73"/>
                <a:gd name="T6" fmla="*/ 179 w 205"/>
                <a:gd name="T7" fmla="*/ 2 h 73"/>
                <a:gd name="T8" fmla="*/ 202 w 205"/>
                <a:gd name="T9" fmla="*/ 18 h 73"/>
                <a:gd name="T10" fmla="*/ 187 w 205"/>
                <a:gd name="T11" fmla="*/ 42 h 73"/>
                <a:gd name="T12" fmla="*/ 177 w 205"/>
                <a:gd name="T13" fmla="*/ 43 h 73"/>
                <a:gd name="T14" fmla="*/ 166 w 205"/>
                <a:gd name="T15" fmla="*/ 18 h 73"/>
                <a:gd name="T16" fmla="*/ 172 w 205"/>
                <a:gd name="T17" fmla="*/ 45 h 73"/>
                <a:gd name="T18" fmla="*/ 167 w 205"/>
                <a:gd name="T19" fmla="*/ 50 h 73"/>
                <a:gd name="T20" fmla="*/ 142 w 205"/>
                <a:gd name="T21" fmla="*/ 55 h 73"/>
                <a:gd name="T22" fmla="*/ 142 w 205"/>
                <a:gd name="T23" fmla="*/ 20 h 73"/>
                <a:gd name="T24" fmla="*/ 158 w 205"/>
                <a:gd name="T25" fmla="*/ 17 h 73"/>
                <a:gd name="T26" fmla="*/ 163 w 205"/>
                <a:gd name="T27" fmla="*/ 19 h 73"/>
                <a:gd name="T28" fmla="*/ 161 w 205"/>
                <a:gd name="T29" fmla="*/ 9 h 73"/>
                <a:gd name="T30" fmla="*/ 155 w 205"/>
                <a:gd name="T31" fmla="*/ 5 h 73"/>
                <a:gd name="T32" fmla="*/ 142 w 205"/>
                <a:gd name="T33" fmla="*/ 8 h 73"/>
                <a:gd name="T34" fmla="*/ 142 w 205"/>
                <a:gd name="T35" fmla="*/ 5 h 73"/>
                <a:gd name="T36" fmla="*/ 28 w 205"/>
                <a:gd name="T37" fmla="*/ 30 h 73"/>
                <a:gd name="T38" fmla="*/ 116 w 205"/>
                <a:gd name="T39" fmla="*/ 13 h 73"/>
                <a:gd name="T40" fmla="*/ 121 w 205"/>
                <a:gd name="T41" fmla="*/ 9 h 73"/>
                <a:gd name="T42" fmla="*/ 142 w 205"/>
                <a:gd name="T43" fmla="*/ 5 h 73"/>
                <a:gd name="T44" fmla="*/ 142 w 205"/>
                <a:gd name="T45" fmla="*/ 8 h 73"/>
                <a:gd name="T46" fmla="*/ 124 w 205"/>
                <a:gd name="T47" fmla="*/ 11 h 73"/>
                <a:gd name="T48" fmla="*/ 120 w 205"/>
                <a:gd name="T49" fmla="*/ 17 h 73"/>
                <a:gd name="T50" fmla="*/ 122 w 205"/>
                <a:gd name="T51" fmla="*/ 28 h 73"/>
                <a:gd name="T52" fmla="*/ 122 w 205"/>
                <a:gd name="T53" fmla="*/ 28 h 73"/>
                <a:gd name="T54" fmla="*/ 126 w 205"/>
                <a:gd name="T55" fmla="*/ 24 h 73"/>
                <a:gd name="T56" fmla="*/ 142 w 205"/>
                <a:gd name="T57" fmla="*/ 20 h 73"/>
                <a:gd name="T58" fmla="*/ 142 w 205"/>
                <a:gd name="T59" fmla="*/ 55 h 73"/>
                <a:gd name="T60" fmla="*/ 130 w 205"/>
                <a:gd name="T61" fmla="*/ 57 h 73"/>
                <a:gd name="T62" fmla="*/ 125 w 205"/>
                <a:gd name="T63" fmla="*/ 56 h 73"/>
                <a:gd name="T64" fmla="*/ 35 w 205"/>
                <a:gd name="T65" fmla="*/ 73 h 73"/>
                <a:gd name="T66" fmla="*/ 28 w 205"/>
                <a:gd name="T67" fmla="*/ 70 h 73"/>
                <a:gd name="T68" fmla="*/ 28 w 205"/>
                <a:gd name="T69" fmla="*/ 67 h 73"/>
                <a:gd name="T70" fmla="*/ 35 w 205"/>
                <a:gd name="T71" fmla="*/ 70 h 73"/>
                <a:gd name="T72" fmla="*/ 35 w 205"/>
                <a:gd name="T73" fmla="*/ 70 h 73"/>
                <a:gd name="T74" fmla="*/ 37 w 205"/>
                <a:gd name="T75" fmla="*/ 70 h 73"/>
                <a:gd name="T76" fmla="*/ 42 w 205"/>
                <a:gd name="T77" fmla="*/ 62 h 73"/>
                <a:gd name="T78" fmla="*/ 36 w 205"/>
                <a:gd name="T79" fmla="*/ 57 h 73"/>
                <a:gd name="T80" fmla="*/ 40 w 205"/>
                <a:gd name="T81" fmla="*/ 50 h 73"/>
                <a:gd name="T82" fmla="*/ 34 w 205"/>
                <a:gd name="T83" fmla="*/ 45 h 73"/>
                <a:gd name="T84" fmla="*/ 37 w 205"/>
                <a:gd name="T85" fmla="*/ 38 h 73"/>
                <a:gd name="T86" fmla="*/ 30 w 205"/>
                <a:gd name="T87" fmla="*/ 33 h 73"/>
                <a:gd name="T88" fmla="*/ 28 w 205"/>
                <a:gd name="T89" fmla="*/ 33 h 73"/>
                <a:gd name="T90" fmla="*/ 28 w 205"/>
                <a:gd name="T91" fmla="*/ 34 h 73"/>
                <a:gd name="T92" fmla="*/ 28 w 205"/>
                <a:gd name="T93" fmla="*/ 30 h 73"/>
                <a:gd name="T94" fmla="*/ 26 w 205"/>
                <a:gd name="T95" fmla="*/ 31 h 73"/>
                <a:gd name="T96" fmla="*/ 28 w 205"/>
                <a:gd name="T97" fmla="*/ 30 h 73"/>
                <a:gd name="T98" fmla="*/ 28 w 205"/>
                <a:gd name="T99" fmla="*/ 34 h 73"/>
                <a:gd name="T100" fmla="*/ 13 w 205"/>
                <a:gd name="T101" fmla="*/ 49 h 73"/>
                <a:gd name="T102" fmla="*/ 15 w 205"/>
                <a:gd name="T103" fmla="*/ 62 h 73"/>
                <a:gd name="T104" fmla="*/ 28 w 205"/>
                <a:gd name="T105" fmla="*/ 67 h 73"/>
                <a:gd name="T106" fmla="*/ 28 w 205"/>
                <a:gd name="T107" fmla="*/ 70 h 73"/>
                <a:gd name="T108" fmla="*/ 0 w 205"/>
                <a:gd name="T109" fmla="*/ 58 h 73"/>
                <a:gd name="T110" fmla="*/ 26 w 205"/>
                <a:gd name="T111" fmla="*/ 3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5" h="73">
                  <a:moveTo>
                    <a:pt x="142" y="5"/>
                  </a:moveTo>
                  <a:cubicBezTo>
                    <a:pt x="157" y="2"/>
                    <a:pt x="157" y="2"/>
                    <a:pt x="157" y="2"/>
                  </a:cubicBezTo>
                  <a:cubicBezTo>
                    <a:pt x="160" y="1"/>
                    <a:pt x="163" y="3"/>
                    <a:pt x="164" y="5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90" y="0"/>
                    <a:pt x="200" y="7"/>
                    <a:pt x="202" y="18"/>
                  </a:cubicBezTo>
                  <a:cubicBezTo>
                    <a:pt x="205" y="29"/>
                    <a:pt x="197" y="39"/>
                    <a:pt x="187" y="42"/>
                  </a:cubicBezTo>
                  <a:cubicBezTo>
                    <a:pt x="177" y="43"/>
                    <a:pt x="177" y="43"/>
                    <a:pt x="177" y="43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2" y="45"/>
                    <a:pt x="172" y="45"/>
                    <a:pt x="172" y="45"/>
                  </a:cubicBezTo>
                  <a:cubicBezTo>
                    <a:pt x="172" y="47"/>
                    <a:pt x="170" y="50"/>
                    <a:pt x="167" y="50"/>
                  </a:cubicBezTo>
                  <a:cubicBezTo>
                    <a:pt x="142" y="55"/>
                    <a:pt x="142" y="55"/>
                    <a:pt x="142" y="55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58" y="17"/>
                    <a:pt x="158" y="17"/>
                    <a:pt x="158" y="17"/>
                  </a:cubicBezTo>
                  <a:cubicBezTo>
                    <a:pt x="160" y="17"/>
                    <a:pt x="162" y="18"/>
                    <a:pt x="163" y="1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6"/>
                    <a:pt x="158" y="5"/>
                    <a:pt x="155" y="5"/>
                  </a:cubicBezTo>
                  <a:cubicBezTo>
                    <a:pt x="142" y="8"/>
                    <a:pt x="142" y="8"/>
                    <a:pt x="142" y="8"/>
                  </a:cubicBezTo>
                  <a:lnTo>
                    <a:pt x="142" y="5"/>
                  </a:lnTo>
                  <a:close/>
                  <a:moveTo>
                    <a:pt x="28" y="30"/>
                  </a:moveTo>
                  <a:cubicBezTo>
                    <a:pt x="116" y="13"/>
                    <a:pt x="116" y="13"/>
                    <a:pt x="116" y="13"/>
                  </a:cubicBezTo>
                  <a:cubicBezTo>
                    <a:pt x="117" y="11"/>
                    <a:pt x="119" y="9"/>
                    <a:pt x="121" y="9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1" y="12"/>
                    <a:pt x="119" y="15"/>
                    <a:pt x="120" y="17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2" y="26"/>
                    <a:pt x="124" y="24"/>
                    <a:pt x="126" y="24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2" y="55"/>
                    <a:pt x="142" y="55"/>
                    <a:pt x="142" y="55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8" y="58"/>
                    <a:pt x="126" y="57"/>
                    <a:pt x="125" y="56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41" y="69"/>
                    <a:pt x="43" y="66"/>
                    <a:pt x="42" y="62"/>
                  </a:cubicBezTo>
                  <a:cubicBezTo>
                    <a:pt x="42" y="59"/>
                    <a:pt x="39" y="57"/>
                    <a:pt x="36" y="57"/>
                  </a:cubicBezTo>
                  <a:cubicBezTo>
                    <a:pt x="39" y="56"/>
                    <a:pt x="40" y="53"/>
                    <a:pt x="40" y="50"/>
                  </a:cubicBezTo>
                  <a:cubicBezTo>
                    <a:pt x="39" y="47"/>
                    <a:pt x="37" y="45"/>
                    <a:pt x="34" y="45"/>
                  </a:cubicBezTo>
                  <a:cubicBezTo>
                    <a:pt x="36" y="44"/>
                    <a:pt x="38" y="41"/>
                    <a:pt x="37" y="38"/>
                  </a:cubicBezTo>
                  <a:cubicBezTo>
                    <a:pt x="37" y="34"/>
                    <a:pt x="33" y="32"/>
                    <a:pt x="30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lnTo>
                    <a:pt x="28" y="30"/>
                  </a:lnTo>
                  <a:close/>
                  <a:moveTo>
                    <a:pt x="26" y="31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0" y="58"/>
                    <a:pt x="0" y="58"/>
                    <a:pt x="0" y="58"/>
                  </a:cubicBezTo>
                  <a:lnTo>
                    <a:pt x="26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45" name="Freeform 86"/>
            <p:cNvSpPr/>
            <p:nvPr/>
          </p:nvSpPr>
          <p:spPr bwMode="auto">
            <a:xfrm>
              <a:off x="5316794" y="2717168"/>
              <a:ext cx="175774" cy="224481"/>
            </a:xfrm>
            <a:custGeom>
              <a:avLst/>
              <a:gdLst/>
              <a:ahLst/>
              <a:cxnLst/>
              <a:rect l="l" t="t" r="r" b="b"/>
              <a:pathLst>
                <a:path w="249602" h="318766">
                  <a:moveTo>
                    <a:pt x="191061" y="63768"/>
                  </a:moveTo>
                  <a:cubicBezTo>
                    <a:pt x="191061" y="63768"/>
                    <a:pt x="191061" y="63768"/>
                    <a:pt x="192696" y="64860"/>
                  </a:cubicBezTo>
                  <a:lnTo>
                    <a:pt x="204142" y="72499"/>
                  </a:lnTo>
                  <a:lnTo>
                    <a:pt x="77692" y="277684"/>
                  </a:lnTo>
                  <a:cubicBezTo>
                    <a:pt x="71152" y="288598"/>
                    <a:pt x="55890" y="290781"/>
                    <a:pt x="42809" y="284233"/>
                  </a:cubicBezTo>
                  <a:cubicBezTo>
                    <a:pt x="42809" y="282058"/>
                    <a:pt x="40645" y="282050"/>
                    <a:pt x="40629" y="282050"/>
                  </a:cubicBezTo>
                  <a:cubicBezTo>
                    <a:pt x="49350" y="282050"/>
                    <a:pt x="58071" y="277684"/>
                    <a:pt x="62431" y="271136"/>
                  </a:cubicBezTo>
                  <a:cubicBezTo>
                    <a:pt x="62431" y="271136"/>
                    <a:pt x="62431" y="271136"/>
                    <a:pt x="191061" y="63768"/>
                  </a:cubicBezTo>
                  <a:close/>
                  <a:moveTo>
                    <a:pt x="155381" y="28336"/>
                  </a:moveTo>
                  <a:cubicBezTo>
                    <a:pt x="142834" y="48499"/>
                    <a:pt x="109214" y="102523"/>
                    <a:pt x="19135" y="247273"/>
                  </a:cubicBezTo>
                  <a:cubicBezTo>
                    <a:pt x="10425" y="264702"/>
                    <a:pt x="16957" y="286489"/>
                    <a:pt x="34378" y="297383"/>
                  </a:cubicBezTo>
                  <a:cubicBezTo>
                    <a:pt x="51798" y="308276"/>
                    <a:pt x="75751" y="303919"/>
                    <a:pt x="84461" y="288668"/>
                  </a:cubicBezTo>
                  <a:cubicBezTo>
                    <a:pt x="84466" y="288660"/>
                    <a:pt x="85270" y="287369"/>
                    <a:pt x="220979" y="69295"/>
                  </a:cubicBezTo>
                  <a:cubicBezTo>
                    <a:pt x="186854" y="47988"/>
                    <a:pt x="166969" y="35571"/>
                    <a:pt x="155381" y="28336"/>
                  </a:cubicBezTo>
                  <a:close/>
                  <a:moveTo>
                    <a:pt x="150023" y="852"/>
                  </a:moveTo>
                  <a:cubicBezTo>
                    <a:pt x="247438" y="61679"/>
                    <a:pt x="247438" y="61679"/>
                    <a:pt x="247438" y="61679"/>
                  </a:cubicBezTo>
                  <a:lnTo>
                    <a:pt x="249602" y="74713"/>
                  </a:lnTo>
                  <a:cubicBezTo>
                    <a:pt x="247438" y="79058"/>
                    <a:pt x="240943" y="81230"/>
                    <a:pt x="236614" y="79058"/>
                  </a:cubicBezTo>
                  <a:lnTo>
                    <a:pt x="231799" y="76051"/>
                  </a:lnTo>
                  <a:lnTo>
                    <a:pt x="95349" y="297383"/>
                  </a:lnTo>
                  <a:cubicBezTo>
                    <a:pt x="80106" y="319170"/>
                    <a:pt x="49621" y="325706"/>
                    <a:pt x="25667" y="310455"/>
                  </a:cubicBezTo>
                  <a:cubicBezTo>
                    <a:pt x="1714" y="295204"/>
                    <a:pt x="-6996" y="264702"/>
                    <a:pt x="6070" y="242915"/>
                  </a:cubicBezTo>
                  <a:cubicBezTo>
                    <a:pt x="6075" y="242907"/>
                    <a:pt x="6888" y="241608"/>
                    <a:pt x="144581" y="21592"/>
                  </a:cubicBezTo>
                  <a:lnTo>
                    <a:pt x="139872" y="18651"/>
                  </a:lnTo>
                  <a:cubicBezTo>
                    <a:pt x="139199" y="18231"/>
                    <a:pt x="139199" y="18231"/>
                    <a:pt x="139199" y="18231"/>
                  </a:cubicBezTo>
                  <a:cubicBezTo>
                    <a:pt x="134869" y="13887"/>
                    <a:pt x="132704" y="9542"/>
                    <a:pt x="137034" y="5197"/>
                  </a:cubicBezTo>
                  <a:cubicBezTo>
                    <a:pt x="139199" y="852"/>
                    <a:pt x="145693" y="-1320"/>
                    <a:pt x="150023" y="8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46" name="Freeform 89"/>
            <p:cNvSpPr>
              <a:spLocks noEditPoints="1"/>
            </p:cNvSpPr>
            <p:nvPr/>
          </p:nvSpPr>
          <p:spPr bwMode="auto">
            <a:xfrm>
              <a:off x="5077099" y="1852067"/>
              <a:ext cx="156513" cy="114031"/>
            </a:xfrm>
            <a:custGeom>
              <a:avLst/>
              <a:gdLst>
                <a:gd name="T0" fmla="*/ 84 w 102"/>
                <a:gd name="T1" fmla="*/ 71 h 74"/>
                <a:gd name="T2" fmla="*/ 79 w 102"/>
                <a:gd name="T3" fmla="*/ 69 h 74"/>
                <a:gd name="T4" fmla="*/ 79 w 102"/>
                <a:gd name="T5" fmla="*/ 69 h 74"/>
                <a:gd name="T6" fmla="*/ 79 w 102"/>
                <a:gd name="T7" fmla="*/ 52 h 74"/>
                <a:gd name="T8" fmla="*/ 86 w 102"/>
                <a:gd name="T9" fmla="*/ 49 h 74"/>
                <a:gd name="T10" fmla="*/ 90 w 102"/>
                <a:gd name="T11" fmla="*/ 38 h 74"/>
                <a:gd name="T12" fmla="*/ 79 w 102"/>
                <a:gd name="T13" fmla="*/ 31 h 74"/>
                <a:gd name="T14" fmla="*/ 85 w 102"/>
                <a:gd name="T15" fmla="*/ 20 h 74"/>
                <a:gd name="T16" fmla="*/ 79 w 102"/>
                <a:gd name="T17" fmla="*/ 16 h 74"/>
                <a:gd name="T18" fmla="*/ 72 w 102"/>
                <a:gd name="T19" fmla="*/ 3 h 74"/>
                <a:gd name="T20" fmla="*/ 79 w 102"/>
                <a:gd name="T21" fmla="*/ 16 h 74"/>
                <a:gd name="T22" fmla="*/ 72 w 102"/>
                <a:gd name="T23" fmla="*/ 21 h 74"/>
                <a:gd name="T24" fmla="*/ 72 w 102"/>
                <a:gd name="T25" fmla="*/ 9 h 74"/>
                <a:gd name="T26" fmla="*/ 79 w 102"/>
                <a:gd name="T27" fmla="*/ 73 h 74"/>
                <a:gd name="T28" fmla="*/ 72 w 102"/>
                <a:gd name="T29" fmla="*/ 69 h 74"/>
                <a:gd name="T30" fmla="*/ 79 w 102"/>
                <a:gd name="T31" fmla="*/ 73 h 74"/>
                <a:gd name="T32" fmla="*/ 79 w 102"/>
                <a:gd name="T33" fmla="*/ 34 h 74"/>
                <a:gd name="T34" fmla="*/ 75 w 102"/>
                <a:gd name="T35" fmla="*/ 45 h 74"/>
                <a:gd name="T36" fmla="*/ 79 w 102"/>
                <a:gd name="T37" fmla="*/ 52 h 74"/>
                <a:gd name="T38" fmla="*/ 72 w 102"/>
                <a:gd name="T39" fmla="*/ 25 h 74"/>
                <a:gd name="T40" fmla="*/ 79 w 102"/>
                <a:gd name="T41" fmla="*/ 31 h 74"/>
                <a:gd name="T42" fmla="*/ 72 w 102"/>
                <a:gd name="T43" fmla="*/ 3 h 74"/>
                <a:gd name="T44" fmla="*/ 71 w 102"/>
                <a:gd name="T45" fmla="*/ 8 h 74"/>
                <a:gd name="T46" fmla="*/ 66 w 102"/>
                <a:gd name="T47" fmla="*/ 2 h 74"/>
                <a:gd name="T48" fmla="*/ 66 w 102"/>
                <a:gd name="T49" fmla="*/ 73 h 74"/>
                <a:gd name="T50" fmla="*/ 67 w 102"/>
                <a:gd name="T51" fmla="*/ 65 h 74"/>
                <a:gd name="T52" fmla="*/ 72 w 102"/>
                <a:gd name="T53" fmla="*/ 74 h 74"/>
                <a:gd name="T54" fmla="*/ 72 w 102"/>
                <a:gd name="T55" fmla="*/ 21 h 74"/>
                <a:gd name="T56" fmla="*/ 72 w 102"/>
                <a:gd name="T57" fmla="*/ 52 h 74"/>
                <a:gd name="T58" fmla="*/ 66 w 102"/>
                <a:gd name="T59" fmla="*/ 57 h 74"/>
                <a:gd name="T60" fmla="*/ 69 w 102"/>
                <a:gd name="T61" fmla="*/ 16 h 74"/>
                <a:gd name="T62" fmla="*/ 22 w 102"/>
                <a:gd name="T63" fmla="*/ 10 h 74"/>
                <a:gd name="T64" fmla="*/ 66 w 102"/>
                <a:gd name="T65" fmla="*/ 5 h 74"/>
                <a:gd name="T66" fmla="*/ 64 w 102"/>
                <a:gd name="T67" fmla="*/ 6 h 74"/>
                <a:gd name="T68" fmla="*/ 66 w 102"/>
                <a:gd name="T69" fmla="*/ 16 h 74"/>
                <a:gd name="T70" fmla="*/ 66 w 102"/>
                <a:gd name="T71" fmla="*/ 64 h 74"/>
                <a:gd name="T72" fmla="*/ 37 w 102"/>
                <a:gd name="T73" fmla="*/ 57 h 74"/>
                <a:gd name="T74" fmla="*/ 22 w 102"/>
                <a:gd name="T75" fmla="*/ 49 h 74"/>
                <a:gd name="T76" fmla="*/ 27 w 102"/>
                <a:gd name="T77" fmla="*/ 48 h 74"/>
                <a:gd name="T78" fmla="*/ 22 w 102"/>
                <a:gd name="T79" fmla="*/ 27 h 74"/>
                <a:gd name="T80" fmla="*/ 2 w 102"/>
                <a:gd name="T81" fmla="*/ 41 h 74"/>
                <a:gd name="T82" fmla="*/ 22 w 102"/>
                <a:gd name="T83" fmla="*/ 10 h 74"/>
                <a:gd name="T84" fmla="*/ 17 w 102"/>
                <a:gd name="T85" fmla="*/ 28 h 74"/>
                <a:gd name="T86" fmla="*/ 22 w 102"/>
                <a:gd name="T87" fmla="*/ 49 h 74"/>
                <a:gd name="T88" fmla="*/ 2 w 102"/>
                <a:gd name="T89" fmla="*/ 4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2" h="74">
                  <a:moveTo>
                    <a:pt x="79" y="7"/>
                  </a:moveTo>
                  <a:cubicBezTo>
                    <a:pt x="102" y="22"/>
                    <a:pt x="98" y="62"/>
                    <a:pt x="84" y="71"/>
                  </a:cubicBezTo>
                  <a:cubicBezTo>
                    <a:pt x="82" y="72"/>
                    <a:pt x="80" y="73"/>
                    <a:pt x="79" y="73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3" y="67"/>
                    <a:pt x="85" y="61"/>
                    <a:pt x="83" y="57"/>
                  </a:cubicBezTo>
                  <a:cubicBezTo>
                    <a:pt x="82" y="55"/>
                    <a:pt x="80" y="53"/>
                    <a:pt x="79" y="52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1" y="50"/>
                    <a:pt x="84" y="50"/>
                    <a:pt x="86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90" y="47"/>
                    <a:pt x="92" y="42"/>
                    <a:pt x="90" y="38"/>
                  </a:cubicBezTo>
                  <a:cubicBezTo>
                    <a:pt x="88" y="34"/>
                    <a:pt x="83" y="32"/>
                    <a:pt x="79" y="34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80" y="31"/>
                    <a:pt x="81" y="30"/>
                    <a:pt x="82" y="30"/>
                  </a:cubicBezTo>
                  <a:cubicBezTo>
                    <a:pt x="86" y="28"/>
                    <a:pt x="87" y="24"/>
                    <a:pt x="85" y="20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4" y="17"/>
                    <a:pt x="81" y="16"/>
                    <a:pt x="79" y="16"/>
                  </a:cubicBezTo>
                  <a:lnTo>
                    <a:pt x="79" y="7"/>
                  </a:lnTo>
                  <a:close/>
                  <a:moveTo>
                    <a:pt x="72" y="3"/>
                  </a:moveTo>
                  <a:cubicBezTo>
                    <a:pt x="74" y="4"/>
                    <a:pt x="76" y="5"/>
                    <a:pt x="79" y="7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7" y="16"/>
                    <a:pt x="76" y="16"/>
                    <a:pt x="75" y="17"/>
                  </a:cubicBezTo>
                  <a:cubicBezTo>
                    <a:pt x="73" y="17"/>
                    <a:pt x="72" y="19"/>
                    <a:pt x="72" y="21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2"/>
                    <a:pt x="72" y="10"/>
                    <a:pt x="72" y="9"/>
                  </a:cubicBezTo>
                  <a:cubicBezTo>
                    <a:pt x="72" y="3"/>
                    <a:pt x="72" y="3"/>
                    <a:pt x="72" y="3"/>
                  </a:cubicBezTo>
                  <a:close/>
                  <a:moveTo>
                    <a:pt x="79" y="73"/>
                  </a:moveTo>
                  <a:cubicBezTo>
                    <a:pt x="76" y="74"/>
                    <a:pt x="74" y="74"/>
                    <a:pt x="72" y="74"/>
                  </a:cubicBezTo>
                  <a:cubicBezTo>
                    <a:pt x="72" y="69"/>
                    <a:pt x="72" y="69"/>
                    <a:pt x="72" y="69"/>
                  </a:cubicBezTo>
                  <a:cubicBezTo>
                    <a:pt x="74" y="70"/>
                    <a:pt x="76" y="70"/>
                    <a:pt x="79" y="69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31"/>
                  </a:move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4" y="36"/>
                    <a:pt x="73" y="41"/>
                    <a:pt x="75" y="45"/>
                  </a:cubicBezTo>
                  <a:cubicBezTo>
                    <a:pt x="76" y="47"/>
                    <a:pt x="77" y="48"/>
                    <a:pt x="79" y="49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6" y="51"/>
                    <a:pt x="74" y="51"/>
                    <a:pt x="72" y="52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3" y="29"/>
                    <a:pt x="76" y="31"/>
                    <a:pt x="79" y="31"/>
                  </a:cubicBezTo>
                  <a:close/>
                  <a:moveTo>
                    <a:pt x="66" y="2"/>
                  </a:moveTo>
                  <a:cubicBezTo>
                    <a:pt x="68" y="2"/>
                    <a:pt x="70" y="3"/>
                    <a:pt x="72" y="3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1" y="9"/>
                    <a:pt x="71" y="9"/>
                    <a:pt x="71" y="8"/>
                  </a:cubicBezTo>
                  <a:cubicBezTo>
                    <a:pt x="70" y="7"/>
                    <a:pt x="68" y="5"/>
                    <a:pt x="66" y="5"/>
                  </a:cubicBezTo>
                  <a:cubicBezTo>
                    <a:pt x="66" y="2"/>
                    <a:pt x="66" y="2"/>
                    <a:pt x="66" y="2"/>
                  </a:cubicBezTo>
                  <a:close/>
                  <a:moveTo>
                    <a:pt x="72" y="74"/>
                  </a:moveTo>
                  <a:cubicBezTo>
                    <a:pt x="70" y="74"/>
                    <a:pt x="68" y="73"/>
                    <a:pt x="66" y="73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7" y="64"/>
                    <a:pt x="67" y="65"/>
                  </a:cubicBezTo>
                  <a:cubicBezTo>
                    <a:pt x="68" y="67"/>
                    <a:pt x="70" y="68"/>
                    <a:pt x="72" y="69"/>
                  </a:cubicBezTo>
                  <a:cubicBezTo>
                    <a:pt x="72" y="74"/>
                    <a:pt x="72" y="74"/>
                    <a:pt x="72" y="74"/>
                  </a:cubicBezTo>
                  <a:close/>
                  <a:moveTo>
                    <a:pt x="72" y="13"/>
                  </a:moveTo>
                  <a:cubicBezTo>
                    <a:pt x="72" y="21"/>
                    <a:pt x="72" y="21"/>
                    <a:pt x="72" y="21"/>
                  </a:cubicBezTo>
                  <a:cubicBezTo>
                    <a:pt x="71" y="22"/>
                    <a:pt x="71" y="24"/>
                    <a:pt x="72" y="25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69" y="54"/>
                    <a:pt x="67" y="55"/>
                    <a:pt x="66" y="57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7" y="16"/>
                    <a:pt x="68" y="16"/>
                    <a:pt x="69" y="16"/>
                  </a:cubicBezTo>
                  <a:cubicBezTo>
                    <a:pt x="70" y="15"/>
                    <a:pt x="71" y="14"/>
                    <a:pt x="72" y="13"/>
                  </a:cubicBezTo>
                  <a:close/>
                  <a:moveTo>
                    <a:pt x="22" y="10"/>
                  </a:moveTo>
                  <a:cubicBezTo>
                    <a:pt x="41" y="2"/>
                    <a:pt x="55" y="0"/>
                    <a:pt x="66" y="2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5"/>
                    <a:pt x="65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1" y="7"/>
                    <a:pt x="60" y="11"/>
                    <a:pt x="61" y="13"/>
                  </a:cubicBezTo>
                  <a:cubicBezTo>
                    <a:pt x="62" y="15"/>
                    <a:pt x="64" y="16"/>
                    <a:pt x="66" y="16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6" y="59"/>
                    <a:pt x="66" y="62"/>
                    <a:pt x="66" y="64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6" y="68"/>
                    <a:pt x="48" y="56"/>
                    <a:pt x="37" y="57"/>
                  </a:cubicBezTo>
                  <a:cubicBezTo>
                    <a:pt x="32" y="57"/>
                    <a:pt x="27" y="58"/>
                    <a:pt x="22" y="57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49"/>
                    <a:pt x="25" y="48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2" y="45"/>
                    <a:pt x="34" y="38"/>
                    <a:pt x="32" y="33"/>
                  </a:cubicBezTo>
                  <a:cubicBezTo>
                    <a:pt x="30" y="29"/>
                    <a:pt x="26" y="27"/>
                    <a:pt x="22" y="27"/>
                  </a:cubicBezTo>
                  <a:lnTo>
                    <a:pt x="22" y="10"/>
                  </a:lnTo>
                  <a:close/>
                  <a:moveTo>
                    <a:pt x="2" y="41"/>
                  </a:moveTo>
                  <a:cubicBezTo>
                    <a:pt x="0" y="23"/>
                    <a:pt x="18" y="12"/>
                    <a:pt x="18" y="12"/>
                  </a:cubicBezTo>
                  <a:cubicBezTo>
                    <a:pt x="20" y="12"/>
                    <a:pt x="21" y="11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7"/>
                    <a:pt x="19" y="27"/>
                    <a:pt x="17" y="28"/>
                  </a:cubicBezTo>
                  <a:cubicBezTo>
                    <a:pt x="12" y="31"/>
                    <a:pt x="9" y="37"/>
                    <a:pt x="12" y="43"/>
                  </a:cubicBezTo>
                  <a:cubicBezTo>
                    <a:pt x="14" y="47"/>
                    <a:pt x="18" y="49"/>
                    <a:pt x="22" y="49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12" y="57"/>
                    <a:pt x="4" y="53"/>
                    <a:pt x="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47" name="Freeform 90"/>
            <p:cNvSpPr/>
            <p:nvPr/>
          </p:nvSpPr>
          <p:spPr bwMode="auto">
            <a:xfrm>
              <a:off x="3765034" y="2593685"/>
              <a:ext cx="148738" cy="189060"/>
            </a:xfrm>
            <a:custGeom>
              <a:avLst/>
              <a:gdLst/>
              <a:ahLst/>
              <a:cxnLst/>
              <a:rect l="l" t="t" r="r" b="b"/>
              <a:pathLst>
                <a:path w="211210" h="268468">
                  <a:moveTo>
                    <a:pt x="50027" y="54967"/>
                  </a:moveTo>
                  <a:cubicBezTo>
                    <a:pt x="159168" y="229593"/>
                    <a:pt x="159168" y="229593"/>
                    <a:pt x="159168" y="229593"/>
                  </a:cubicBezTo>
                  <a:cubicBezTo>
                    <a:pt x="163533" y="236141"/>
                    <a:pt x="170082" y="240507"/>
                    <a:pt x="178813" y="240507"/>
                  </a:cubicBezTo>
                  <a:cubicBezTo>
                    <a:pt x="165716" y="247055"/>
                    <a:pt x="152619" y="244872"/>
                    <a:pt x="146071" y="233958"/>
                  </a:cubicBezTo>
                  <a:lnTo>
                    <a:pt x="39113" y="61516"/>
                  </a:lnTo>
                  <a:lnTo>
                    <a:pt x="48663" y="55786"/>
                  </a:lnTo>
                  <a:cubicBezTo>
                    <a:pt x="50027" y="54967"/>
                    <a:pt x="50027" y="54967"/>
                    <a:pt x="50027" y="54967"/>
                  </a:cubicBezTo>
                  <a:close/>
                  <a:moveTo>
                    <a:pt x="78726" y="22170"/>
                  </a:moveTo>
                  <a:cubicBezTo>
                    <a:pt x="68914" y="28428"/>
                    <a:pt x="52336" y="39001"/>
                    <a:pt x="24325" y="56864"/>
                  </a:cubicBezTo>
                  <a:cubicBezTo>
                    <a:pt x="138708" y="243686"/>
                    <a:pt x="138708" y="243686"/>
                    <a:pt x="138708" y="243686"/>
                  </a:cubicBezTo>
                  <a:cubicBezTo>
                    <a:pt x="147397" y="256696"/>
                    <a:pt x="166949" y="261032"/>
                    <a:pt x="182155" y="250191"/>
                  </a:cubicBezTo>
                  <a:cubicBezTo>
                    <a:pt x="199534" y="241518"/>
                    <a:pt x="203879" y="222003"/>
                    <a:pt x="195189" y="208993"/>
                  </a:cubicBezTo>
                  <a:cubicBezTo>
                    <a:pt x="116041" y="82030"/>
                    <a:pt x="88388" y="37669"/>
                    <a:pt x="78726" y="22170"/>
                  </a:cubicBezTo>
                  <a:close/>
                  <a:moveTo>
                    <a:pt x="86468" y="0"/>
                  </a:moveTo>
                  <a:lnTo>
                    <a:pt x="97276" y="2182"/>
                  </a:lnTo>
                  <a:cubicBezTo>
                    <a:pt x="99438" y="6548"/>
                    <a:pt x="97276" y="10914"/>
                    <a:pt x="92953" y="13097"/>
                  </a:cubicBezTo>
                  <a:cubicBezTo>
                    <a:pt x="92950" y="13099"/>
                    <a:pt x="92839" y="13170"/>
                    <a:pt x="89360" y="15389"/>
                  </a:cubicBezTo>
                  <a:cubicBezTo>
                    <a:pt x="206051" y="204657"/>
                    <a:pt x="206051" y="204657"/>
                    <a:pt x="206051" y="204657"/>
                  </a:cubicBezTo>
                  <a:cubicBezTo>
                    <a:pt x="216913" y="224171"/>
                    <a:pt x="210396" y="248023"/>
                    <a:pt x="188672" y="261032"/>
                  </a:cubicBezTo>
                  <a:cubicBezTo>
                    <a:pt x="169121" y="274042"/>
                    <a:pt x="143053" y="269706"/>
                    <a:pt x="132191" y="250191"/>
                  </a:cubicBezTo>
                  <a:lnTo>
                    <a:pt x="16194" y="62050"/>
                  </a:lnTo>
                  <a:lnTo>
                    <a:pt x="10808" y="65484"/>
                  </a:lnTo>
                  <a:cubicBezTo>
                    <a:pt x="6485" y="67667"/>
                    <a:pt x="2161" y="67667"/>
                    <a:pt x="0" y="63302"/>
                  </a:cubicBezTo>
                  <a:lnTo>
                    <a:pt x="2161" y="52387"/>
                  </a:lnTo>
                  <a:cubicBezTo>
                    <a:pt x="2167" y="52384"/>
                    <a:pt x="2823" y="51976"/>
                    <a:pt x="864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48" name="Freeform 93"/>
            <p:cNvSpPr>
              <a:spLocks noEditPoints="1"/>
            </p:cNvSpPr>
            <p:nvPr/>
          </p:nvSpPr>
          <p:spPr bwMode="auto">
            <a:xfrm>
              <a:off x="4730536" y="3761519"/>
              <a:ext cx="154277" cy="168810"/>
            </a:xfrm>
            <a:custGeom>
              <a:avLst/>
              <a:gdLst>
                <a:gd name="T0" fmla="*/ 78 w 101"/>
                <a:gd name="T1" fmla="*/ 51 h 110"/>
                <a:gd name="T2" fmla="*/ 75 w 101"/>
                <a:gd name="T3" fmla="*/ 63 h 110"/>
                <a:gd name="T4" fmla="*/ 75 w 101"/>
                <a:gd name="T5" fmla="*/ 73 h 110"/>
                <a:gd name="T6" fmla="*/ 77 w 101"/>
                <a:gd name="T7" fmla="*/ 74 h 110"/>
                <a:gd name="T8" fmla="*/ 86 w 101"/>
                <a:gd name="T9" fmla="*/ 86 h 110"/>
                <a:gd name="T10" fmla="*/ 75 w 101"/>
                <a:gd name="T11" fmla="*/ 80 h 110"/>
                <a:gd name="T12" fmla="*/ 75 w 101"/>
                <a:gd name="T13" fmla="*/ 22 h 110"/>
                <a:gd name="T14" fmla="*/ 86 w 101"/>
                <a:gd name="T15" fmla="*/ 15 h 110"/>
                <a:gd name="T16" fmla="*/ 77 w 101"/>
                <a:gd name="T17" fmla="*/ 28 h 110"/>
                <a:gd name="T18" fmla="*/ 75 w 101"/>
                <a:gd name="T19" fmla="*/ 28 h 110"/>
                <a:gd name="T20" fmla="*/ 98 w 101"/>
                <a:gd name="T21" fmla="*/ 48 h 110"/>
                <a:gd name="T22" fmla="*/ 83 w 101"/>
                <a:gd name="T23" fmla="*/ 51 h 110"/>
                <a:gd name="T24" fmla="*/ 98 w 101"/>
                <a:gd name="T25" fmla="*/ 53 h 110"/>
                <a:gd name="T26" fmla="*/ 98 w 101"/>
                <a:gd name="T27" fmla="*/ 48 h 110"/>
                <a:gd name="T28" fmla="*/ 52 w 101"/>
                <a:gd name="T29" fmla="*/ 110 h 110"/>
                <a:gd name="T30" fmla="*/ 66 w 101"/>
                <a:gd name="T31" fmla="*/ 74 h 110"/>
                <a:gd name="T32" fmla="*/ 75 w 101"/>
                <a:gd name="T33" fmla="*/ 39 h 110"/>
                <a:gd name="T34" fmla="*/ 50 w 101"/>
                <a:gd name="T35" fmla="*/ 29 h 110"/>
                <a:gd name="T36" fmla="*/ 72 w 101"/>
                <a:gd name="T37" fmla="*/ 51 h 110"/>
                <a:gd name="T38" fmla="*/ 62 w 101"/>
                <a:gd name="T39" fmla="*/ 70 h 110"/>
                <a:gd name="T40" fmla="*/ 60 w 101"/>
                <a:gd name="T41" fmla="*/ 85 h 110"/>
                <a:gd name="T42" fmla="*/ 50 w 101"/>
                <a:gd name="T43" fmla="*/ 110 h 110"/>
                <a:gd name="T44" fmla="*/ 75 w 101"/>
                <a:gd name="T45" fmla="*/ 28 h 110"/>
                <a:gd name="T46" fmla="*/ 74 w 101"/>
                <a:gd name="T47" fmla="*/ 24 h 110"/>
                <a:gd name="T48" fmla="*/ 75 w 101"/>
                <a:gd name="T49" fmla="*/ 73 h 110"/>
                <a:gd name="T50" fmla="*/ 74 w 101"/>
                <a:gd name="T51" fmla="*/ 78 h 110"/>
                <a:gd name="T52" fmla="*/ 75 w 101"/>
                <a:gd name="T53" fmla="*/ 73 h 110"/>
                <a:gd name="T54" fmla="*/ 50 w 101"/>
                <a:gd name="T55" fmla="*/ 0 h 110"/>
                <a:gd name="T56" fmla="*/ 53 w 101"/>
                <a:gd name="T57" fmla="*/ 3 h 110"/>
                <a:gd name="T58" fmla="*/ 50 w 101"/>
                <a:gd name="T59" fmla="*/ 18 h 110"/>
                <a:gd name="T60" fmla="*/ 50 w 101"/>
                <a:gd name="T61" fmla="*/ 23 h 110"/>
                <a:gd name="T62" fmla="*/ 25 w 101"/>
                <a:gd name="T63" fmla="*/ 63 h 110"/>
                <a:gd name="T64" fmla="*/ 35 w 101"/>
                <a:gd name="T65" fmla="*/ 96 h 110"/>
                <a:gd name="T66" fmla="*/ 50 w 101"/>
                <a:gd name="T67" fmla="*/ 110 h 110"/>
                <a:gd name="T68" fmla="*/ 41 w 101"/>
                <a:gd name="T69" fmla="*/ 85 h 110"/>
                <a:gd name="T70" fmla="*/ 39 w 101"/>
                <a:gd name="T71" fmla="*/ 70 h 110"/>
                <a:gd name="T72" fmla="*/ 34 w 101"/>
                <a:gd name="T73" fmla="*/ 35 h 110"/>
                <a:gd name="T74" fmla="*/ 50 w 101"/>
                <a:gd name="T75" fmla="*/ 23 h 110"/>
                <a:gd name="T76" fmla="*/ 50 w 101"/>
                <a:gd name="T77" fmla="*/ 18 h 110"/>
                <a:gd name="T78" fmla="*/ 48 w 101"/>
                <a:gd name="T79" fmla="*/ 3 h 110"/>
                <a:gd name="T80" fmla="*/ 25 w 101"/>
                <a:gd name="T81" fmla="*/ 80 h 110"/>
                <a:gd name="T82" fmla="*/ 27 w 101"/>
                <a:gd name="T83" fmla="*/ 74 h 110"/>
                <a:gd name="T84" fmla="*/ 25 w 101"/>
                <a:gd name="T85" fmla="*/ 80 h 110"/>
                <a:gd name="T86" fmla="*/ 25 w 101"/>
                <a:gd name="T87" fmla="*/ 22 h 110"/>
                <a:gd name="T88" fmla="*/ 27 w 101"/>
                <a:gd name="T89" fmla="*/ 28 h 110"/>
                <a:gd name="T90" fmla="*/ 25 w 101"/>
                <a:gd name="T91" fmla="*/ 39 h 110"/>
                <a:gd name="T92" fmla="*/ 25 w 101"/>
                <a:gd name="T93" fmla="*/ 63 h 110"/>
                <a:gd name="T94" fmla="*/ 25 w 101"/>
                <a:gd name="T95" fmla="*/ 22 h 110"/>
                <a:gd name="T96" fmla="*/ 23 w 101"/>
                <a:gd name="T97" fmla="*/ 28 h 110"/>
                <a:gd name="T98" fmla="*/ 15 w 101"/>
                <a:gd name="T99" fmla="*/ 19 h 110"/>
                <a:gd name="T100" fmla="*/ 18 w 101"/>
                <a:gd name="T101" fmla="*/ 15 h 110"/>
                <a:gd name="T102" fmla="*/ 25 w 101"/>
                <a:gd name="T103" fmla="*/ 73 h 110"/>
                <a:gd name="T104" fmla="*/ 18 w 101"/>
                <a:gd name="T105" fmla="*/ 86 h 110"/>
                <a:gd name="T106" fmla="*/ 15 w 101"/>
                <a:gd name="T107" fmla="*/ 83 h 110"/>
                <a:gd name="T108" fmla="*/ 23 w 101"/>
                <a:gd name="T109" fmla="*/ 74 h 110"/>
                <a:gd name="T110" fmla="*/ 18 w 101"/>
                <a:gd name="T111" fmla="*/ 51 h 110"/>
                <a:gd name="T112" fmla="*/ 15 w 101"/>
                <a:gd name="T113" fmla="*/ 48 h 110"/>
                <a:gd name="T114" fmla="*/ 0 w 101"/>
                <a:gd name="T115" fmla="*/ 51 h 110"/>
                <a:gd name="T116" fmla="*/ 15 w 101"/>
                <a:gd name="T117" fmla="*/ 5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110">
                  <a:moveTo>
                    <a:pt x="75" y="63"/>
                  </a:moveTo>
                  <a:cubicBezTo>
                    <a:pt x="77" y="59"/>
                    <a:pt x="78" y="55"/>
                    <a:pt x="78" y="51"/>
                  </a:cubicBezTo>
                  <a:cubicBezTo>
                    <a:pt x="78" y="47"/>
                    <a:pt x="77" y="43"/>
                    <a:pt x="75" y="39"/>
                  </a:cubicBezTo>
                  <a:cubicBezTo>
                    <a:pt x="75" y="63"/>
                    <a:pt x="75" y="63"/>
                    <a:pt x="75" y="63"/>
                  </a:cubicBezTo>
                  <a:close/>
                  <a:moveTo>
                    <a:pt x="75" y="80"/>
                  </a:moveTo>
                  <a:cubicBezTo>
                    <a:pt x="75" y="73"/>
                    <a:pt x="75" y="73"/>
                    <a:pt x="75" y="73"/>
                  </a:cubicBezTo>
                  <a:cubicBezTo>
                    <a:pt x="76" y="73"/>
                    <a:pt x="77" y="73"/>
                    <a:pt x="77" y="74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7" y="84"/>
                    <a:pt x="87" y="85"/>
                    <a:pt x="86" y="86"/>
                  </a:cubicBezTo>
                  <a:cubicBezTo>
                    <a:pt x="85" y="87"/>
                    <a:pt x="83" y="87"/>
                    <a:pt x="82" y="86"/>
                  </a:cubicBezTo>
                  <a:cubicBezTo>
                    <a:pt x="75" y="80"/>
                    <a:pt x="75" y="80"/>
                    <a:pt x="75" y="80"/>
                  </a:cubicBezTo>
                  <a:close/>
                  <a:moveTo>
                    <a:pt x="75" y="28"/>
                  </a:moveTo>
                  <a:cubicBezTo>
                    <a:pt x="75" y="22"/>
                    <a:pt x="75" y="22"/>
                    <a:pt x="75" y="22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3" y="14"/>
                    <a:pt x="85" y="14"/>
                    <a:pt x="86" y="15"/>
                  </a:cubicBezTo>
                  <a:cubicBezTo>
                    <a:pt x="87" y="16"/>
                    <a:pt x="87" y="18"/>
                    <a:pt x="86" y="19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28"/>
                    <a:pt x="76" y="28"/>
                    <a:pt x="75" y="28"/>
                  </a:cubicBezTo>
                  <a:close/>
                  <a:moveTo>
                    <a:pt x="98" y="48"/>
                  </a:moveTo>
                  <a:cubicBezTo>
                    <a:pt x="98" y="48"/>
                    <a:pt x="98" y="48"/>
                    <a:pt x="98" y="48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4" y="48"/>
                    <a:pt x="83" y="49"/>
                    <a:pt x="83" y="51"/>
                  </a:cubicBezTo>
                  <a:cubicBezTo>
                    <a:pt x="83" y="52"/>
                    <a:pt x="84" y="53"/>
                    <a:pt x="86" y="53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100" y="53"/>
                    <a:pt x="101" y="52"/>
                    <a:pt x="101" y="51"/>
                  </a:cubicBezTo>
                  <a:cubicBezTo>
                    <a:pt x="101" y="49"/>
                    <a:pt x="100" y="48"/>
                    <a:pt x="98" y="48"/>
                  </a:cubicBezTo>
                  <a:close/>
                  <a:moveTo>
                    <a:pt x="50" y="110"/>
                  </a:moveTo>
                  <a:cubicBezTo>
                    <a:pt x="52" y="110"/>
                    <a:pt x="52" y="110"/>
                    <a:pt x="52" y="110"/>
                  </a:cubicBezTo>
                  <a:cubicBezTo>
                    <a:pt x="60" y="110"/>
                    <a:pt x="66" y="104"/>
                    <a:pt x="66" y="96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70" y="71"/>
                    <a:pt x="73" y="67"/>
                    <a:pt x="75" y="63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1" y="29"/>
                    <a:pt x="61" y="23"/>
                    <a:pt x="50" y="23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6" y="29"/>
                    <a:pt x="62" y="31"/>
                    <a:pt x="66" y="35"/>
                  </a:cubicBezTo>
                  <a:cubicBezTo>
                    <a:pt x="70" y="39"/>
                    <a:pt x="72" y="45"/>
                    <a:pt x="72" y="51"/>
                  </a:cubicBezTo>
                  <a:cubicBezTo>
                    <a:pt x="72" y="59"/>
                    <a:pt x="68" y="66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1" y="70"/>
                    <a:pt x="60" y="71"/>
                    <a:pt x="60" y="72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110"/>
                    <a:pt x="50" y="110"/>
                    <a:pt x="50" y="110"/>
                  </a:cubicBezTo>
                  <a:close/>
                  <a:moveTo>
                    <a:pt x="75" y="22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4" y="28"/>
                    <a:pt x="74" y="28"/>
                  </a:cubicBezTo>
                  <a:cubicBezTo>
                    <a:pt x="72" y="27"/>
                    <a:pt x="72" y="25"/>
                    <a:pt x="74" y="24"/>
                  </a:cubicBezTo>
                  <a:cubicBezTo>
                    <a:pt x="75" y="22"/>
                    <a:pt x="75" y="22"/>
                    <a:pt x="75" y="22"/>
                  </a:cubicBezTo>
                  <a:close/>
                  <a:moveTo>
                    <a:pt x="75" y="73"/>
                  </a:moveTo>
                  <a:cubicBezTo>
                    <a:pt x="75" y="80"/>
                    <a:pt x="75" y="80"/>
                    <a:pt x="75" y="80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2" y="77"/>
                    <a:pt x="72" y="75"/>
                    <a:pt x="74" y="74"/>
                  </a:cubicBezTo>
                  <a:cubicBezTo>
                    <a:pt x="74" y="73"/>
                    <a:pt x="75" y="73"/>
                    <a:pt x="75" y="73"/>
                  </a:cubicBezTo>
                  <a:close/>
                  <a:moveTo>
                    <a:pt x="50" y="18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2" y="0"/>
                    <a:pt x="53" y="2"/>
                    <a:pt x="53" y="3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7"/>
                    <a:pt x="52" y="18"/>
                    <a:pt x="50" y="18"/>
                  </a:cubicBezTo>
                  <a:cubicBezTo>
                    <a:pt x="50" y="18"/>
                    <a:pt x="50" y="18"/>
                    <a:pt x="50" y="18"/>
                  </a:cubicBezTo>
                  <a:close/>
                  <a:moveTo>
                    <a:pt x="50" y="23"/>
                  </a:moveTo>
                  <a:cubicBezTo>
                    <a:pt x="39" y="23"/>
                    <a:pt x="30" y="29"/>
                    <a:pt x="25" y="39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7" y="68"/>
                    <a:pt x="31" y="71"/>
                    <a:pt x="35" y="74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35" y="104"/>
                    <a:pt x="41" y="110"/>
                    <a:pt x="49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71"/>
                    <a:pt x="40" y="71"/>
                    <a:pt x="39" y="70"/>
                  </a:cubicBezTo>
                  <a:cubicBezTo>
                    <a:pt x="33" y="66"/>
                    <a:pt x="28" y="59"/>
                    <a:pt x="28" y="51"/>
                  </a:cubicBezTo>
                  <a:cubicBezTo>
                    <a:pt x="28" y="45"/>
                    <a:pt x="30" y="39"/>
                    <a:pt x="34" y="35"/>
                  </a:cubicBezTo>
                  <a:cubicBezTo>
                    <a:pt x="39" y="31"/>
                    <a:pt x="44" y="29"/>
                    <a:pt x="50" y="29"/>
                  </a:cubicBezTo>
                  <a:cubicBezTo>
                    <a:pt x="50" y="23"/>
                    <a:pt x="50" y="23"/>
                    <a:pt x="50" y="23"/>
                  </a:cubicBezTo>
                  <a:close/>
                  <a:moveTo>
                    <a:pt x="50" y="0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49" y="18"/>
                    <a:pt x="48" y="17"/>
                    <a:pt x="48" y="1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9" y="1"/>
                    <a:pt x="50" y="0"/>
                  </a:cubicBezTo>
                  <a:close/>
                  <a:moveTo>
                    <a:pt x="25" y="80"/>
                  </a:moveTo>
                  <a:cubicBezTo>
                    <a:pt x="25" y="73"/>
                    <a:pt x="25" y="73"/>
                    <a:pt x="25" y="73"/>
                  </a:cubicBezTo>
                  <a:cubicBezTo>
                    <a:pt x="26" y="73"/>
                    <a:pt x="27" y="73"/>
                    <a:pt x="27" y="74"/>
                  </a:cubicBezTo>
                  <a:cubicBezTo>
                    <a:pt x="28" y="75"/>
                    <a:pt x="28" y="77"/>
                    <a:pt x="27" y="78"/>
                  </a:cubicBezTo>
                  <a:cubicBezTo>
                    <a:pt x="25" y="80"/>
                    <a:pt x="25" y="80"/>
                    <a:pt x="25" y="80"/>
                  </a:cubicBezTo>
                  <a:close/>
                  <a:moveTo>
                    <a:pt x="25" y="28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25"/>
                    <a:pt x="28" y="27"/>
                    <a:pt x="27" y="28"/>
                  </a:cubicBezTo>
                  <a:cubicBezTo>
                    <a:pt x="27" y="28"/>
                    <a:pt x="26" y="28"/>
                    <a:pt x="25" y="28"/>
                  </a:cubicBezTo>
                  <a:close/>
                  <a:moveTo>
                    <a:pt x="25" y="39"/>
                  </a:moveTo>
                  <a:cubicBezTo>
                    <a:pt x="23" y="42"/>
                    <a:pt x="22" y="46"/>
                    <a:pt x="22" y="51"/>
                  </a:cubicBezTo>
                  <a:cubicBezTo>
                    <a:pt x="22" y="55"/>
                    <a:pt x="23" y="59"/>
                    <a:pt x="25" y="63"/>
                  </a:cubicBezTo>
                  <a:cubicBezTo>
                    <a:pt x="25" y="39"/>
                    <a:pt x="25" y="39"/>
                    <a:pt x="25" y="39"/>
                  </a:cubicBezTo>
                  <a:close/>
                  <a:moveTo>
                    <a:pt x="25" y="22"/>
                  </a:moveTo>
                  <a:cubicBezTo>
                    <a:pt x="25" y="28"/>
                    <a:pt x="25" y="28"/>
                    <a:pt x="25" y="28"/>
                  </a:cubicBezTo>
                  <a:cubicBezTo>
                    <a:pt x="25" y="28"/>
                    <a:pt x="24" y="28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8"/>
                    <a:pt x="14" y="16"/>
                    <a:pt x="15" y="15"/>
                  </a:cubicBezTo>
                  <a:cubicBezTo>
                    <a:pt x="16" y="14"/>
                    <a:pt x="17" y="14"/>
                    <a:pt x="18" y="15"/>
                  </a:cubicBezTo>
                  <a:cubicBezTo>
                    <a:pt x="25" y="22"/>
                    <a:pt x="25" y="22"/>
                    <a:pt x="25" y="22"/>
                  </a:cubicBezTo>
                  <a:close/>
                  <a:moveTo>
                    <a:pt x="25" y="73"/>
                  </a:moveTo>
                  <a:cubicBezTo>
                    <a:pt x="25" y="80"/>
                    <a:pt x="25" y="80"/>
                    <a:pt x="25" y="80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7" y="87"/>
                    <a:pt x="16" y="87"/>
                    <a:pt x="15" y="86"/>
                  </a:cubicBezTo>
                  <a:cubicBezTo>
                    <a:pt x="14" y="85"/>
                    <a:pt x="14" y="84"/>
                    <a:pt x="15" y="83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4" y="74"/>
                    <a:pt x="25" y="73"/>
                    <a:pt x="25" y="73"/>
                  </a:cubicBezTo>
                  <a:close/>
                  <a:moveTo>
                    <a:pt x="18" y="51"/>
                  </a:moveTo>
                  <a:cubicBezTo>
                    <a:pt x="18" y="51"/>
                    <a:pt x="18" y="51"/>
                    <a:pt x="18" y="51"/>
                  </a:cubicBezTo>
                  <a:cubicBezTo>
                    <a:pt x="18" y="49"/>
                    <a:pt x="16" y="48"/>
                    <a:pt x="15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8"/>
                    <a:pt x="0" y="49"/>
                    <a:pt x="0" y="51"/>
                  </a:cubicBezTo>
                  <a:cubicBezTo>
                    <a:pt x="0" y="52"/>
                    <a:pt x="1" y="53"/>
                    <a:pt x="3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6" y="53"/>
                    <a:pt x="18" y="52"/>
                    <a:pt x="1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49" name="Freeform 94"/>
            <p:cNvSpPr/>
            <p:nvPr/>
          </p:nvSpPr>
          <p:spPr bwMode="auto">
            <a:xfrm>
              <a:off x="4535244" y="2520598"/>
              <a:ext cx="117035" cy="183343"/>
            </a:xfrm>
            <a:custGeom>
              <a:avLst/>
              <a:gdLst/>
              <a:ahLst/>
              <a:cxnLst/>
              <a:rect l="l" t="t" r="r" b="b"/>
              <a:pathLst>
                <a:path w="166192" h="260350">
                  <a:moveTo>
                    <a:pt x="92" y="0"/>
                  </a:moveTo>
                  <a:cubicBezTo>
                    <a:pt x="4441" y="0"/>
                    <a:pt x="24006" y="30257"/>
                    <a:pt x="24023" y="30284"/>
                  </a:cubicBezTo>
                  <a:cubicBezTo>
                    <a:pt x="24034" y="30340"/>
                    <a:pt x="43277" y="127286"/>
                    <a:pt x="52204" y="172261"/>
                  </a:cubicBezTo>
                  <a:lnTo>
                    <a:pt x="134442" y="52387"/>
                  </a:lnTo>
                  <a:lnTo>
                    <a:pt x="166192" y="31750"/>
                  </a:lnTo>
                  <a:lnTo>
                    <a:pt x="151905" y="65087"/>
                  </a:lnTo>
                  <a:lnTo>
                    <a:pt x="63303" y="194237"/>
                  </a:lnTo>
                  <a:cubicBezTo>
                    <a:pt x="71240" y="198484"/>
                    <a:pt x="74862" y="207759"/>
                    <a:pt x="73516" y="217034"/>
                  </a:cubicBezTo>
                  <a:cubicBezTo>
                    <a:pt x="69566" y="230635"/>
                    <a:pt x="56711" y="240732"/>
                    <a:pt x="42955" y="239618"/>
                  </a:cubicBezTo>
                  <a:cubicBezTo>
                    <a:pt x="39420" y="256117"/>
                    <a:pt x="39420" y="256117"/>
                    <a:pt x="39420" y="256117"/>
                  </a:cubicBezTo>
                  <a:cubicBezTo>
                    <a:pt x="39420" y="258233"/>
                    <a:pt x="37152" y="260350"/>
                    <a:pt x="34884" y="260350"/>
                  </a:cubicBezTo>
                  <a:lnTo>
                    <a:pt x="30348" y="254000"/>
                  </a:lnTo>
                  <a:lnTo>
                    <a:pt x="32370" y="237018"/>
                  </a:lnTo>
                  <a:cubicBezTo>
                    <a:pt x="20032" y="233829"/>
                    <a:pt x="12550" y="221123"/>
                    <a:pt x="14395" y="208416"/>
                  </a:cubicBezTo>
                  <a:cubicBezTo>
                    <a:pt x="17125" y="197670"/>
                    <a:pt x="24111" y="190274"/>
                    <a:pt x="33268" y="188138"/>
                  </a:cubicBezTo>
                  <a:cubicBezTo>
                    <a:pt x="26141" y="150043"/>
                    <a:pt x="-1807" y="0"/>
                    <a:pt x="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  <p:sp>
          <p:nvSpPr>
            <p:cNvPr id="50" name="Freeform 98"/>
            <p:cNvSpPr>
              <a:spLocks noEditPoints="1"/>
            </p:cNvSpPr>
            <p:nvPr/>
          </p:nvSpPr>
          <p:spPr bwMode="auto">
            <a:xfrm>
              <a:off x="4519244" y="1549103"/>
              <a:ext cx="155395" cy="166574"/>
            </a:xfrm>
            <a:custGeom>
              <a:avLst/>
              <a:gdLst>
                <a:gd name="T0" fmla="*/ 78 w 101"/>
                <a:gd name="T1" fmla="*/ 50 h 109"/>
                <a:gd name="T2" fmla="*/ 76 w 101"/>
                <a:gd name="T3" fmla="*/ 62 h 109"/>
                <a:gd name="T4" fmla="*/ 76 w 101"/>
                <a:gd name="T5" fmla="*/ 73 h 109"/>
                <a:gd name="T6" fmla="*/ 78 w 101"/>
                <a:gd name="T7" fmla="*/ 73 h 109"/>
                <a:gd name="T8" fmla="*/ 86 w 101"/>
                <a:gd name="T9" fmla="*/ 86 h 109"/>
                <a:gd name="T10" fmla="*/ 76 w 101"/>
                <a:gd name="T11" fmla="*/ 79 h 109"/>
                <a:gd name="T12" fmla="*/ 76 w 101"/>
                <a:gd name="T13" fmla="*/ 22 h 109"/>
                <a:gd name="T14" fmla="*/ 86 w 101"/>
                <a:gd name="T15" fmla="*/ 15 h 109"/>
                <a:gd name="T16" fmla="*/ 78 w 101"/>
                <a:gd name="T17" fmla="*/ 27 h 109"/>
                <a:gd name="T18" fmla="*/ 76 w 101"/>
                <a:gd name="T19" fmla="*/ 28 h 109"/>
                <a:gd name="T20" fmla="*/ 99 w 101"/>
                <a:gd name="T21" fmla="*/ 48 h 109"/>
                <a:gd name="T22" fmla="*/ 84 w 101"/>
                <a:gd name="T23" fmla="*/ 50 h 109"/>
                <a:gd name="T24" fmla="*/ 99 w 101"/>
                <a:gd name="T25" fmla="*/ 53 h 109"/>
                <a:gd name="T26" fmla="*/ 99 w 101"/>
                <a:gd name="T27" fmla="*/ 48 h 109"/>
                <a:gd name="T28" fmla="*/ 53 w 101"/>
                <a:gd name="T29" fmla="*/ 109 h 109"/>
                <a:gd name="T30" fmla="*/ 66 w 101"/>
                <a:gd name="T31" fmla="*/ 73 h 109"/>
                <a:gd name="T32" fmla="*/ 76 w 101"/>
                <a:gd name="T33" fmla="*/ 38 h 109"/>
                <a:gd name="T34" fmla="*/ 51 w 101"/>
                <a:gd name="T35" fmla="*/ 28 h 109"/>
                <a:gd name="T36" fmla="*/ 73 w 101"/>
                <a:gd name="T37" fmla="*/ 50 h 109"/>
                <a:gd name="T38" fmla="*/ 62 w 101"/>
                <a:gd name="T39" fmla="*/ 69 h 109"/>
                <a:gd name="T40" fmla="*/ 61 w 101"/>
                <a:gd name="T41" fmla="*/ 84 h 109"/>
                <a:gd name="T42" fmla="*/ 51 w 101"/>
                <a:gd name="T43" fmla="*/ 109 h 109"/>
                <a:gd name="T44" fmla="*/ 76 w 101"/>
                <a:gd name="T45" fmla="*/ 28 h 109"/>
                <a:gd name="T46" fmla="*/ 74 w 101"/>
                <a:gd name="T47" fmla="*/ 23 h 109"/>
                <a:gd name="T48" fmla="*/ 76 w 101"/>
                <a:gd name="T49" fmla="*/ 73 h 109"/>
                <a:gd name="T50" fmla="*/ 74 w 101"/>
                <a:gd name="T51" fmla="*/ 77 h 109"/>
                <a:gd name="T52" fmla="*/ 76 w 101"/>
                <a:gd name="T53" fmla="*/ 73 h 109"/>
                <a:gd name="T54" fmla="*/ 51 w 101"/>
                <a:gd name="T55" fmla="*/ 0 h 109"/>
                <a:gd name="T56" fmla="*/ 53 w 101"/>
                <a:gd name="T57" fmla="*/ 2 h 109"/>
                <a:gd name="T58" fmla="*/ 51 w 101"/>
                <a:gd name="T59" fmla="*/ 17 h 109"/>
                <a:gd name="T60" fmla="*/ 51 w 101"/>
                <a:gd name="T61" fmla="*/ 22 h 109"/>
                <a:gd name="T62" fmla="*/ 26 w 101"/>
                <a:gd name="T63" fmla="*/ 62 h 109"/>
                <a:gd name="T64" fmla="*/ 35 w 101"/>
                <a:gd name="T65" fmla="*/ 95 h 109"/>
                <a:gd name="T66" fmla="*/ 51 w 101"/>
                <a:gd name="T67" fmla="*/ 109 h 109"/>
                <a:gd name="T68" fmla="*/ 41 w 101"/>
                <a:gd name="T69" fmla="*/ 84 h 109"/>
                <a:gd name="T70" fmla="*/ 40 w 101"/>
                <a:gd name="T71" fmla="*/ 69 h 109"/>
                <a:gd name="T72" fmla="*/ 35 w 101"/>
                <a:gd name="T73" fmla="*/ 35 h 109"/>
                <a:gd name="T74" fmla="*/ 51 w 101"/>
                <a:gd name="T75" fmla="*/ 22 h 109"/>
                <a:gd name="T76" fmla="*/ 51 w 101"/>
                <a:gd name="T77" fmla="*/ 17 h 109"/>
                <a:gd name="T78" fmla="*/ 48 w 101"/>
                <a:gd name="T79" fmla="*/ 2 h 109"/>
                <a:gd name="T80" fmla="*/ 26 w 101"/>
                <a:gd name="T81" fmla="*/ 79 h 109"/>
                <a:gd name="T82" fmla="*/ 28 w 101"/>
                <a:gd name="T83" fmla="*/ 73 h 109"/>
                <a:gd name="T84" fmla="*/ 26 w 101"/>
                <a:gd name="T85" fmla="*/ 79 h 109"/>
                <a:gd name="T86" fmla="*/ 26 w 101"/>
                <a:gd name="T87" fmla="*/ 21 h 109"/>
                <a:gd name="T88" fmla="*/ 28 w 101"/>
                <a:gd name="T89" fmla="*/ 27 h 109"/>
                <a:gd name="T90" fmla="*/ 26 w 101"/>
                <a:gd name="T91" fmla="*/ 38 h 109"/>
                <a:gd name="T92" fmla="*/ 26 w 101"/>
                <a:gd name="T93" fmla="*/ 62 h 109"/>
                <a:gd name="T94" fmla="*/ 26 w 101"/>
                <a:gd name="T95" fmla="*/ 21 h 109"/>
                <a:gd name="T96" fmla="*/ 24 w 101"/>
                <a:gd name="T97" fmla="*/ 27 h 109"/>
                <a:gd name="T98" fmla="*/ 15 w 101"/>
                <a:gd name="T99" fmla="*/ 18 h 109"/>
                <a:gd name="T100" fmla="*/ 19 w 101"/>
                <a:gd name="T101" fmla="*/ 15 h 109"/>
                <a:gd name="T102" fmla="*/ 26 w 101"/>
                <a:gd name="T103" fmla="*/ 73 h 109"/>
                <a:gd name="T104" fmla="*/ 19 w 101"/>
                <a:gd name="T105" fmla="*/ 86 h 109"/>
                <a:gd name="T106" fmla="*/ 15 w 101"/>
                <a:gd name="T107" fmla="*/ 82 h 109"/>
                <a:gd name="T108" fmla="*/ 24 w 101"/>
                <a:gd name="T109" fmla="*/ 73 h 109"/>
                <a:gd name="T110" fmla="*/ 18 w 101"/>
                <a:gd name="T111" fmla="*/ 50 h 109"/>
                <a:gd name="T112" fmla="*/ 15 w 101"/>
                <a:gd name="T113" fmla="*/ 48 h 109"/>
                <a:gd name="T114" fmla="*/ 0 w 101"/>
                <a:gd name="T115" fmla="*/ 50 h 109"/>
                <a:gd name="T116" fmla="*/ 15 w 101"/>
                <a:gd name="T117" fmla="*/ 5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109">
                  <a:moveTo>
                    <a:pt x="76" y="62"/>
                  </a:moveTo>
                  <a:cubicBezTo>
                    <a:pt x="78" y="58"/>
                    <a:pt x="78" y="54"/>
                    <a:pt x="78" y="50"/>
                  </a:cubicBezTo>
                  <a:cubicBezTo>
                    <a:pt x="78" y="46"/>
                    <a:pt x="78" y="42"/>
                    <a:pt x="76" y="38"/>
                  </a:cubicBezTo>
                  <a:cubicBezTo>
                    <a:pt x="76" y="62"/>
                    <a:pt x="76" y="62"/>
                    <a:pt x="76" y="62"/>
                  </a:cubicBezTo>
                  <a:close/>
                  <a:moveTo>
                    <a:pt x="76" y="79"/>
                  </a:move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7" y="83"/>
                    <a:pt x="87" y="85"/>
                    <a:pt x="86" y="86"/>
                  </a:cubicBezTo>
                  <a:cubicBezTo>
                    <a:pt x="85" y="87"/>
                    <a:pt x="84" y="87"/>
                    <a:pt x="83" y="86"/>
                  </a:cubicBezTo>
                  <a:cubicBezTo>
                    <a:pt x="76" y="79"/>
                    <a:pt x="76" y="79"/>
                    <a:pt x="76" y="79"/>
                  </a:cubicBezTo>
                  <a:close/>
                  <a:moveTo>
                    <a:pt x="76" y="28"/>
                  </a:moveTo>
                  <a:cubicBezTo>
                    <a:pt x="76" y="22"/>
                    <a:pt x="76" y="22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4" y="14"/>
                    <a:pt x="85" y="14"/>
                    <a:pt x="86" y="15"/>
                  </a:cubicBezTo>
                  <a:cubicBezTo>
                    <a:pt x="87" y="16"/>
                    <a:pt x="87" y="17"/>
                    <a:pt x="86" y="18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7" y="28"/>
                    <a:pt x="77" y="28"/>
                    <a:pt x="76" y="28"/>
                  </a:cubicBezTo>
                  <a:close/>
                  <a:moveTo>
                    <a:pt x="99" y="48"/>
                  </a:moveTo>
                  <a:cubicBezTo>
                    <a:pt x="99" y="48"/>
                    <a:pt x="99" y="48"/>
                    <a:pt x="99" y="48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5" y="48"/>
                    <a:pt x="84" y="49"/>
                    <a:pt x="84" y="50"/>
                  </a:cubicBezTo>
                  <a:cubicBezTo>
                    <a:pt x="84" y="52"/>
                    <a:pt x="85" y="53"/>
                    <a:pt x="86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0" y="53"/>
                    <a:pt x="101" y="52"/>
                    <a:pt x="101" y="50"/>
                  </a:cubicBezTo>
                  <a:cubicBezTo>
                    <a:pt x="101" y="49"/>
                    <a:pt x="100" y="48"/>
                    <a:pt x="99" y="48"/>
                  </a:cubicBezTo>
                  <a:close/>
                  <a:moveTo>
                    <a:pt x="51" y="109"/>
                  </a:moveTo>
                  <a:cubicBezTo>
                    <a:pt x="53" y="109"/>
                    <a:pt x="53" y="109"/>
                    <a:pt x="53" y="109"/>
                  </a:cubicBezTo>
                  <a:cubicBezTo>
                    <a:pt x="60" y="109"/>
                    <a:pt x="66" y="103"/>
                    <a:pt x="66" y="95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70" y="70"/>
                    <a:pt x="74" y="67"/>
                    <a:pt x="76" y="62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1" y="29"/>
                    <a:pt x="62" y="22"/>
                    <a:pt x="51" y="22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7" y="28"/>
                    <a:pt x="62" y="31"/>
                    <a:pt x="66" y="35"/>
                  </a:cubicBezTo>
                  <a:cubicBezTo>
                    <a:pt x="70" y="39"/>
                    <a:pt x="73" y="44"/>
                    <a:pt x="73" y="50"/>
                  </a:cubicBezTo>
                  <a:cubicBezTo>
                    <a:pt x="73" y="58"/>
                    <a:pt x="68" y="65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1" y="70"/>
                    <a:pt x="61" y="71"/>
                    <a:pt x="61" y="72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1" y="109"/>
                    <a:pt x="51" y="109"/>
                    <a:pt x="51" y="109"/>
                  </a:cubicBezTo>
                  <a:close/>
                  <a:moveTo>
                    <a:pt x="76" y="22"/>
                  </a:moveTo>
                  <a:cubicBezTo>
                    <a:pt x="76" y="28"/>
                    <a:pt x="76" y="28"/>
                    <a:pt x="76" y="28"/>
                  </a:cubicBezTo>
                  <a:cubicBezTo>
                    <a:pt x="75" y="28"/>
                    <a:pt x="75" y="28"/>
                    <a:pt x="74" y="27"/>
                  </a:cubicBezTo>
                  <a:cubicBezTo>
                    <a:pt x="73" y="26"/>
                    <a:pt x="73" y="24"/>
                    <a:pt x="74" y="23"/>
                  </a:cubicBezTo>
                  <a:cubicBezTo>
                    <a:pt x="76" y="22"/>
                    <a:pt x="76" y="22"/>
                    <a:pt x="76" y="22"/>
                  </a:cubicBezTo>
                  <a:close/>
                  <a:moveTo>
                    <a:pt x="76" y="73"/>
                  </a:moveTo>
                  <a:cubicBezTo>
                    <a:pt x="76" y="79"/>
                    <a:pt x="76" y="79"/>
                    <a:pt x="76" y="79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3" y="76"/>
                    <a:pt x="73" y="74"/>
                    <a:pt x="74" y="73"/>
                  </a:cubicBezTo>
                  <a:cubicBezTo>
                    <a:pt x="75" y="73"/>
                    <a:pt x="75" y="73"/>
                    <a:pt x="76" y="73"/>
                  </a:cubicBezTo>
                  <a:close/>
                  <a:moveTo>
                    <a:pt x="51" y="17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6"/>
                    <a:pt x="52" y="17"/>
                    <a:pt x="51" y="17"/>
                  </a:cubicBezTo>
                  <a:cubicBezTo>
                    <a:pt x="51" y="17"/>
                    <a:pt x="51" y="17"/>
                    <a:pt x="51" y="17"/>
                  </a:cubicBezTo>
                  <a:close/>
                  <a:moveTo>
                    <a:pt x="51" y="22"/>
                  </a:moveTo>
                  <a:cubicBezTo>
                    <a:pt x="40" y="22"/>
                    <a:pt x="30" y="29"/>
                    <a:pt x="26" y="38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8" y="67"/>
                    <a:pt x="31" y="71"/>
                    <a:pt x="35" y="74"/>
                  </a:cubicBezTo>
                  <a:cubicBezTo>
                    <a:pt x="35" y="95"/>
                    <a:pt x="35" y="95"/>
                    <a:pt x="35" y="95"/>
                  </a:cubicBezTo>
                  <a:cubicBezTo>
                    <a:pt x="35" y="103"/>
                    <a:pt x="42" y="109"/>
                    <a:pt x="49" y="109"/>
                  </a:cubicBezTo>
                  <a:cubicBezTo>
                    <a:pt x="51" y="109"/>
                    <a:pt x="51" y="109"/>
                    <a:pt x="51" y="109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71"/>
                    <a:pt x="41" y="70"/>
                    <a:pt x="40" y="69"/>
                  </a:cubicBezTo>
                  <a:cubicBezTo>
                    <a:pt x="33" y="66"/>
                    <a:pt x="28" y="58"/>
                    <a:pt x="28" y="50"/>
                  </a:cubicBezTo>
                  <a:cubicBezTo>
                    <a:pt x="28" y="44"/>
                    <a:pt x="31" y="39"/>
                    <a:pt x="35" y="35"/>
                  </a:cubicBezTo>
                  <a:cubicBezTo>
                    <a:pt x="39" y="31"/>
                    <a:pt x="44" y="28"/>
                    <a:pt x="51" y="28"/>
                  </a:cubicBezTo>
                  <a:cubicBezTo>
                    <a:pt x="51" y="22"/>
                    <a:pt x="51" y="22"/>
                    <a:pt x="51" y="22"/>
                  </a:cubicBezTo>
                  <a:close/>
                  <a:moveTo>
                    <a:pt x="51" y="0"/>
                  </a:moveTo>
                  <a:cubicBezTo>
                    <a:pt x="51" y="17"/>
                    <a:pt x="51" y="17"/>
                    <a:pt x="51" y="17"/>
                  </a:cubicBezTo>
                  <a:cubicBezTo>
                    <a:pt x="49" y="17"/>
                    <a:pt x="48" y="16"/>
                    <a:pt x="48" y="15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1"/>
                    <a:pt x="49" y="0"/>
                    <a:pt x="51" y="0"/>
                  </a:cubicBezTo>
                  <a:close/>
                  <a:moveTo>
                    <a:pt x="26" y="79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26" y="73"/>
                    <a:pt x="27" y="73"/>
                    <a:pt x="28" y="73"/>
                  </a:cubicBezTo>
                  <a:cubicBezTo>
                    <a:pt x="29" y="74"/>
                    <a:pt x="29" y="76"/>
                    <a:pt x="28" y="77"/>
                  </a:cubicBezTo>
                  <a:cubicBezTo>
                    <a:pt x="26" y="79"/>
                    <a:pt x="26" y="79"/>
                    <a:pt x="26" y="79"/>
                  </a:cubicBezTo>
                  <a:close/>
                  <a:moveTo>
                    <a:pt x="26" y="28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9" y="24"/>
                    <a:pt x="29" y="26"/>
                    <a:pt x="28" y="27"/>
                  </a:cubicBezTo>
                  <a:cubicBezTo>
                    <a:pt x="27" y="28"/>
                    <a:pt x="26" y="28"/>
                    <a:pt x="26" y="28"/>
                  </a:cubicBezTo>
                  <a:close/>
                  <a:moveTo>
                    <a:pt x="26" y="38"/>
                  </a:moveTo>
                  <a:cubicBezTo>
                    <a:pt x="24" y="42"/>
                    <a:pt x="23" y="46"/>
                    <a:pt x="23" y="50"/>
                  </a:cubicBezTo>
                  <a:cubicBezTo>
                    <a:pt x="23" y="55"/>
                    <a:pt x="24" y="59"/>
                    <a:pt x="26" y="62"/>
                  </a:cubicBezTo>
                  <a:cubicBezTo>
                    <a:pt x="26" y="38"/>
                    <a:pt x="26" y="38"/>
                    <a:pt x="26" y="38"/>
                  </a:cubicBezTo>
                  <a:close/>
                  <a:moveTo>
                    <a:pt x="26" y="21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5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7"/>
                    <a:pt x="14" y="16"/>
                    <a:pt x="15" y="15"/>
                  </a:cubicBezTo>
                  <a:cubicBezTo>
                    <a:pt x="16" y="14"/>
                    <a:pt x="18" y="14"/>
                    <a:pt x="19" y="15"/>
                  </a:cubicBezTo>
                  <a:cubicBezTo>
                    <a:pt x="26" y="21"/>
                    <a:pt x="26" y="21"/>
                    <a:pt x="26" y="21"/>
                  </a:cubicBezTo>
                  <a:close/>
                  <a:moveTo>
                    <a:pt x="26" y="73"/>
                  </a:moveTo>
                  <a:cubicBezTo>
                    <a:pt x="26" y="79"/>
                    <a:pt x="26" y="79"/>
                    <a:pt x="26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8" y="87"/>
                    <a:pt x="16" y="87"/>
                    <a:pt x="15" y="86"/>
                  </a:cubicBezTo>
                  <a:cubicBezTo>
                    <a:pt x="14" y="85"/>
                    <a:pt x="14" y="83"/>
                    <a:pt x="15" y="82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3"/>
                    <a:pt x="25" y="73"/>
                    <a:pt x="26" y="73"/>
                  </a:cubicBezTo>
                  <a:close/>
                  <a:moveTo>
                    <a:pt x="18" y="50"/>
                  </a:moveTo>
                  <a:cubicBezTo>
                    <a:pt x="18" y="50"/>
                    <a:pt x="18" y="50"/>
                    <a:pt x="18" y="50"/>
                  </a:cubicBezTo>
                  <a:cubicBezTo>
                    <a:pt x="18" y="49"/>
                    <a:pt x="17" y="48"/>
                    <a:pt x="15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" y="48"/>
                    <a:pt x="0" y="49"/>
                    <a:pt x="0" y="50"/>
                  </a:cubicBezTo>
                  <a:cubicBezTo>
                    <a:pt x="0" y="52"/>
                    <a:pt x="2" y="53"/>
                    <a:pt x="3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7" y="53"/>
                    <a:pt x="18" y="52"/>
                    <a:pt x="18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/>
            </a:p>
          </p:txBody>
        </p:sp>
      </p:grpSp>
      <p:sp>
        <p:nvSpPr>
          <p:cNvPr id="74" name="Rectangle 66"/>
          <p:cNvSpPr>
            <a:spLocks noChangeArrowheads="1"/>
          </p:cNvSpPr>
          <p:nvPr/>
        </p:nvSpPr>
        <p:spPr bwMode="auto">
          <a:xfrm>
            <a:off x="777965" y="2532638"/>
            <a:ext cx="32058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此处添加详细文本描述，建议与标题相关并符合整体语言风格，语言描述尽量，语言描述尽量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</a:p>
        </p:txBody>
      </p:sp>
      <p:sp>
        <p:nvSpPr>
          <p:cNvPr id="75" name="圆角矩形 74"/>
          <p:cNvSpPr/>
          <p:nvPr/>
        </p:nvSpPr>
        <p:spPr>
          <a:xfrm>
            <a:off x="777967" y="2132671"/>
            <a:ext cx="1403167" cy="328301"/>
          </a:xfrm>
          <a:prstGeom prst="roundRect">
            <a:avLst>
              <a:gd name="adj" fmla="val 0"/>
            </a:avLst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n w="6350">
                  <a:noFill/>
                </a:ln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添加关键词</a:t>
            </a:r>
          </a:p>
        </p:txBody>
      </p:sp>
      <p:sp>
        <p:nvSpPr>
          <p:cNvPr id="76" name="Rectangle 66"/>
          <p:cNvSpPr>
            <a:spLocks noChangeArrowheads="1"/>
          </p:cNvSpPr>
          <p:nvPr/>
        </p:nvSpPr>
        <p:spPr bwMode="auto">
          <a:xfrm>
            <a:off x="777965" y="3731509"/>
            <a:ext cx="32058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此处添加详细文本描述，建议与标题相关并符合整体语言风格，语言描述尽量，语言描述尽量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</a:p>
        </p:txBody>
      </p:sp>
      <p:sp>
        <p:nvSpPr>
          <p:cNvPr id="77" name="圆角矩形 76"/>
          <p:cNvSpPr/>
          <p:nvPr/>
        </p:nvSpPr>
        <p:spPr>
          <a:xfrm>
            <a:off x="777967" y="3290944"/>
            <a:ext cx="1403167" cy="328301"/>
          </a:xfrm>
          <a:prstGeom prst="roundRect">
            <a:avLst>
              <a:gd name="adj" fmla="val 0"/>
            </a:avLst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n w="6350">
                  <a:noFill/>
                </a:ln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添加关键词</a:t>
            </a:r>
          </a:p>
        </p:txBody>
      </p:sp>
      <p:sp>
        <p:nvSpPr>
          <p:cNvPr id="78" name="Rectangle 66"/>
          <p:cNvSpPr>
            <a:spLocks noChangeArrowheads="1"/>
          </p:cNvSpPr>
          <p:nvPr/>
        </p:nvSpPr>
        <p:spPr bwMode="auto">
          <a:xfrm>
            <a:off x="777965" y="4907529"/>
            <a:ext cx="32058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此处添加详细文本描述，建议与标题相关并符合整体语言风格，语言描述尽量，语言描述尽量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</a:p>
        </p:txBody>
      </p:sp>
      <p:sp>
        <p:nvSpPr>
          <p:cNvPr id="79" name="圆角矩形 78"/>
          <p:cNvSpPr/>
          <p:nvPr/>
        </p:nvSpPr>
        <p:spPr>
          <a:xfrm>
            <a:off x="777967" y="4466964"/>
            <a:ext cx="1403167" cy="328301"/>
          </a:xfrm>
          <a:prstGeom prst="roundRect">
            <a:avLst>
              <a:gd name="adj" fmla="val 0"/>
            </a:avLst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n w="6350">
                  <a:noFill/>
                </a:ln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添加关键词</a:t>
            </a:r>
          </a:p>
        </p:txBody>
      </p:sp>
      <p:sp>
        <p:nvSpPr>
          <p:cNvPr id="80" name="Rectangle 66"/>
          <p:cNvSpPr>
            <a:spLocks noChangeArrowheads="1"/>
          </p:cNvSpPr>
          <p:nvPr/>
        </p:nvSpPr>
        <p:spPr bwMode="auto">
          <a:xfrm>
            <a:off x="8160298" y="3339841"/>
            <a:ext cx="3360373" cy="168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此处添加详细文本描述，建议与标题相关并符合整体语言风格，语言描述尽量，语言描述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尽量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，建议与标题相关并符合整体语言风格，语言描述尽量，语言描述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尽量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，建议与标题相关并符合整体语言风格，语言描述尽量，语言描述尽量</a:t>
            </a: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1" name="圆角矩形 80"/>
          <p:cNvSpPr/>
          <p:nvPr/>
        </p:nvSpPr>
        <p:spPr>
          <a:xfrm>
            <a:off x="8160298" y="2862260"/>
            <a:ext cx="1530548" cy="359585"/>
          </a:xfrm>
          <a:prstGeom prst="roundRect">
            <a:avLst>
              <a:gd name="adj" fmla="val 0"/>
            </a:avLst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n w="6350">
                  <a:noFill/>
                </a:ln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添加关键词</a:t>
            </a:r>
          </a:p>
        </p:txBody>
      </p:sp>
    </p:spTree>
    <p:extLst>
      <p:ext uri="{BB962C8B-B14F-4D97-AF65-F5344CB8AC3E}">
        <p14:creationId xmlns:p14="http://schemas.microsoft.com/office/powerpoint/2010/main" val="354334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5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6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55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60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55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7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5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4" grpId="0"/>
          <p:bldP spid="75" grpId="0" animBg="1"/>
          <p:bldP spid="76" grpId="0"/>
          <p:bldP spid="77" grpId="0" animBg="1"/>
          <p:bldP spid="78" grpId="0"/>
          <p:bldP spid="79" grpId="0" animBg="1"/>
          <p:bldP spid="80" grpId="0"/>
          <p:bldP spid="8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5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55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55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7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5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4" grpId="0"/>
          <p:bldP spid="75" grpId="0" animBg="1"/>
          <p:bldP spid="76" grpId="0"/>
          <p:bldP spid="77" grpId="0" animBg="1"/>
          <p:bldP spid="78" grpId="0"/>
          <p:bldP spid="79" grpId="0" animBg="1"/>
          <p:bldP spid="80" grpId="0"/>
          <p:bldP spid="81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三、单击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grpSp>
        <p:nvGrpSpPr>
          <p:cNvPr id="5" name="组合 4"/>
          <p:cNvGrpSpPr/>
          <p:nvPr/>
        </p:nvGrpSpPr>
        <p:grpSpPr>
          <a:xfrm>
            <a:off x="728814" y="1521194"/>
            <a:ext cx="4987309" cy="4772929"/>
            <a:chOff x="1364776" y="592082"/>
            <a:chExt cx="5838144" cy="5587191"/>
          </a:xfrm>
        </p:grpSpPr>
        <p:grpSp>
          <p:nvGrpSpPr>
            <p:cNvPr id="6" name="Group 219"/>
            <p:cNvGrpSpPr>
              <a:grpSpLocks noChangeAspect="1"/>
            </p:cNvGrpSpPr>
            <p:nvPr/>
          </p:nvGrpSpPr>
          <p:grpSpPr bwMode="auto">
            <a:xfrm>
              <a:off x="1364776" y="720161"/>
              <a:ext cx="5273699" cy="5417677"/>
              <a:chOff x="378" y="68"/>
              <a:chExt cx="4139" cy="4252"/>
            </a:xfrm>
          </p:grpSpPr>
          <p:sp>
            <p:nvSpPr>
              <p:cNvPr id="8" name="AutoShape 218"/>
              <p:cNvSpPr>
                <a:spLocks noChangeAspect="1" noChangeArrowheads="1" noTextEdit="1"/>
              </p:cNvSpPr>
              <p:nvPr/>
            </p:nvSpPr>
            <p:spPr bwMode="auto">
              <a:xfrm>
                <a:off x="378" y="68"/>
                <a:ext cx="4139" cy="4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Freeform 220"/>
              <p:cNvSpPr>
                <a:spLocks noEditPoints="1"/>
              </p:cNvSpPr>
              <p:nvPr/>
            </p:nvSpPr>
            <p:spPr bwMode="auto">
              <a:xfrm>
                <a:off x="605" y="66"/>
                <a:ext cx="3912" cy="3908"/>
              </a:xfrm>
              <a:custGeom>
                <a:avLst/>
                <a:gdLst>
                  <a:gd name="T0" fmla="*/ 1648 w 1653"/>
                  <a:gd name="T1" fmla="*/ 753 h 1652"/>
                  <a:gd name="T2" fmla="*/ 1637 w 1653"/>
                  <a:gd name="T3" fmla="*/ 670 h 1652"/>
                  <a:gd name="T4" fmla="*/ 1618 w 1653"/>
                  <a:gd name="T5" fmla="*/ 592 h 1652"/>
                  <a:gd name="T6" fmla="*/ 1593 w 1653"/>
                  <a:gd name="T7" fmla="*/ 517 h 1652"/>
                  <a:gd name="T8" fmla="*/ 1555 w 1653"/>
                  <a:gd name="T9" fmla="*/ 438 h 1652"/>
                  <a:gd name="T10" fmla="*/ 1516 w 1653"/>
                  <a:gd name="T11" fmla="*/ 373 h 1652"/>
                  <a:gd name="T12" fmla="*/ 1470 w 1653"/>
                  <a:gd name="T13" fmla="*/ 308 h 1652"/>
                  <a:gd name="T14" fmla="*/ 1413 w 1653"/>
                  <a:gd name="T15" fmla="*/ 245 h 1652"/>
                  <a:gd name="T16" fmla="*/ 1349 w 1653"/>
                  <a:gd name="T17" fmla="*/ 187 h 1652"/>
                  <a:gd name="T18" fmla="*/ 1288 w 1653"/>
                  <a:gd name="T19" fmla="*/ 142 h 1652"/>
                  <a:gd name="T20" fmla="*/ 1220 w 1653"/>
                  <a:gd name="T21" fmla="*/ 99 h 1652"/>
                  <a:gd name="T22" fmla="*/ 1143 w 1653"/>
                  <a:gd name="T23" fmla="*/ 64 h 1652"/>
                  <a:gd name="T24" fmla="*/ 1064 w 1653"/>
                  <a:gd name="T25" fmla="*/ 35 h 1652"/>
                  <a:gd name="T26" fmla="*/ 987 w 1653"/>
                  <a:gd name="T27" fmla="*/ 16 h 1652"/>
                  <a:gd name="T28" fmla="*/ 904 w 1653"/>
                  <a:gd name="T29" fmla="*/ 3 h 1652"/>
                  <a:gd name="T30" fmla="*/ 824 w 1653"/>
                  <a:gd name="T31" fmla="*/ 0 h 1652"/>
                  <a:gd name="T32" fmla="*/ 737 w 1653"/>
                  <a:gd name="T33" fmla="*/ 5 h 1652"/>
                  <a:gd name="T34" fmla="*/ 662 w 1653"/>
                  <a:gd name="T35" fmla="*/ 16 h 1652"/>
                  <a:gd name="T36" fmla="*/ 584 w 1653"/>
                  <a:gd name="T37" fmla="*/ 37 h 1652"/>
                  <a:gd name="T38" fmla="*/ 509 w 1653"/>
                  <a:gd name="T39" fmla="*/ 63 h 1652"/>
                  <a:gd name="T40" fmla="*/ 427 w 1653"/>
                  <a:gd name="T41" fmla="*/ 104 h 1652"/>
                  <a:gd name="T42" fmla="*/ 363 w 1653"/>
                  <a:gd name="T43" fmla="*/ 142 h 1652"/>
                  <a:gd name="T44" fmla="*/ 299 w 1653"/>
                  <a:gd name="T45" fmla="*/ 190 h 1652"/>
                  <a:gd name="T46" fmla="*/ 237 w 1653"/>
                  <a:gd name="T47" fmla="*/ 247 h 1652"/>
                  <a:gd name="T48" fmla="*/ 184 w 1653"/>
                  <a:gd name="T49" fmla="*/ 307 h 1652"/>
                  <a:gd name="T50" fmla="*/ 135 w 1653"/>
                  <a:gd name="T51" fmla="*/ 374 h 1652"/>
                  <a:gd name="T52" fmla="*/ 92 w 1653"/>
                  <a:gd name="T53" fmla="*/ 447 h 1652"/>
                  <a:gd name="T54" fmla="*/ 59 w 1653"/>
                  <a:gd name="T55" fmla="*/ 521 h 1652"/>
                  <a:gd name="T56" fmla="*/ 32 w 1653"/>
                  <a:gd name="T57" fmla="*/ 600 h 1652"/>
                  <a:gd name="T58" fmla="*/ 12 w 1653"/>
                  <a:gd name="T59" fmla="*/ 682 h 1652"/>
                  <a:gd name="T60" fmla="*/ 3 w 1653"/>
                  <a:gd name="T61" fmla="*/ 761 h 1652"/>
                  <a:gd name="T62" fmla="*/ 1 w 1653"/>
                  <a:gd name="T63" fmla="*/ 841 h 1652"/>
                  <a:gd name="T64" fmla="*/ 6 w 1653"/>
                  <a:gd name="T65" fmla="*/ 924 h 1652"/>
                  <a:gd name="T66" fmla="*/ 20 w 1653"/>
                  <a:gd name="T67" fmla="*/ 1007 h 1652"/>
                  <a:gd name="T68" fmla="*/ 41 w 1653"/>
                  <a:gd name="T69" fmla="*/ 1084 h 1652"/>
                  <a:gd name="T70" fmla="*/ 74 w 1653"/>
                  <a:gd name="T71" fmla="*/ 1166 h 1652"/>
                  <a:gd name="T72" fmla="*/ 108 w 1653"/>
                  <a:gd name="T73" fmla="*/ 1233 h 1652"/>
                  <a:gd name="T74" fmla="*/ 152 w 1653"/>
                  <a:gd name="T75" fmla="*/ 1304 h 1652"/>
                  <a:gd name="T76" fmla="*/ 202 w 1653"/>
                  <a:gd name="T77" fmla="*/ 1366 h 1652"/>
                  <a:gd name="T78" fmla="*/ 259 w 1653"/>
                  <a:gd name="T79" fmla="*/ 1427 h 1652"/>
                  <a:gd name="T80" fmla="*/ 320 w 1653"/>
                  <a:gd name="T81" fmla="*/ 1479 h 1652"/>
                  <a:gd name="T82" fmla="*/ 390 w 1653"/>
                  <a:gd name="T83" fmla="*/ 1527 h 1652"/>
                  <a:gd name="T84" fmla="*/ 459 w 1653"/>
                  <a:gd name="T85" fmla="*/ 1566 h 1652"/>
                  <a:gd name="T86" fmla="*/ 536 w 1653"/>
                  <a:gd name="T87" fmla="*/ 1599 h 1652"/>
                  <a:gd name="T88" fmla="*/ 612 w 1653"/>
                  <a:gd name="T89" fmla="*/ 1624 h 1652"/>
                  <a:gd name="T90" fmla="*/ 694 w 1653"/>
                  <a:gd name="T91" fmla="*/ 1642 h 1652"/>
                  <a:gd name="T92" fmla="*/ 770 w 1653"/>
                  <a:gd name="T93" fmla="*/ 1651 h 1652"/>
                  <a:gd name="T94" fmla="*/ 850 w 1653"/>
                  <a:gd name="T95" fmla="*/ 1651 h 1652"/>
                  <a:gd name="T96" fmla="*/ 929 w 1653"/>
                  <a:gd name="T97" fmla="*/ 1646 h 1652"/>
                  <a:gd name="T98" fmla="*/ 1012 w 1653"/>
                  <a:gd name="T99" fmla="*/ 1631 h 1652"/>
                  <a:gd name="T100" fmla="*/ 1088 w 1653"/>
                  <a:gd name="T101" fmla="*/ 1609 h 1652"/>
                  <a:gd name="T102" fmla="*/ 1163 w 1653"/>
                  <a:gd name="T103" fmla="*/ 1580 h 1652"/>
                  <a:gd name="T104" fmla="*/ 1237 w 1653"/>
                  <a:gd name="T105" fmla="*/ 1543 h 1652"/>
                  <a:gd name="T106" fmla="*/ 1304 w 1653"/>
                  <a:gd name="T107" fmla="*/ 1500 h 1652"/>
                  <a:gd name="T108" fmla="*/ 1370 w 1653"/>
                  <a:gd name="T109" fmla="*/ 1447 h 1652"/>
                  <a:gd name="T110" fmla="*/ 1428 w 1653"/>
                  <a:gd name="T111" fmla="*/ 1393 h 1652"/>
                  <a:gd name="T112" fmla="*/ 1479 w 1653"/>
                  <a:gd name="T113" fmla="*/ 1331 h 1652"/>
                  <a:gd name="T114" fmla="*/ 1527 w 1653"/>
                  <a:gd name="T115" fmla="*/ 1262 h 1652"/>
                  <a:gd name="T116" fmla="*/ 1569 w 1653"/>
                  <a:gd name="T117" fmla="*/ 1189 h 1652"/>
                  <a:gd name="T118" fmla="*/ 1602 w 1653"/>
                  <a:gd name="T119" fmla="*/ 1108 h 1652"/>
                  <a:gd name="T120" fmla="*/ 1625 w 1653"/>
                  <a:gd name="T121" fmla="*/ 1035 h 1652"/>
                  <a:gd name="T122" fmla="*/ 1643 w 1653"/>
                  <a:gd name="T123" fmla="*/ 953 h 1652"/>
                  <a:gd name="T124" fmla="*/ 1651 w 1653"/>
                  <a:gd name="T125" fmla="*/ 874 h 1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53" h="1652">
                    <a:moveTo>
                      <a:pt x="1652" y="826"/>
                    </a:moveTo>
                    <a:cubicBezTo>
                      <a:pt x="1652" y="827"/>
                      <a:pt x="1652" y="829"/>
                      <a:pt x="1652" y="830"/>
                    </a:cubicBezTo>
                    <a:cubicBezTo>
                      <a:pt x="1652" y="831"/>
                      <a:pt x="1652" y="831"/>
                      <a:pt x="1652" y="831"/>
                    </a:cubicBezTo>
                    <a:cubicBezTo>
                      <a:pt x="1653" y="830"/>
                      <a:pt x="1653" y="830"/>
                      <a:pt x="1653" y="830"/>
                    </a:cubicBezTo>
                    <a:cubicBezTo>
                      <a:pt x="1653" y="829"/>
                      <a:pt x="1653" y="827"/>
                      <a:pt x="1653" y="826"/>
                    </a:cubicBezTo>
                    <a:cubicBezTo>
                      <a:pt x="1652" y="826"/>
                      <a:pt x="1652" y="826"/>
                      <a:pt x="1652" y="826"/>
                    </a:cubicBezTo>
                    <a:cubicBezTo>
                      <a:pt x="1652" y="826"/>
                      <a:pt x="1652" y="826"/>
                      <a:pt x="1652" y="826"/>
                    </a:cubicBezTo>
                    <a:moveTo>
                      <a:pt x="1652" y="820"/>
                    </a:moveTo>
                    <a:cubicBezTo>
                      <a:pt x="1652" y="822"/>
                      <a:pt x="1652" y="823"/>
                      <a:pt x="1652" y="824"/>
                    </a:cubicBezTo>
                    <a:cubicBezTo>
                      <a:pt x="1652" y="825"/>
                      <a:pt x="1652" y="825"/>
                      <a:pt x="1652" y="825"/>
                    </a:cubicBezTo>
                    <a:cubicBezTo>
                      <a:pt x="1653" y="824"/>
                      <a:pt x="1653" y="824"/>
                      <a:pt x="1653" y="824"/>
                    </a:cubicBezTo>
                    <a:cubicBezTo>
                      <a:pt x="1653" y="823"/>
                      <a:pt x="1653" y="822"/>
                      <a:pt x="1653" y="820"/>
                    </a:cubicBezTo>
                    <a:cubicBezTo>
                      <a:pt x="1652" y="820"/>
                      <a:pt x="1652" y="820"/>
                      <a:pt x="1652" y="820"/>
                    </a:cubicBezTo>
                    <a:cubicBezTo>
                      <a:pt x="1652" y="820"/>
                      <a:pt x="1652" y="820"/>
                      <a:pt x="1652" y="820"/>
                    </a:cubicBezTo>
                    <a:moveTo>
                      <a:pt x="1652" y="813"/>
                    </a:moveTo>
                    <a:cubicBezTo>
                      <a:pt x="1652" y="814"/>
                      <a:pt x="1652" y="815"/>
                      <a:pt x="1652" y="817"/>
                    </a:cubicBezTo>
                    <a:cubicBezTo>
                      <a:pt x="1652" y="817"/>
                      <a:pt x="1652" y="817"/>
                      <a:pt x="1652" y="817"/>
                    </a:cubicBezTo>
                    <a:cubicBezTo>
                      <a:pt x="1653" y="816"/>
                      <a:pt x="1653" y="816"/>
                      <a:pt x="1653" y="816"/>
                    </a:cubicBezTo>
                    <a:cubicBezTo>
                      <a:pt x="1653" y="815"/>
                      <a:pt x="1653" y="814"/>
                      <a:pt x="1653" y="813"/>
                    </a:cubicBezTo>
                    <a:cubicBezTo>
                      <a:pt x="1652" y="812"/>
                      <a:pt x="1652" y="812"/>
                      <a:pt x="1652" y="812"/>
                    </a:cubicBezTo>
                    <a:cubicBezTo>
                      <a:pt x="1652" y="813"/>
                      <a:pt x="1652" y="813"/>
                      <a:pt x="1652" y="813"/>
                    </a:cubicBezTo>
                    <a:moveTo>
                      <a:pt x="1651" y="805"/>
                    </a:moveTo>
                    <a:cubicBezTo>
                      <a:pt x="1651" y="806"/>
                      <a:pt x="1651" y="807"/>
                      <a:pt x="1651" y="809"/>
                    </a:cubicBezTo>
                    <a:cubicBezTo>
                      <a:pt x="1652" y="809"/>
                      <a:pt x="1652" y="809"/>
                      <a:pt x="1652" y="809"/>
                    </a:cubicBezTo>
                    <a:cubicBezTo>
                      <a:pt x="1652" y="809"/>
                      <a:pt x="1652" y="809"/>
                      <a:pt x="1652" y="809"/>
                    </a:cubicBezTo>
                    <a:cubicBezTo>
                      <a:pt x="1652" y="807"/>
                      <a:pt x="1652" y="806"/>
                      <a:pt x="1652" y="805"/>
                    </a:cubicBezTo>
                    <a:cubicBezTo>
                      <a:pt x="1652" y="804"/>
                      <a:pt x="1652" y="804"/>
                      <a:pt x="1652" y="804"/>
                    </a:cubicBezTo>
                    <a:cubicBezTo>
                      <a:pt x="1651" y="805"/>
                      <a:pt x="1651" y="805"/>
                      <a:pt x="1651" y="805"/>
                    </a:cubicBezTo>
                    <a:moveTo>
                      <a:pt x="1651" y="797"/>
                    </a:moveTo>
                    <a:cubicBezTo>
                      <a:pt x="1651" y="798"/>
                      <a:pt x="1651" y="799"/>
                      <a:pt x="1651" y="801"/>
                    </a:cubicBezTo>
                    <a:cubicBezTo>
                      <a:pt x="1652" y="801"/>
                      <a:pt x="1652" y="801"/>
                      <a:pt x="1652" y="801"/>
                    </a:cubicBezTo>
                    <a:cubicBezTo>
                      <a:pt x="1652" y="801"/>
                      <a:pt x="1652" y="801"/>
                      <a:pt x="1652" y="801"/>
                    </a:cubicBezTo>
                    <a:cubicBezTo>
                      <a:pt x="1652" y="799"/>
                      <a:pt x="1652" y="798"/>
                      <a:pt x="1652" y="797"/>
                    </a:cubicBezTo>
                    <a:cubicBezTo>
                      <a:pt x="1652" y="796"/>
                      <a:pt x="1652" y="796"/>
                      <a:pt x="1652" y="796"/>
                    </a:cubicBezTo>
                    <a:cubicBezTo>
                      <a:pt x="1651" y="797"/>
                      <a:pt x="1651" y="797"/>
                      <a:pt x="1651" y="797"/>
                    </a:cubicBezTo>
                    <a:moveTo>
                      <a:pt x="1651" y="789"/>
                    </a:moveTo>
                    <a:cubicBezTo>
                      <a:pt x="1651" y="790"/>
                      <a:pt x="1651" y="791"/>
                      <a:pt x="1651" y="793"/>
                    </a:cubicBezTo>
                    <a:cubicBezTo>
                      <a:pt x="1651" y="793"/>
                      <a:pt x="1651" y="793"/>
                      <a:pt x="1651" y="793"/>
                    </a:cubicBezTo>
                    <a:cubicBezTo>
                      <a:pt x="1652" y="793"/>
                      <a:pt x="1652" y="793"/>
                      <a:pt x="1652" y="793"/>
                    </a:cubicBezTo>
                    <a:cubicBezTo>
                      <a:pt x="1652" y="791"/>
                      <a:pt x="1652" y="790"/>
                      <a:pt x="1652" y="789"/>
                    </a:cubicBezTo>
                    <a:cubicBezTo>
                      <a:pt x="1651" y="788"/>
                      <a:pt x="1651" y="788"/>
                      <a:pt x="1651" y="788"/>
                    </a:cubicBezTo>
                    <a:cubicBezTo>
                      <a:pt x="1651" y="789"/>
                      <a:pt x="1651" y="789"/>
                      <a:pt x="1651" y="789"/>
                    </a:cubicBezTo>
                    <a:cubicBezTo>
                      <a:pt x="1651" y="789"/>
                      <a:pt x="1651" y="789"/>
                      <a:pt x="1651" y="789"/>
                    </a:cubicBezTo>
                    <a:moveTo>
                      <a:pt x="1650" y="781"/>
                    </a:moveTo>
                    <a:cubicBezTo>
                      <a:pt x="1650" y="782"/>
                      <a:pt x="1651" y="783"/>
                      <a:pt x="1651" y="785"/>
                    </a:cubicBezTo>
                    <a:cubicBezTo>
                      <a:pt x="1651" y="785"/>
                      <a:pt x="1651" y="785"/>
                      <a:pt x="1651" y="785"/>
                    </a:cubicBezTo>
                    <a:cubicBezTo>
                      <a:pt x="1652" y="785"/>
                      <a:pt x="1652" y="785"/>
                      <a:pt x="1652" y="785"/>
                    </a:cubicBezTo>
                    <a:cubicBezTo>
                      <a:pt x="1652" y="783"/>
                      <a:pt x="1651" y="782"/>
                      <a:pt x="1651" y="781"/>
                    </a:cubicBezTo>
                    <a:cubicBezTo>
                      <a:pt x="1651" y="780"/>
                      <a:pt x="1651" y="780"/>
                      <a:pt x="1651" y="780"/>
                    </a:cubicBezTo>
                    <a:cubicBezTo>
                      <a:pt x="1650" y="781"/>
                      <a:pt x="1650" y="781"/>
                      <a:pt x="1650" y="781"/>
                    </a:cubicBezTo>
                    <a:moveTo>
                      <a:pt x="1650" y="773"/>
                    </a:moveTo>
                    <a:cubicBezTo>
                      <a:pt x="1650" y="774"/>
                      <a:pt x="1650" y="775"/>
                      <a:pt x="1650" y="777"/>
                    </a:cubicBezTo>
                    <a:cubicBezTo>
                      <a:pt x="1651" y="777"/>
                      <a:pt x="1651" y="777"/>
                      <a:pt x="1651" y="777"/>
                    </a:cubicBezTo>
                    <a:cubicBezTo>
                      <a:pt x="1651" y="777"/>
                      <a:pt x="1651" y="777"/>
                      <a:pt x="1651" y="777"/>
                    </a:cubicBezTo>
                    <a:cubicBezTo>
                      <a:pt x="1651" y="775"/>
                      <a:pt x="1651" y="774"/>
                      <a:pt x="1651" y="773"/>
                    </a:cubicBezTo>
                    <a:cubicBezTo>
                      <a:pt x="1650" y="772"/>
                      <a:pt x="1650" y="772"/>
                      <a:pt x="1650" y="772"/>
                    </a:cubicBezTo>
                    <a:cubicBezTo>
                      <a:pt x="1650" y="773"/>
                      <a:pt x="1650" y="773"/>
                      <a:pt x="1650" y="773"/>
                    </a:cubicBezTo>
                    <a:moveTo>
                      <a:pt x="1649" y="765"/>
                    </a:moveTo>
                    <a:cubicBezTo>
                      <a:pt x="1649" y="766"/>
                      <a:pt x="1650" y="767"/>
                      <a:pt x="1650" y="769"/>
                    </a:cubicBezTo>
                    <a:cubicBezTo>
                      <a:pt x="1650" y="769"/>
                      <a:pt x="1650" y="769"/>
                      <a:pt x="1650" y="769"/>
                    </a:cubicBezTo>
                    <a:cubicBezTo>
                      <a:pt x="1651" y="769"/>
                      <a:pt x="1651" y="769"/>
                      <a:pt x="1651" y="769"/>
                    </a:cubicBezTo>
                    <a:cubicBezTo>
                      <a:pt x="1651" y="767"/>
                      <a:pt x="1650" y="766"/>
                      <a:pt x="1650" y="765"/>
                    </a:cubicBezTo>
                    <a:cubicBezTo>
                      <a:pt x="1650" y="764"/>
                      <a:pt x="1650" y="764"/>
                      <a:pt x="1650" y="764"/>
                    </a:cubicBezTo>
                    <a:cubicBezTo>
                      <a:pt x="1649" y="765"/>
                      <a:pt x="1649" y="765"/>
                      <a:pt x="1649" y="765"/>
                    </a:cubicBezTo>
                    <a:cubicBezTo>
                      <a:pt x="1649" y="765"/>
                      <a:pt x="1649" y="765"/>
                      <a:pt x="1649" y="765"/>
                    </a:cubicBezTo>
                    <a:moveTo>
                      <a:pt x="1649" y="757"/>
                    </a:moveTo>
                    <a:cubicBezTo>
                      <a:pt x="1649" y="758"/>
                      <a:pt x="1649" y="759"/>
                      <a:pt x="1649" y="761"/>
                    </a:cubicBezTo>
                    <a:cubicBezTo>
                      <a:pt x="1650" y="761"/>
                      <a:pt x="1650" y="761"/>
                      <a:pt x="1650" y="761"/>
                    </a:cubicBezTo>
                    <a:cubicBezTo>
                      <a:pt x="1650" y="761"/>
                      <a:pt x="1650" y="761"/>
                      <a:pt x="1650" y="761"/>
                    </a:cubicBezTo>
                    <a:cubicBezTo>
                      <a:pt x="1650" y="759"/>
                      <a:pt x="1650" y="758"/>
                      <a:pt x="1650" y="757"/>
                    </a:cubicBezTo>
                    <a:cubicBezTo>
                      <a:pt x="1649" y="756"/>
                      <a:pt x="1649" y="756"/>
                      <a:pt x="1649" y="756"/>
                    </a:cubicBezTo>
                    <a:cubicBezTo>
                      <a:pt x="1649" y="757"/>
                      <a:pt x="1649" y="757"/>
                      <a:pt x="1649" y="757"/>
                    </a:cubicBezTo>
                    <a:moveTo>
                      <a:pt x="1648" y="749"/>
                    </a:moveTo>
                    <a:cubicBezTo>
                      <a:pt x="1648" y="750"/>
                      <a:pt x="1648" y="751"/>
                      <a:pt x="1648" y="753"/>
                    </a:cubicBezTo>
                    <a:cubicBezTo>
                      <a:pt x="1649" y="753"/>
                      <a:pt x="1649" y="753"/>
                      <a:pt x="1649" y="753"/>
                    </a:cubicBezTo>
                    <a:cubicBezTo>
                      <a:pt x="1649" y="753"/>
                      <a:pt x="1649" y="753"/>
                      <a:pt x="1649" y="753"/>
                    </a:cubicBezTo>
                    <a:cubicBezTo>
                      <a:pt x="1649" y="751"/>
                      <a:pt x="1649" y="750"/>
                      <a:pt x="1649" y="749"/>
                    </a:cubicBezTo>
                    <a:cubicBezTo>
                      <a:pt x="1649" y="748"/>
                      <a:pt x="1649" y="748"/>
                      <a:pt x="1649" y="748"/>
                    </a:cubicBezTo>
                    <a:cubicBezTo>
                      <a:pt x="1648" y="749"/>
                      <a:pt x="1648" y="749"/>
                      <a:pt x="1648" y="749"/>
                    </a:cubicBezTo>
                    <a:moveTo>
                      <a:pt x="1647" y="741"/>
                    </a:moveTo>
                    <a:cubicBezTo>
                      <a:pt x="1647" y="742"/>
                      <a:pt x="1648" y="744"/>
                      <a:pt x="1648" y="745"/>
                    </a:cubicBezTo>
                    <a:cubicBezTo>
                      <a:pt x="1648" y="745"/>
                      <a:pt x="1648" y="745"/>
                      <a:pt x="1648" y="745"/>
                    </a:cubicBezTo>
                    <a:cubicBezTo>
                      <a:pt x="1649" y="745"/>
                      <a:pt x="1649" y="745"/>
                      <a:pt x="1649" y="745"/>
                    </a:cubicBezTo>
                    <a:cubicBezTo>
                      <a:pt x="1649" y="743"/>
                      <a:pt x="1648" y="742"/>
                      <a:pt x="1648" y="741"/>
                    </a:cubicBezTo>
                    <a:cubicBezTo>
                      <a:pt x="1648" y="740"/>
                      <a:pt x="1648" y="740"/>
                      <a:pt x="1648" y="740"/>
                    </a:cubicBezTo>
                    <a:cubicBezTo>
                      <a:pt x="1647" y="741"/>
                      <a:pt x="1647" y="741"/>
                      <a:pt x="1647" y="741"/>
                    </a:cubicBezTo>
                    <a:moveTo>
                      <a:pt x="1646" y="733"/>
                    </a:moveTo>
                    <a:cubicBezTo>
                      <a:pt x="1647" y="734"/>
                      <a:pt x="1647" y="736"/>
                      <a:pt x="1647" y="737"/>
                    </a:cubicBezTo>
                    <a:cubicBezTo>
                      <a:pt x="1647" y="737"/>
                      <a:pt x="1647" y="737"/>
                      <a:pt x="1647" y="737"/>
                    </a:cubicBezTo>
                    <a:cubicBezTo>
                      <a:pt x="1648" y="737"/>
                      <a:pt x="1648" y="737"/>
                      <a:pt x="1648" y="737"/>
                    </a:cubicBezTo>
                    <a:cubicBezTo>
                      <a:pt x="1648" y="735"/>
                      <a:pt x="1648" y="734"/>
                      <a:pt x="1647" y="733"/>
                    </a:cubicBezTo>
                    <a:cubicBezTo>
                      <a:pt x="1647" y="732"/>
                      <a:pt x="1647" y="732"/>
                      <a:pt x="1647" y="732"/>
                    </a:cubicBezTo>
                    <a:cubicBezTo>
                      <a:pt x="1646" y="733"/>
                      <a:pt x="1646" y="733"/>
                      <a:pt x="1646" y="733"/>
                    </a:cubicBezTo>
                    <a:cubicBezTo>
                      <a:pt x="1646" y="733"/>
                      <a:pt x="1646" y="733"/>
                      <a:pt x="1646" y="733"/>
                    </a:cubicBezTo>
                    <a:moveTo>
                      <a:pt x="1646" y="725"/>
                    </a:moveTo>
                    <a:cubicBezTo>
                      <a:pt x="1646" y="726"/>
                      <a:pt x="1646" y="728"/>
                      <a:pt x="1646" y="729"/>
                    </a:cubicBezTo>
                    <a:cubicBezTo>
                      <a:pt x="1647" y="729"/>
                      <a:pt x="1647" y="729"/>
                      <a:pt x="1647" y="729"/>
                    </a:cubicBezTo>
                    <a:cubicBezTo>
                      <a:pt x="1647" y="729"/>
                      <a:pt x="1647" y="729"/>
                      <a:pt x="1647" y="729"/>
                    </a:cubicBezTo>
                    <a:cubicBezTo>
                      <a:pt x="1647" y="728"/>
                      <a:pt x="1647" y="726"/>
                      <a:pt x="1647" y="725"/>
                    </a:cubicBezTo>
                    <a:cubicBezTo>
                      <a:pt x="1646" y="724"/>
                      <a:pt x="1646" y="724"/>
                      <a:pt x="1646" y="724"/>
                    </a:cubicBezTo>
                    <a:cubicBezTo>
                      <a:pt x="1646" y="725"/>
                      <a:pt x="1646" y="725"/>
                      <a:pt x="1646" y="725"/>
                    </a:cubicBezTo>
                    <a:moveTo>
                      <a:pt x="1645" y="717"/>
                    </a:moveTo>
                    <a:cubicBezTo>
                      <a:pt x="1645" y="718"/>
                      <a:pt x="1645" y="720"/>
                      <a:pt x="1645" y="721"/>
                    </a:cubicBezTo>
                    <a:cubicBezTo>
                      <a:pt x="1646" y="721"/>
                      <a:pt x="1646" y="721"/>
                      <a:pt x="1646" y="721"/>
                    </a:cubicBezTo>
                    <a:cubicBezTo>
                      <a:pt x="1646" y="721"/>
                      <a:pt x="1646" y="721"/>
                      <a:pt x="1646" y="721"/>
                    </a:cubicBezTo>
                    <a:cubicBezTo>
                      <a:pt x="1646" y="720"/>
                      <a:pt x="1646" y="718"/>
                      <a:pt x="1646" y="717"/>
                    </a:cubicBezTo>
                    <a:cubicBezTo>
                      <a:pt x="1645" y="717"/>
                      <a:pt x="1645" y="717"/>
                      <a:pt x="1645" y="717"/>
                    </a:cubicBezTo>
                    <a:cubicBezTo>
                      <a:pt x="1645" y="717"/>
                      <a:pt x="1645" y="717"/>
                      <a:pt x="1645" y="717"/>
                    </a:cubicBezTo>
                    <a:cubicBezTo>
                      <a:pt x="1645" y="717"/>
                      <a:pt x="1645" y="717"/>
                      <a:pt x="1645" y="717"/>
                    </a:cubicBezTo>
                    <a:moveTo>
                      <a:pt x="1643" y="709"/>
                    </a:moveTo>
                    <a:cubicBezTo>
                      <a:pt x="1644" y="711"/>
                      <a:pt x="1644" y="712"/>
                      <a:pt x="1644" y="713"/>
                    </a:cubicBezTo>
                    <a:cubicBezTo>
                      <a:pt x="1645" y="714"/>
                      <a:pt x="1645" y="714"/>
                      <a:pt x="1645" y="714"/>
                    </a:cubicBezTo>
                    <a:cubicBezTo>
                      <a:pt x="1645" y="713"/>
                      <a:pt x="1645" y="713"/>
                      <a:pt x="1645" y="713"/>
                    </a:cubicBezTo>
                    <a:cubicBezTo>
                      <a:pt x="1645" y="712"/>
                      <a:pt x="1645" y="710"/>
                      <a:pt x="1644" y="709"/>
                    </a:cubicBezTo>
                    <a:cubicBezTo>
                      <a:pt x="1644" y="709"/>
                      <a:pt x="1644" y="709"/>
                      <a:pt x="1644" y="709"/>
                    </a:cubicBezTo>
                    <a:cubicBezTo>
                      <a:pt x="1643" y="709"/>
                      <a:pt x="1643" y="709"/>
                      <a:pt x="1643" y="709"/>
                    </a:cubicBezTo>
                    <a:cubicBezTo>
                      <a:pt x="1643" y="709"/>
                      <a:pt x="1643" y="709"/>
                      <a:pt x="1643" y="709"/>
                    </a:cubicBezTo>
                    <a:moveTo>
                      <a:pt x="1642" y="701"/>
                    </a:moveTo>
                    <a:cubicBezTo>
                      <a:pt x="1642" y="703"/>
                      <a:pt x="1643" y="704"/>
                      <a:pt x="1643" y="705"/>
                    </a:cubicBezTo>
                    <a:cubicBezTo>
                      <a:pt x="1643" y="706"/>
                      <a:pt x="1643" y="706"/>
                      <a:pt x="1643" y="706"/>
                    </a:cubicBezTo>
                    <a:cubicBezTo>
                      <a:pt x="1644" y="705"/>
                      <a:pt x="1644" y="705"/>
                      <a:pt x="1644" y="705"/>
                    </a:cubicBezTo>
                    <a:cubicBezTo>
                      <a:pt x="1644" y="704"/>
                      <a:pt x="1643" y="702"/>
                      <a:pt x="1643" y="701"/>
                    </a:cubicBezTo>
                    <a:cubicBezTo>
                      <a:pt x="1643" y="701"/>
                      <a:pt x="1643" y="701"/>
                      <a:pt x="1643" y="701"/>
                    </a:cubicBezTo>
                    <a:cubicBezTo>
                      <a:pt x="1642" y="701"/>
                      <a:pt x="1642" y="701"/>
                      <a:pt x="1642" y="701"/>
                    </a:cubicBezTo>
                    <a:cubicBezTo>
                      <a:pt x="1642" y="701"/>
                      <a:pt x="1642" y="701"/>
                      <a:pt x="1642" y="701"/>
                    </a:cubicBezTo>
                    <a:moveTo>
                      <a:pt x="1641" y="693"/>
                    </a:moveTo>
                    <a:cubicBezTo>
                      <a:pt x="1641" y="695"/>
                      <a:pt x="1641" y="696"/>
                      <a:pt x="1642" y="697"/>
                    </a:cubicBezTo>
                    <a:cubicBezTo>
                      <a:pt x="1642" y="698"/>
                      <a:pt x="1642" y="698"/>
                      <a:pt x="1642" y="698"/>
                    </a:cubicBezTo>
                    <a:cubicBezTo>
                      <a:pt x="1643" y="697"/>
                      <a:pt x="1643" y="697"/>
                      <a:pt x="1643" y="697"/>
                    </a:cubicBezTo>
                    <a:cubicBezTo>
                      <a:pt x="1642" y="696"/>
                      <a:pt x="1642" y="695"/>
                      <a:pt x="1642" y="693"/>
                    </a:cubicBezTo>
                    <a:cubicBezTo>
                      <a:pt x="1641" y="693"/>
                      <a:pt x="1641" y="693"/>
                      <a:pt x="1641" y="693"/>
                    </a:cubicBezTo>
                    <a:cubicBezTo>
                      <a:pt x="1641" y="693"/>
                      <a:pt x="1641" y="693"/>
                      <a:pt x="1641" y="693"/>
                    </a:cubicBezTo>
                    <a:moveTo>
                      <a:pt x="1640" y="686"/>
                    </a:moveTo>
                    <a:cubicBezTo>
                      <a:pt x="1640" y="687"/>
                      <a:pt x="1640" y="688"/>
                      <a:pt x="1640" y="689"/>
                    </a:cubicBezTo>
                    <a:cubicBezTo>
                      <a:pt x="1641" y="690"/>
                      <a:pt x="1641" y="690"/>
                      <a:pt x="1641" y="690"/>
                    </a:cubicBezTo>
                    <a:cubicBezTo>
                      <a:pt x="1641" y="689"/>
                      <a:pt x="1641" y="689"/>
                      <a:pt x="1641" y="689"/>
                    </a:cubicBezTo>
                    <a:cubicBezTo>
                      <a:pt x="1641" y="688"/>
                      <a:pt x="1641" y="687"/>
                      <a:pt x="1641" y="685"/>
                    </a:cubicBezTo>
                    <a:cubicBezTo>
                      <a:pt x="1640" y="685"/>
                      <a:pt x="1640" y="685"/>
                      <a:pt x="1640" y="685"/>
                    </a:cubicBezTo>
                    <a:cubicBezTo>
                      <a:pt x="1640" y="686"/>
                      <a:pt x="1640" y="686"/>
                      <a:pt x="1640" y="686"/>
                    </a:cubicBezTo>
                    <a:moveTo>
                      <a:pt x="1638" y="678"/>
                    </a:moveTo>
                    <a:cubicBezTo>
                      <a:pt x="1639" y="679"/>
                      <a:pt x="1639" y="680"/>
                      <a:pt x="1639" y="682"/>
                    </a:cubicBezTo>
                    <a:cubicBezTo>
                      <a:pt x="1640" y="682"/>
                      <a:pt x="1640" y="682"/>
                      <a:pt x="1640" y="682"/>
                    </a:cubicBezTo>
                    <a:cubicBezTo>
                      <a:pt x="1640" y="681"/>
                      <a:pt x="1640" y="681"/>
                      <a:pt x="1640" y="681"/>
                    </a:cubicBezTo>
                    <a:cubicBezTo>
                      <a:pt x="1640" y="680"/>
                      <a:pt x="1640" y="679"/>
                      <a:pt x="1639" y="677"/>
                    </a:cubicBezTo>
                    <a:cubicBezTo>
                      <a:pt x="1639" y="677"/>
                      <a:pt x="1639" y="677"/>
                      <a:pt x="1639" y="677"/>
                    </a:cubicBezTo>
                    <a:cubicBezTo>
                      <a:pt x="1638" y="678"/>
                      <a:pt x="1638" y="678"/>
                      <a:pt x="1638" y="678"/>
                    </a:cubicBezTo>
                    <a:cubicBezTo>
                      <a:pt x="1638" y="678"/>
                      <a:pt x="1638" y="678"/>
                      <a:pt x="1638" y="678"/>
                    </a:cubicBezTo>
                    <a:moveTo>
                      <a:pt x="1637" y="670"/>
                    </a:moveTo>
                    <a:cubicBezTo>
                      <a:pt x="1637" y="671"/>
                      <a:pt x="1637" y="672"/>
                      <a:pt x="1638" y="674"/>
                    </a:cubicBezTo>
                    <a:cubicBezTo>
                      <a:pt x="1638" y="674"/>
                      <a:pt x="1638" y="674"/>
                      <a:pt x="1638" y="674"/>
                    </a:cubicBezTo>
                    <a:cubicBezTo>
                      <a:pt x="1639" y="674"/>
                      <a:pt x="1639" y="674"/>
                      <a:pt x="1639" y="674"/>
                    </a:cubicBezTo>
                    <a:cubicBezTo>
                      <a:pt x="1638" y="672"/>
                      <a:pt x="1638" y="671"/>
                      <a:pt x="1638" y="670"/>
                    </a:cubicBezTo>
                    <a:cubicBezTo>
                      <a:pt x="1637" y="669"/>
                      <a:pt x="1637" y="669"/>
                      <a:pt x="1637" y="669"/>
                    </a:cubicBezTo>
                    <a:cubicBezTo>
                      <a:pt x="1637" y="670"/>
                      <a:pt x="1637" y="670"/>
                      <a:pt x="1637" y="670"/>
                    </a:cubicBezTo>
                    <a:cubicBezTo>
                      <a:pt x="1637" y="670"/>
                      <a:pt x="1637" y="670"/>
                      <a:pt x="1637" y="670"/>
                    </a:cubicBezTo>
                    <a:moveTo>
                      <a:pt x="1635" y="662"/>
                    </a:moveTo>
                    <a:cubicBezTo>
                      <a:pt x="1636" y="663"/>
                      <a:pt x="1636" y="665"/>
                      <a:pt x="1636" y="666"/>
                    </a:cubicBezTo>
                    <a:cubicBezTo>
                      <a:pt x="1637" y="666"/>
                      <a:pt x="1637" y="666"/>
                      <a:pt x="1637" y="666"/>
                    </a:cubicBezTo>
                    <a:cubicBezTo>
                      <a:pt x="1637" y="666"/>
                      <a:pt x="1637" y="666"/>
                      <a:pt x="1637" y="666"/>
                    </a:cubicBezTo>
                    <a:cubicBezTo>
                      <a:pt x="1637" y="664"/>
                      <a:pt x="1637" y="663"/>
                      <a:pt x="1636" y="662"/>
                    </a:cubicBezTo>
                    <a:cubicBezTo>
                      <a:pt x="1636" y="661"/>
                      <a:pt x="1636" y="661"/>
                      <a:pt x="1636" y="661"/>
                    </a:cubicBezTo>
                    <a:cubicBezTo>
                      <a:pt x="1635" y="662"/>
                      <a:pt x="1635" y="662"/>
                      <a:pt x="1635" y="662"/>
                    </a:cubicBezTo>
                    <a:moveTo>
                      <a:pt x="1634" y="654"/>
                    </a:moveTo>
                    <a:cubicBezTo>
                      <a:pt x="1634" y="655"/>
                      <a:pt x="1634" y="657"/>
                      <a:pt x="1635" y="658"/>
                    </a:cubicBezTo>
                    <a:cubicBezTo>
                      <a:pt x="1635" y="658"/>
                      <a:pt x="1635" y="658"/>
                      <a:pt x="1635" y="658"/>
                    </a:cubicBezTo>
                    <a:cubicBezTo>
                      <a:pt x="1636" y="658"/>
                      <a:pt x="1636" y="658"/>
                      <a:pt x="1636" y="658"/>
                    </a:cubicBezTo>
                    <a:cubicBezTo>
                      <a:pt x="1635" y="657"/>
                      <a:pt x="1635" y="655"/>
                      <a:pt x="1635" y="654"/>
                    </a:cubicBezTo>
                    <a:cubicBezTo>
                      <a:pt x="1634" y="654"/>
                      <a:pt x="1634" y="654"/>
                      <a:pt x="1634" y="654"/>
                    </a:cubicBezTo>
                    <a:cubicBezTo>
                      <a:pt x="1634" y="654"/>
                      <a:pt x="1634" y="654"/>
                      <a:pt x="1634" y="654"/>
                    </a:cubicBezTo>
                    <a:moveTo>
                      <a:pt x="1632" y="646"/>
                    </a:moveTo>
                    <a:cubicBezTo>
                      <a:pt x="1632" y="648"/>
                      <a:pt x="1633" y="649"/>
                      <a:pt x="1633" y="650"/>
                    </a:cubicBezTo>
                    <a:cubicBezTo>
                      <a:pt x="1633" y="651"/>
                      <a:pt x="1633" y="651"/>
                      <a:pt x="1633" y="651"/>
                    </a:cubicBezTo>
                    <a:cubicBezTo>
                      <a:pt x="1634" y="650"/>
                      <a:pt x="1634" y="650"/>
                      <a:pt x="1634" y="650"/>
                    </a:cubicBezTo>
                    <a:cubicBezTo>
                      <a:pt x="1634" y="649"/>
                      <a:pt x="1633" y="647"/>
                      <a:pt x="1633" y="646"/>
                    </a:cubicBezTo>
                    <a:cubicBezTo>
                      <a:pt x="1632" y="646"/>
                      <a:pt x="1632" y="646"/>
                      <a:pt x="1632" y="646"/>
                    </a:cubicBezTo>
                    <a:cubicBezTo>
                      <a:pt x="1632" y="646"/>
                      <a:pt x="1632" y="646"/>
                      <a:pt x="1632" y="646"/>
                    </a:cubicBezTo>
                    <a:moveTo>
                      <a:pt x="1630" y="639"/>
                    </a:moveTo>
                    <a:cubicBezTo>
                      <a:pt x="1631" y="640"/>
                      <a:pt x="1631" y="641"/>
                      <a:pt x="1631" y="642"/>
                    </a:cubicBezTo>
                    <a:cubicBezTo>
                      <a:pt x="1632" y="643"/>
                      <a:pt x="1632" y="643"/>
                      <a:pt x="1632" y="643"/>
                    </a:cubicBezTo>
                    <a:cubicBezTo>
                      <a:pt x="1632" y="642"/>
                      <a:pt x="1632" y="642"/>
                      <a:pt x="1632" y="642"/>
                    </a:cubicBezTo>
                    <a:cubicBezTo>
                      <a:pt x="1632" y="641"/>
                      <a:pt x="1632" y="640"/>
                      <a:pt x="1631" y="638"/>
                    </a:cubicBezTo>
                    <a:cubicBezTo>
                      <a:pt x="1631" y="638"/>
                      <a:pt x="1631" y="638"/>
                      <a:pt x="1631" y="638"/>
                    </a:cubicBezTo>
                    <a:cubicBezTo>
                      <a:pt x="1630" y="639"/>
                      <a:pt x="1630" y="639"/>
                      <a:pt x="1630" y="639"/>
                    </a:cubicBezTo>
                    <a:moveTo>
                      <a:pt x="1628" y="631"/>
                    </a:moveTo>
                    <a:cubicBezTo>
                      <a:pt x="1629" y="632"/>
                      <a:pt x="1629" y="633"/>
                      <a:pt x="1629" y="635"/>
                    </a:cubicBezTo>
                    <a:cubicBezTo>
                      <a:pt x="1630" y="635"/>
                      <a:pt x="1630" y="635"/>
                      <a:pt x="1630" y="635"/>
                    </a:cubicBezTo>
                    <a:cubicBezTo>
                      <a:pt x="1630" y="634"/>
                      <a:pt x="1630" y="634"/>
                      <a:pt x="1630" y="634"/>
                    </a:cubicBezTo>
                    <a:cubicBezTo>
                      <a:pt x="1630" y="633"/>
                      <a:pt x="1630" y="632"/>
                      <a:pt x="1629" y="631"/>
                    </a:cubicBezTo>
                    <a:cubicBezTo>
                      <a:pt x="1629" y="630"/>
                      <a:pt x="1629" y="630"/>
                      <a:pt x="1629" y="630"/>
                    </a:cubicBezTo>
                    <a:cubicBezTo>
                      <a:pt x="1628" y="631"/>
                      <a:pt x="1628" y="631"/>
                      <a:pt x="1628" y="631"/>
                    </a:cubicBezTo>
                    <a:cubicBezTo>
                      <a:pt x="1628" y="631"/>
                      <a:pt x="1628" y="631"/>
                      <a:pt x="1628" y="631"/>
                    </a:cubicBezTo>
                    <a:moveTo>
                      <a:pt x="1627" y="623"/>
                    </a:moveTo>
                    <a:cubicBezTo>
                      <a:pt x="1627" y="624"/>
                      <a:pt x="1627" y="626"/>
                      <a:pt x="1627" y="627"/>
                    </a:cubicBezTo>
                    <a:cubicBezTo>
                      <a:pt x="1628" y="627"/>
                      <a:pt x="1628" y="627"/>
                      <a:pt x="1628" y="627"/>
                    </a:cubicBezTo>
                    <a:cubicBezTo>
                      <a:pt x="1628" y="627"/>
                      <a:pt x="1628" y="627"/>
                      <a:pt x="1628" y="627"/>
                    </a:cubicBezTo>
                    <a:cubicBezTo>
                      <a:pt x="1628" y="625"/>
                      <a:pt x="1628" y="624"/>
                      <a:pt x="1627" y="623"/>
                    </a:cubicBezTo>
                    <a:cubicBezTo>
                      <a:pt x="1627" y="622"/>
                      <a:pt x="1627" y="622"/>
                      <a:pt x="1627" y="622"/>
                    </a:cubicBezTo>
                    <a:cubicBezTo>
                      <a:pt x="1627" y="623"/>
                      <a:pt x="1627" y="623"/>
                      <a:pt x="1627" y="623"/>
                    </a:cubicBezTo>
                    <a:cubicBezTo>
                      <a:pt x="1627" y="623"/>
                      <a:pt x="1627" y="623"/>
                      <a:pt x="1627" y="623"/>
                    </a:cubicBezTo>
                    <a:moveTo>
                      <a:pt x="1625" y="615"/>
                    </a:moveTo>
                    <a:cubicBezTo>
                      <a:pt x="1625" y="617"/>
                      <a:pt x="1625" y="618"/>
                      <a:pt x="1626" y="619"/>
                    </a:cubicBezTo>
                    <a:cubicBezTo>
                      <a:pt x="1626" y="620"/>
                      <a:pt x="1626" y="620"/>
                      <a:pt x="1626" y="620"/>
                    </a:cubicBezTo>
                    <a:cubicBezTo>
                      <a:pt x="1626" y="619"/>
                      <a:pt x="1626" y="619"/>
                      <a:pt x="1626" y="619"/>
                    </a:cubicBezTo>
                    <a:cubicBezTo>
                      <a:pt x="1626" y="618"/>
                      <a:pt x="1626" y="616"/>
                      <a:pt x="1625" y="615"/>
                    </a:cubicBezTo>
                    <a:cubicBezTo>
                      <a:pt x="1625" y="615"/>
                      <a:pt x="1625" y="615"/>
                      <a:pt x="1625" y="615"/>
                    </a:cubicBezTo>
                    <a:cubicBezTo>
                      <a:pt x="1625" y="615"/>
                      <a:pt x="1625" y="615"/>
                      <a:pt x="1625" y="615"/>
                    </a:cubicBezTo>
                    <a:moveTo>
                      <a:pt x="1622" y="608"/>
                    </a:moveTo>
                    <a:cubicBezTo>
                      <a:pt x="1623" y="609"/>
                      <a:pt x="1623" y="610"/>
                      <a:pt x="1623" y="611"/>
                    </a:cubicBezTo>
                    <a:cubicBezTo>
                      <a:pt x="1624" y="612"/>
                      <a:pt x="1624" y="612"/>
                      <a:pt x="1624" y="612"/>
                    </a:cubicBezTo>
                    <a:cubicBezTo>
                      <a:pt x="1624" y="611"/>
                      <a:pt x="1624" y="611"/>
                      <a:pt x="1624" y="611"/>
                    </a:cubicBezTo>
                    <a:cubicBezTo>
                      <a:pt x="1624" y="610"/>
                      <a:pt x="1624" y="609"/>
                      <a:pt x="1623" y="607"/>
                    </a:cubicBezTo>
                    <a:cubicBezTo>
                      <a:pt x="1623" y="607"/>
                      <a:pt x="1623" y="607"/>
                      <a:pt x="1623" y="607"/>
                    </a:cubicBezTo>
                    <a:cubicBezTo>
                      <a:pt x="1622" y="608"/>
                      <a:pt x="1622" y="608"/>
                      <a:pt x="1622" y="608"/>
                    </a:cubicBezTo>
                    <a:moveTo>
                      <a:pt x="1620" y="600"/>
                    </a:moveTo>
                    <a:cubicBezTo>
                      <a:pt x="1621" y="601"/>
                      <a:pt x="1621" y="603"/>
                      <a:pt x="1621" y="604"/>
                    </a:cubicBezTo>
                    <a:cubicBezTo>
                      <a:pt x="1622" y="604"/>
                      <a:pt x="1622" y="604"/>
                      <a:pt x="1622" y="604"/>
                    </a:cubicBezTo>
                    <a:cubicBezTo>
                      <a:pt x="1622" y="604"/>
                      <a:pt x="1622" y="604"/>
                      <a:pt x="1622" y="604"/>
                    </a:cubicBezTo>
                    <a:cubicBezTo>
                      <a:pt x="1622" y="602"/>
                      <a:pt x="1622" y="601"/>
                      <a:pt x="1621" y="600"/>
                    </a:cubicBezTo>
                    <a:cubicBezTo>
                      <a:pt x="1621" y="599"/>
                      <a:pt x="1621" y="599"/>
                      <a:pt x="1621" y="599"/>
                    </a:cubicBezTo>
                    <a:cubicBezTo>
                      <a:pt x="1620" y="600"/>
                      <a:pt x="1620" y="600"/>
                      <a:pt x="1620" y="600"/>
                    </a:cubicBezTo>
                    <a:cubicBezTo>
                      <a:pt x="1620" y="600"/>
                      <a:pt x="1620" y="600"/>
                      <a:pt x="1620" y="600"/>
                    </a:cubicBezTo>
                    <a:moveTo>
                      <a:pt x="1618" y="592"/>
                    </a:moveTo>
                    <a:cubicBezTo>
                      <a:pt x="1618" y="594"/>
                      <a:pt x="1619" y="595"/>
                      <a:pt x="1619" y="596"/>
                    </a:cubicBezTo>
                    <a:cubicBezTo>
                      <a:pt x="1620" y="596"/>
                      <a:pt x="1620" y="596"/>
                      <a:pt x="1620" y="596"/>
                    </a:cubicBezTo>
                    <a:cubicBezTo>
                      <a:pt x="1620" y="596"/>
                      <a:pt x="1620" y="596"/>
                      <a:pt x="1620" y="596"/>
                    </a:cubicBezTo>
                    <a:cubicBezTo>
                      <a:pt x="1620" y="595"/>
                      <a:pt x="1619" y="593"/>
                      <a:pt x="1619" y="592"/>
                    </a:cubicBezTo>
                    <a:cubicBezTo>
                      <a:pt x="1618" y="592"/>
                      <a:pt x="1618" y="592"/>
                      <a:pt x="1618" y="592"/>
                    </a:cubicBezTo>
                    <a:cubicBezTo>
                      <a:pt x="1618" y="592"/>
                      <a:pt x="1618" y="592"/>
                      <a:pt x="1618" y="592"/>
                    </a:cubicBezTo>
                    <a:moveTo>
                      <a:pt x="1616" y="585"/>
                    </a:moveTo>
                    <a:cubicBezTo>
                      <a:pt x="1616" y="586"/>
                      <a:pt x="1617" y="587"/>
                      <a:pt x="1617" y="588"/>
                    </a:cubicBezTo>
                    <a:cubicBezTo>
                      <a:pt x="1618" y="589"/>
                      <a:pt x="1618" y="589"/>
                      <a:pt x="1618" y="589"/>
                    </a:cubicBezTo>
                    <a:cubicBezTo>
                      <a:pt x="1618" y="588"/>
                      <a:pt x="1618" y="588"/>
                      <a:pt x="1618" y="588"/>
                    </a:cubicBezTo>
                    <a:cubicBezTo>
                      <a:pt x="1618" y="587"/>
                      <a:pt x="1617" y="586"/>
                      <a:pt x="1617" y="584"/>
                    </a:cubicBezTo>
                    <a:cubicBezTo>
                      <a:pt x="1616" y="584"/>
                      <a:pt x="1616" y="584"/>
                      <a:pt x="1616" y="584"/>
                    </a:cubicBezTo>
                    <a:cubicBezTo>
                      <a:pt x="1616" y="585"/>
                      <a:pt x="1616" y="585"/>
                      <a:pt x="1616" y="585"/>
                    </a:cubicBezTo>
                    <a:moveTo>
                      <a:pt x="1613" y="577"/>
                    </a:moveTo>
                    <a:cubicBezTo>
                      <a:pt x="1614" y="578"/>
                      <a:pt x="1614" y="580"/>
                      <a:pt x="1615" y="581"/>
                    </a:cubicBezTo>
                    <a:cubicBezTo>
                      <a:pt x="1615" y="581"/>
                      <a:pt x="1615" y="581"/>
                      <a:pt x="1615" y="581"/>
                    </a:cubicBezTo>
                    <a:cubicBezTo>
                      <a:pt x="1616" y="581"/>
                      <a:pt x="1616" y="581"/>
                      <a:pt x="1616" y="581"/>
                    </a:cubicBezTo>
                    <a:cubicBezTo>
                      <a:pt x="1615" y="579"/>
                      <a:pt x="1615" y="578"/>
                      <a:pt x="1614" y="577"/>
                    </a:cubicBezTo>
                    <a:cubicBezTo>
                      <a:pt x="1614" y="576"/>
                      <a:pt x="1614" y="576"/>
                      <a:pt x="1614" y="576"/>
                    </a:cubicBezTo>
                    <a:cubicBezTo>
                      <a:pt x="1613" y="577"/>
                      <a:pt x="1613" y="577"/>
                      <a:pt x="1613" y="577"/>
                    </a:cubicBezTo>
                    <a:moveTo>
                      <a:pt x="1611" y="569"/>
                    </a:moveTo>
                    <a:cubicBezTo>
                      <a:pt x="1611" y="571"/>
                      <a:pt x="1612" y="572"/>
                      <a:pt x="1612" y="573"/>
                    </a:cubicBezTo>
                    <a:cubicBezTo>
                      <a:pt x="1613" y="574"/>
                      <a:pt x="1613" y="574"/>
                      <a:pt x="1613" y="574"/>
                    </a:cubicBezTo>
                    <a:cubicBezTo>
                      <a:pt x="1613" y="573"/>
                      <a:pt x="1613" y="573"/>
                      <a:pt x="1613" y="573"/>
                    </a:cubicBezTo>
                    <a:cubicBezTo>
                      <a:pt x="1613" y="572"/>
                      <a:pt x="1612" y="570"/>
                      <a:pt x="1612" y="569"/>
                    </a:cubicBezTo>
                    <a:cubicBezTo>
                      <a:pt x="1611" y="569"/>
                      <a:pt x="1611" y="569"/>
                      <a:pt x="1611" y="569"/>
                    </a:cubicBezTo>
                    <a:cubicBezTo>
                      <a:pt x="1611" y="569"/>
                      <a:pt x="1611" y="569"/>
                      <a:pt x="1611" y="569"/>
                    </a:cubicBezTo>
                    <a:moveTo>
                      <a:pt x="1608" y="562"/>
                    </a:moveTo>
                    <a:cubicBezTo>
                      <a:pt x="1609" y="563"/>
                      <a:pt x="1609" y="564"/>
                      <a:pt x="1610" y="566"/>
                    </a:cubicBezTo>
                    <a:cubicBezTo>
                      <a:pt x="1610" y="566"/>
                      <a:pt x="1610" y="566"/>
                      <a:pt x="1610" y="566"/>
                    </a:cubicBezTo>
                    <a:cubicBezTo>
                      <a:pt x="1611" y="565"/>
                      <a:pt x="1611" y="565"/>
                      <a:pt x="1611" y="565"/>
                    </a:cubicBezTo>
                    <a:cubicBezTo>
                      <a:pt x="1610" y="564"/>
                      <a:pt x="1610" y="563"/>
                      <a:pt x="1609" y="562"/>
                    </a:cubicBezTo>
                    <a:cubicBezTo>
                      <a:pt x="1609" y="561"/>
                      <a:pt x="1609" y="561"/>
                      <a:pt x="1609" y="561"/>
                    </a:cubicBezTo>
                    <a:cubicBezTo>
                      <a:pt x="1608" y="562"/>
                      <a:pt x="1608" y="562"/>
                      <a:pt x="1608" y="562"/>
                    </a:cubicBezTo>
                    <a:moveTo>
                      <a:pt x="1606" y="554"/>
                    </a:moveTo>
                    <a:cubicBezTo>
                      <a:pt x="1606" y="556"/>
                      <a:pt x="1607" y="557"/>
                      <a:pt x="1607" y="558"/>
                    </a:cubicBezTo>
                    <a:cubicBezTo>
                      <a:pt x="1608" y="558"/>
                      <a:pt x="1608" y="558"/>
                      <a:pt x="1608" y="558"/>
                    </a:cubicBezTo>
                    <a:cubicBezTo>
                      <a:pt x="1608" y="558"/>
                      <a:pt x="1608" y="558"/>
                      <a:pt x="1608" y="558"/>
                    </a:cubicBezTo>
                    <a:cubicBezTo>
                      <a:pt x="1608" y="556"/>
                      <a:pt x="1607" y="555"/>
                      <a:pt x="1607" y="554"/>
                    </a:cubicBezTo>
                    <a:cubicBezTo>
                      <a:pt x="1606" y="554"/>
                      <a:pt x="1606" y="554"/>
                      <a:pt x="1606" y="554"/>
                    </a:cubicBezTo>
                    <a:cubicBezTo>
                      <a:pt x="1606" y="554"/>
                      <a:pt x="1606" y="554"/>
                      <a:pt x="1606" y="554"/>
                    </a:cubicBezTo>
                    <a:moveTo>
                      <a:pt x="1603" y="547"/>
                    </a:moveTo>
                    <a:cubicBezTo>
                      <a:pt x="1604" y="548"/>
                      <a:pt x="1604" y="549"/>
                      <a:pt x="1605" y="551"/>
                    </a:cubicBezTo>
                    <a:cubicBezTo>
                      <a:pt x="1605" y="551"/>
                      <a:pt x="1605" y="551"/>
                      <a:pt x="1605" y="551"/>
                    </a:cubicBezTo>
                    <a:cubicBezTo>
                      <a:pt x="1605" y="550"/>
                      <a:pt x="1605" y="550"/>
                      <a:pt x="1605" y="550"/>
                    </a:cubicBezTo>
                    <a:cubicBezTo>
                      <a:pt x="1605" y="549"/>
                      <a:pt x="1605" y="548"/>
                      <a:pt x="1604" y="546"/>
                    </a:cubicBezTo>
                    <a:cubicBezTo>
                      <a:pt x="1604" y="546"/>
                      <a:pt x="1604" y="546"/>
                      <a:pt x="1604" y="546"/>
                    </a:cubicBezTo>
                    <a:cubicBezTo>
                      <a:pt x="1603" y="547"/>
                      <a:pt x="1603" y="547"/>
                      <a:pt x="1603" y="547"/>
                    </a:cubicBezTo>
                    <a:moveTo>
                      <a:pt x="1600" y="539"/>
                    </a:moveTo>
                    <a:cubicBezTo>
                      <a:pt x="1601" y="541"/>
                      <a:pt x="1601" y="542"/>
                      <a:pt x="1602" y="543"/>
                    </a:cubicBezTo>
                    <a:cubicBezTo>
                      <a:pt x="1602" y="543"/>
                      <a:pt x="1602" y="543"/>
                      <a:pt x="1602" y="543"/>
                    </a:cubicBezTo>
                    <a:cubicBezTo>
                      <a:pt x="1603" y="543"/>
                      <a:pt x="1603" y="543"/>
                      <a:pt x="1603" y="543"/>
                    </a:cubicBezTo>
                    <a:cubicBezTo>
                      <a:pt x="1602" y="541"/>
                      <a:pt x="1602" y="540"/>
                      <a:pt x="1601" y="539"/>
                    </a:cubicBezTo>
                    <a:cubicBezTo>
                      <a:pt x="1601" y="539"/>
                      <a:pt x="1601" y="539"/>
                      <a:pt x="1601" y="539"/>
                    </a:cubicBezTo>
                    <a:cubicBezTo>
                      <a:pt x="1600" y="539"/>
                      <a:pt x="1600" y="539"/>
                      <a:pt x="1600" y="539"/>
                    </a:cubicBezTo>
                    <a:moveTo>
                      <a:pt x="1598" y="532"/>
                    </a:moveTo>
                    <a:cubicBezTo>
                      <a:pt x="1598" y="533"/>
                      <a:pt x="1599" y="534"/>
                      <a:pt x="1599" y="536"/>
                    </a:cubicBezTo>
                    <a:cubicBezTo>
                      <a:pt x="1600" y="536"/>
                      <a:pt x="1600" y="536"/>
                      <a:pt x="1600" y="536"/>
                    </a:cubicBezTo>
                    <a:cubicBezTo>
                      <a:pt x="1600" y="535"/>
                      <a:pt x="1600" y="535"/>
                      <a:pt x="1600" y="535"/>
                    </a:cubicBezTo>
                    <a:cubicBezTo>
                      <a:pt x="1600" y="534"/>
                      <a:pt x="1599" y="533"/>
                      <a:pt x="1599" y="531"/>
                    </a:cubicBezTo>
                    <a:cubicBezTo>
                      <a:pt x="1598" y="531"/>
                      <a:pt x="1598" y="531"/>
                      <a:pt x="1598" y="531"/>
                    </a:cubicBezTo>
                    <a:cubicBezTo>
                      <a:pt x="1598" y="532"/>
                      <a:pt x="1598" y="532"/>
                      <a:pt x="1598" y="532"/>
                    </a:cubicBezTo>
                    <a:moveTo>
                      <a:pt x="1595" y="524"/>
                    </a:moveTo>
                    <a:cubicBezTo>
                      <a:pt x="1595" y="526"/>
                      <a:pt x="1596" y="527"/>
                      <a:pt x="1596" y="528"/>
                    </a:cubicBezTo>
                    <a:cubicBezTo>
                      <a:pt x="1597" y="528"/>
                      <a:pt x="1597" y="528"/>
                      <a:pt x="1597" y="528"/>
                    </a:cubicBezTo>
                    <a:cubicBezTo>
                      <a:pt x="1597" y="528"/>
                      <a:pt x="1597" y="528"/>
                      <a:pt x="1597" y="528"/>
                    </a:cubicBezTo>
                    <a:cubicBezTo>
                      <a:pt x="1597" y="526"/>
                      <a:pt x="1596" y="525"/>
                      <a:pt x="1596" y="524"/>
                    </a:cubicBezTo>
                    <a:cubicBezTo>
                      <a:pt x="1595" y="524"/>
                      <a:pt x="1595" y="524"/>
                      <a:pt x="1595" y="524"/>
                    </a:cubicBezTo>
                    <a:cubicBezTo>
                      <a:pt x="1595" y="524"/>
                      <a:pt x="1595" y="524"/>
                      <a:pt x="1595" y="524"/>
                    </a:cubicBezTo>
                    <a:moveTo>
                      <a:pt x="1592" y="517"/>
                    </a:moveTo>
                    <a:cubicBezTo>
                      <a:pt x="1592" y="518"/>
                      <a:pt x="1593" y="519"/>
                      <a:pt x="1593" y="521"/>
                    </a:cubicBezTo>
                    <a:cubicBezTo>
                      <a:pt x="1594" y="521"/>
                      <a:pt x="1594" y="521"/>
                      <a:pt x="1594" y="521"/>
                    </a:cubicBezTo>
                    <a:cubicBezTo>
                      <a:pt x="1594" y="520"/>
                      <a:pt x="1594" y="520"/>
                      <a:pt x="1594" y="520"/>
                    </a:cubicBezTo>
                    <a:cubicBezTo>
                      <a:pt x="1594" y="519"/>
                      <a:pt x="1593" y="518"/>
                      <a:pt x="1593" y="517"/>
                    </a:cubicBezTo>
                    <a:cubicBezTo>
                      <a:pt x="1592" y="516"/>
                      <a:pt x="1592" y="516"/>
                      <a:pt x="1592" y="516"/>
                    </a:cubicBezTo>
                    <a:cubicBezTo>
                      <a:pt x="1592" y="517"/>
                      <a:pt x="1592" y="517"/>
                      <a:pt x="1592" y="517"/>
                    </a:cubicBezTo>
                    <a:moveTo>
                      <a:pt x="1589" y="510"/>
                    </a:moveTo>
                    <a:cubicBezTo>
                      <a:pt x="1589" y="511"/>
                      <a:pt x="1590" y="512"/>
                      <a:pt x="1590" y="513"/>
                    </a:cubicBezTo>
                    <a:cubicBezTo>
                      <a:pt x="1591" y="514"/>
                      <a:pt x="1591" y="514"/>
                      <a:pt x="1591" y="514"/>
                    </a:cubicBezTo>
                    <a:cubicBezTo>
                      <a:pt x="1591" y="513"/>
                      <a:pt x="1591" y="513"/>
                      <a:pt x="1591" y="513"/>
                    </a:cubicBezTo>
                    <a:cubicBezTo>
                      <a:pt x="1591" y="512"/>
                      <a:pt x="1590" y="510"/>
                      <a:pt x="1590" y="509"/>
                    </a:cubicBezTo>
                    <a:cubicBezTo>
                      <a:pt x="1589" y="509"/>
                      <a:pt x="1589" y="509"/>
                      <a:pt x="1589" y="509"/>
                    </a:cubicBezTo>
                    <a:cubicBezTo>
                      <a:pt x="1589" y="510"/>
                      <a:pt x="1589" y="510"/>
                      <a:pt x="1589" y="510"/>
                    </a:cubicBezTo>
                    <a:moveTo>
                      <a:pt x="1586" y="502"/>
                    </a:moveTo>
                    <a:cubicBezTo>
                      <a:pt x="1586" y="503"/>
                      <a:pt x="1587" y="505"/>
                      <a:pt x="1587" y="506"/>
                    </a:cubicBezTo>
                    <a:cubicBezTo>
                      <a:pt x="1588" y="506"/>
                      <a:pt x="1588" y="506"/>
                      <a:pt x="1588" y="506"/>
                    </a:cubicBezTo>
                    <a:cubicBezTo>
                      <a:pt x="1588" y="506"/>
                      <a:pt x="1588" y="506"/>
                      <a:pt x="1588" y="506"/>
                    </a:cubicBezTo>
                    <a:cubicBezTo>
                      <a:pt x="1588" y="504"/>
                      <a:pt x="1587" y="503"/>
                      <a:pt x="1587" y="502"/>
                    </a:cubicBezTo>
                    <a:cubicBezTo>
                      <a:pt x="1586" y="502"/>
                      <a:pt x="1586" y="502"/>
                      <a:pt x="1586" y="502"/>
                    </a:cubicBezTo>
                    <a:cubicBezTo>
                      <a:pt x="1586" y="502"/>
                      <a:pt x="1586" y="502"/>
                      <a:pt x="1586" y="502"/>
                    </a:cubicBezTo>
                    <a:moveTo>
                      <a:pt x="1583" y="495"/>
                    </a:moveTo>
                    <a:cubicBezTo>
                      <a:pt x="1583" y="496"/>
                      <a:pt x="1584" y="497"/>
                      <a:pt x="1584" y="499"/>
                    </a:cubicBezTo>
                    <a:cubicBezTo>
                      <a:pt x="1585" y="499"/>
                      <a:pt x="1585" y="499"/>
                      <a:pt x="1585" y="499"/>
                    </a:cubicBezTo>
                    <a:cubicBezTo>
                      <a:pt x="1585" y="498"/>
                      <a:pt x="1585" y="498"/>
                      <a:pt x="1585" y="498"/>
                    </a:cubicBezTo>
                    <a:cubicBezTo>
                      <a:pt x="1585" y="497"/>
                      <a:pt x="1584" y="496"/>
                      <a:pt x="1583" y="495"/>
                    </a:cubicBezTo>
                    <a:cubicBezTo>
                      <a:pt x="1583" y="494"/>
                      <a:pt x="1583" y="494"/>
                      <a:pt x="1583" y="494"/>
                    </a:cubicBezTo>
                    <a:cubicBezTo>
                      <a:pt x="1583" y="495"/>
                      <a:pt x="1583" y="495"/>
                      <a:pt x="1583" y="495"/>
                    </a:cubicBezTo>
                    <a:moveTo>
                      <a:pt x="1579" y="488"/>
                    </a:moveTo>
                    <a:cubicBezTo>
                      <a:pt x="1580" y="489"/>
                      <a:pt x="1580" y="490"/>
                      <a:pt x="1581" y="491"/>
                    </a:cubicBezTo>
                    <a:cubicBezTo>
                      <a:pt x="1582" y="492"/>
                      <a:pt x="1582" y="492"/>
                      <a:pt x="1582" y="492"/>
                    </a:cubicBezTo>
                    <a:cubicBezTo>
                      <a:pt x="1582" y="491"/>
                      <a:pt x="1582" y="491"/>
                      <a:pt x="1582" y="491"/>
                    </a:cubicBezTo>
                    <a:cubicBezTo>
                      <a:pt x="1581" y="490"/>
                      <a:pt x="1581" y="488"/>
                      <a:pt x="1580" y="487"/>
                    </a:cubicBezTo>
                    <a:cubicBezTo>
                      <a:pt x="1580" y="487"/>
                      <a:pt x="1580" y="487"/>
                      <a:pt x="1580" y="487"/>
                    </a:cubicBezTo>
                    <a:cubicBezTo>
                      <a:pt x="1579" y="488"/>
                      <a:pt x="1579" y="488"/>
                      <a:pt x="1579" y="488"/>
                    </a:cubicBezTo>
                    <a:moveTo>
                      <a:pt x="1576" y="480"/>
                    </a:moveTo>
                    <a:cubicBezTo>
                      <a:pt x="1577" y="482"/>
                      <a:pt x="1577" y="483"/>
                      <a:pt x="1578" y="484"/>
                    </a:cubicBezTo>
                    <a:cubicBezTo>
                      <a:pt x="1578" y="484"/>
                      <a:pt x="1578" y="484"/>
                      <a:pt x="1578" y="484"/>
                    </a:cubicBezTo>
                    <a:cubicBezTo>
                      <a:pt x="1579" y="484"/>
                      <a:pt x="1579" y="484"/>
                      <a:pt x="1579" y="484"/>
                    </a:cubicBezTo>
                    <a:cubicBezTo>
                      <a:pt x="1578" y="482"/>
                      <a:pt x="1577" y="481"/>
                      <a:pt x="1577" y="480"/>
                    </a:cubicBezTo>
                    <a:cubicBezTo>
                      <a:pt x="1576" y="480"/>
                      <a:pt x="1576" y="480"/>
                      <a:pt x="1576" y="480"/>
                    </a:cubicBezTo>
                    <a:cubicBezTo>
                      <a:pt x="1576" y="480"/>
                      <a:pt x="1576" y="480"/>
                      <a:pt x="1576" y="480"/>
                    </a:cubicBezTo>
                    <a:cubicBezTo>
                      <a:pt x="1576" y="480"/>
                      <a:pt x="1576" y="480"/>
                      <a:pt x="1576" y="480"/>
                    </a:cubicBezTo>
                    <a:moveTo>
                      <a:pt x="1573" y="473"/>
                    </a:moveTo>
                    <a:cubicBezTo>
                      <a:pt x="1573" y="474"/>
                      <a:pt x="1574" y="476"/>
                      <a:pt x="1574" y="477"/>
                    </a:cubicBezTo>
                    <a:cubicBezTo>
                      <a:pt x="1575" y="477"/>
                      <a:pt x="1575" y="477"/>
                      <a:pt x="1575" y="477"/>
                    </a:cubicBezTo>
                    <a:cubicBezTo>
                      <a:pt x="1575" y="476"/>
                      <a:pt x="1575" y="476"/>
                      <a:pt x="1575" y="476"/>
                    </a:cubicBezTo>
                    <a:cubicBezTo>
                      <a:pt x="1575" y="475"/>
                      <a:pt x="1574" y="474"/>
                      <a:pt x="1574" y="473"/>
                    </a:cubicBezTo>
                    <a:cubicBezTo>
                      <a:pt x="1573" y="473"/>
                      <a:pt x="1573" y="473"/>
                      <a:pt x="1573" y="473"/>
                    </a:cubicBezTo>
                    <a:cubicBezTo>
                      <a:pt x="1573" y="473"/>
                      <a:pt x="1573" y="473"/>
                      <a:pt x="1573" y="473"/>
                    </a:cubicBezTo>
                    <a:moveTo>
                      <a:pt x="1569" y="466"/>
                    </a:moveTo>
                    <a:cubicBezTo>
                      <a:pt x="1570" y="467"/>
                      <a:pt x="1570" y="468"/>
                      <a:pt x="1571" y="470"/>
                    </a:cubicBezTo>
                    <a:cubicBezTo>
                      <a:pt x="1572" y="470"/>
                      <a:pt x="1572" y="470"/>
                      <a:pt x="1572" y="470"/>
                    </a:cubicBezTo>
                    <a:cubicBezTo>
                      <a:pt x="1572" y="469"/>
                      <a:pt x="1572" y="469"/>
                      <a:pt x="1572" y="469"/>
                    </a:cubicBezTo>
                    <a:cubicBezTo>
                      <a:pt x="1571" y="468"/>
                      <a:pt x="1571" y="467"/>
                      <a:pt x="1570" y="466"/>
                    </a:cubicBezTo>
                    <a:cubicBezTo>
                      <a:pt x="1569" y="465"/>
                      <a:pt x="1569" y="465"/>
                      <a:pt x="1569" y="465"/>
                    </a:cubicBezTo>
                    <a:cubicBezTo>
                      <a:pt x="1569" y="466"/>
                      <a:pt x="1569" y="466"/>
                      <a:pt x="1569" y="466"/>
                    </a:cubicBezTo>
                    <a:moveTo>
                      <a:pt x="1566" y="459"/>
                    </a:moveTo>
                    <a:cubicBezTo>
                      <a:pt x="1566" y="460"/>
                      <a:pt x="1567" y="461"/>
                      <a:pt x="1567" y="463"/>
                    </a:cubicBezTo>
                    <a:cubicBezTo>
                      <a:pt x="1568" y="463"/>
                      <a:pt x="1568" y="463"/>
                      <a:pt x="1568" y="463"/>
                    </a:cubicBezTo>
                    <a:cubicBezTo>
                      <a:pt x="1568" y="462"/>
                      <a:pt x="1568" y="462"/>
                      <a:pt x="1568" y="462"/>
                    </a:cubicBezTo>
                    <a:cubicBezTo>
                      <a:pt x="1568" y="461"/>
                      <a:pt x="1567" y="460"/>
                      <a:pt x="1567" y="458"/>
                    </a:cubicBezTo>
                    <a:cubicBezTo>
                      <a:pt x="1566" y="458"/>
                      <a:pt x="1566" y="458"/>
                      <a:pt x="1566" y="458"/>
                    </a:cubicBezTo>
                    <a:cubicBezTo>
                      <a:pt x="1566" y="459"/>
                      <a:pt x="1566" y="459"/>
                      <a:pt x="1566" y="459"/>
                    </a:cubicBezTo>
                    <a:moveTo>
                      <a:pt x="1562" y="452"/>
                    </a:moveTo>
                    <a:cubicBezTo>
                      <a:pt x="1563" y="453"/>
                      <a:pt x="1563" y="454"/>
                      <a:pt x="1564" y="455"/>
                    </a:cubicBezTo>
                    <a:cubicBezTo>
                      <a:pt x="1565" y="456"/>
                      <a:pt x="1565" y="456"/>
                      <a:pt x="1565" y="456"/>
                    </a:cubicBezTo>
                    <a:cubicBezTo>
                      <a:pt x="1565" y="455"/>
                      <a:pt x="1565" y="455"/>
                      <a:pt x="1565" y="455"/>
                    </a:cubicBezTo>
                    <a:cubicBezTo>
                      <a:pt x="1564" y="454"/>
                      <a:pt x="1564" y="453"/>
                      <a:pt x="1563" y="451"/>
                    </a:cubicBezTo>
                    <a:cubicBezTo>
                      <a:pt x="1562" y="451"/>
                      <a:pt x="1562" y="451"/>
                      <a:pt x="1562" y="451"/>
                    </a:cubicBezTo>
                    <a:cubicBezTo>
                      <a:pt x="1562" y="452"/>
                      <a:pt x="1562" y="452"/>
                      <a:pt x="1562" y="452"/>
                    </a:cubicBezTo>
                    <a:moveTo>
                      <a:pt x="1558" y="445"/>
                    </a:moveTo>
                    <a:cubicBezTo>
                      <a:pt x="1559" y="446"/>
                      <a:pt x="1560" y="447"/>
                      <a:pt x="1560" y="448"/>
                    </a:cubicBezTo>
                    <a:cubicBezTo>
                      <a:pt x="1561" y="449"/>
                      <a:pt x="1561" y="449"/>
                      <a:pt x="1561" y="449"/>
                    </a:cubicBezTo>
                    <a:cubicBezTo>
                      <a:pt x="1561" y="448"/>
                      <a:pt x="1561" y="448"/>
                      <a:pt x="1561" y="448"/>
                    </a:cubicBezTo>
                    <a:cubicBezTo>
                      <a:pt x="1561" y="447"/>
                      <a:pt x="1560" y="445"/>
                      <a:pt x="1559" y="444"/>
                    </a:cubicBezTo>
                    <a:cubicBezTo>
                      <a:pt x="1559" y="444"/>
                      <a:pt x="1559" y="444"/>
                      <a:pt x="1559" y="444"/>
                    </a:cubicBezTo>
                    <a:cubicBezTo>
                      <a:pt x="1558" y="445"/>
                      <a:pt x="1558" y="445"/>
                      <a:pt x="1558" y="445"/>
                    </a:cubicBezTo>
                    <a:moveTo>
                      <a:pt x="1555" y="438"/>
                    </a:moveTo>
                    <a:cubicBezTo>
                      <a:pt x="1555" y="439"/>
                      <a:pt x="1556" y="440"/>
                      <a:pt x="1557" y="441"/>
                    </a:cubicBezTo>
                    <a:cubicBezTo>
                      <a:pt x="1557" y="441"/>
                      <a:pt x="1557" y="441"/>
                      <a:pt x="1557" y="441"/>
                    </a:cubicBezTo>
                    <a:cubicBezTo>
                      <a:pt x="1558" y="441"/>
                      <a:pt x="1558" y="441"/>
                      <a:pt x="1558" y="441"/>
                    </a:cubicBezTo>
                    <a:cubicBezTo>
                      <a:pt x="1557" y="440"/>
                      <a:pt x="1556" y="438"/>
                      <a:pt x="1556" y="437"/>
                    </a:cubicBezTo>
                    <a:cubicBezTo>
                      <a:pt x="1555" y="437"/>
                      <a:pt x="1555" y="437"/>
                      <a:pt x="1555" y="437"/>
                    </a:cubicBezTo>
                    <a:cubicBezTo>
                      <a:pt x="1555" y="438"/>
                      <a:pt x="1555" y="438"/>
                      <a:pt x="1555" y="438"/>
                    </a:cubicBezTo>
                    <a:moveTo>
                      <a:pt x="1551" y="431"/>
                    </a:moveTo>
                    <a:cubicBezTo>
                      <a:pt x="1552" y="432"/>
                      <a:pt x="1552" y="433"/>
                      <a:pt x="1553" y="434"/>
                    </a:cubicBezTo>
                    <a:cubicBezTo>
                      <a:pt x="1554" y="434"/>
                      <a:pt x="1554" y="434"/>
                      <a:pt x="1554" y="434"/>
                    </a:cubicBezTo>
                    <a:cubicBezTo>
                      <a:pt x="1554" y="434"/>
                      <a:pt x="1554" y="434"/>
                      <a:pt x="1554" y="434"/>
                    </a:cubicBezTo>
                    <a:cubicBezTo>
                      <a:pt x="1553" y="433"/>
                      <a:pt x="1553" y="431"/>
                      <a:pt x="1552" y="430"/>
                    </a:cubicBezTo>
                    <a:cubicBezTo>
                      <a:pt x="1551" y="430"/>
                      <a:pt x="1551" y="430"/>
                      <a:pt x="1551" y="430"/>
                    </a:cubicBezTo>
                    <a:cubicBezTo>
                      <a:pt x="1551" y="431"/>
                      <a:pt x="1551" y="431"/>
                      <a:pt x="1551" y="431"/>
                    </a:cubicBezTo>
                    <a:moveTo>
                      <a:pt x="1547" y="424"/>
                    </a:moveTo>
                    <a:cubicBezTo>
                      <a:pt x="1548" y="425"/>
                      <a:pt x="1548" y="426"/>
                      <a:pt x="1549" y="427"/>
                    </a:cubicBezTo>
                    <a:cubicBezTo>
                      <a:pt x="1550" y="427"/>
                      <a:pt x="1550" y="427"/>
                      <a:pt x="1550" y="427"/>
                    </a:cubicBezTo>
                    <a:cubicBezTo>
                      <a:pt x="1550" y="427"/>
                      <a:pt x="1550" y="427"/>
                      <a:pt x="1550" y="427"/>
                    </a:cubicBezTo>
                    <a:cubicBezTo>
                      <a:pt x="1549" y="426"/>
                      <a:pt x="1549" y="424"/>
                      <a:pt x="1548" y="423"/>
                    </a:cubicBezTo>
                    <a:cubicBezTo>
                      <a:pt x="1547" y="423"/>
                      <a:pt x="1547" y="423"/>
                      <a:pt x="1547" y="423"/>
                    </a:cubicBezTo>
                    <a:cubicBezTo>
                      <a:pt x="1547" y="424"/>
                      <a:pt x="1547" y="424"/>
                      <a:pt x="1547" y="424"/>
                    </a:cubicBezTo>
                    <a:cubicBezTo>
                      <a:pt x="1547" y="424"/>
                      <a:pt x="1547" y="424"/>
                      <a:pt x="1547" y="424"/>
                    </a:cubicBezTo>
                    <a:moveTo>
                      <a:pt x="1543" y="417"/>
                    </a:moveTo>
                    <a:cubicBezTo>
                      <a:pt x="1544" y="418"/>
                      <a:pt x="1545" y="419"/>
                      <a:pt x="1545" y="420"/>
                    </a:cubicBezTo>
                    <a:cubicBezTo>
                      <a:pt x="1546" y="420"/>
                      <a:pt x="1546" y="420"/>
                      <a:pt x="1546" y="420"/>
                    </a:cubicBezTo>
                    <a:cubicBezTo>
                      <a:pt x="1546" y="420"/>
                      <a:pt x="1546" y="420"/>
                      <a:pt x="1546" y="420"/>
                    </a:cubicBezTo>
                    <a:cubicBezTo>
                      <a:pt x="1545" y="419"/>
                      <a:pt x="1545" y="417"/>
                      <a:pt x="1544" y="416"/>
                    </a:cubicBezTo>
                    <a:cubicBezTo>
                      <a:pt x="1543" y="416"/>
                      <a:pt x="1543" y="416"/>
                      <a:pt x="1543" y="416"/>
                    </a:cubicBezTo>
                    <a:cubicBezTo>
                      <a:pt x="1543" y="417"/>
                      <a:pt x="1543" y="417"/>
                      <a:pt x="1543" y="417"/>
                    </a:cubicBezTo>
                    <a:cubicBezTo>
                      <a:pt x="1543" y="417"/>
                      <a:pt x="1543" y="417"/>
                      <a:pt x="1543" y="417"/>
                    </a:cubicBezTo>
                    <a:moveTo>
                      <a:pt x="1539" y="410"/>
                    </a:moveTo>
                    <a:cubicBezTo>
                      <a:pt x="1540" y="411"/>
                      <a:pt x="1541" y="412"/>
                      <a:pt x="1541" y="413"/>
                    </a:cubicBezTo>
                    <a:cubicBezTo>
                      <a:pt x="1542" y="414"/>
                      <a:pt x="1542" y="414"/>
                      <a:pt x="1542" y="414"/>
                    </a:cubicBezTo>
                    <a:cubicBezTo>
                      <a:pt x="1542" y="413"/>
                      <a:pt x="1542" y="413"/>
                      <a:pt x="1542" y="413"/>
                    </a:cubicBezTo>
                    <a:cubicBezTo>
                      <a:pt x="1541" y="412"/>
                      <a:pt x="1541" y="411"/>
                      <a:pt x="1540" y="409"/>
                    </a:cubicBezTo>
                    <a:cubicBezTo>
                      <a:pt x="1539" y="409"/>
                      <a:pt x="1539" y="409"/>
                      <a:pt x="1539" y="409"/>
                    </a:cubicBezTo>
                    <a:cubicBezTo>
                      <a:pt x="1539" y="410"/>
                      <a:pt x="1539" y="410"/>
                      <a:pt x="1539" y="410"/>
                    </a:cubicBezTo>
                    <a:cubicBezTo>
                      <a:pt x="1539" y="410"/>
                      <a:pt x="1539" y="410"/>
                      <a:pt x="1539" y="410"/>
                    </a:cubicBezTo>
                    <a:moveTo>
                      <a:pt x="1535" y="403"/>
                    </a:moveTo>
                    <a:cubicBezTo>
                      <a:pt x="1536" y="404"/>
                      <a:pt x="1537" y="405"/>
                      <a:pt x="1537" y="407"/>
                    </a:cubicBezTo>
                    <a:cubicBezTo>
                      <a:pt x="1538" y="407"/>
                      <a:pt x="1538" y="407"/>
                      <a:pt x="1538" y="407"/>
                    </a:cubicBezTo>
                    <a:cubicBezTo>
                      <a:pt x="1538" y="406"/>
                      <a:pt x="1538" y="406"/>
                      <a:pt x="1538" y="406"/>
                    </a:cubicBezTo>
                    <a:cubicBezTo>
                      <a:pt x="1537" y="405"/>
                      <a:pt x="1537" y="404"/>
                      <a:pt x="1536" y="403"/>
                    </a:cubicBezTo>
                    <a:cubicBezTo>
                      <a:pt x="1535" y="402"/>
                      <a:pt x="1535" y="402"/>
                      <a:pt x="1535" y="402"/>
                    </a:cubicBezTo>
                    <a:cubicBezTo>
                      <a:pt x="1535" y="403"/>
                      <a:pt x="1535" y="403"/>
                      <a:pt x="1535" y="403"/>
                    </a:cubicBezTo>
                    <a:moveTo>
                      <a:pt x="1531" y="396"/>
                    </a:moveTo>
                    <a:cubicBezTo>
                      <a:pt x="1532" y="397"/>
                      <a:pt x="1532" y="399"/>
                      <a:pt x="1533" y="400"/>
                    </a:cubicBezTo>
                    <a:cubicBezTo>
                      <a:pt x="1534" y="400"/>
                      <a:pt x="1534" y="400"/>
                      <a:pt x="1534" y="400"/>
                    </a:cubicBezTo>
                    <a:cubicBezTo>
                      <a:pt x="1534" y="399"/>
                      <a:pt x="1534" y="399"/>
                      <a:pt x="1534" y="399"/>
                    </a:cubicBezTo>
                    <a:cubicBezTo>
                      <a:pt x="1533" y="398"/>
                      <a:pt x="1533" y="397"/>
                      <a:pt x="1532" y="396"/>
                    </a:cubicBezTo>
                    <a:cubicBezTo>
                      <a:pt x="1531" y="396"/>
                      <a:pt x="1531" y="396"/>
                      <a:pt x="1531" y="396"/>
                    </a:cubicBezTo>
                    <a:cubicBezTo>
                      <a:pt x="1531" y="396"/>
                      <a:pt x="1531" y="396"/>
                      <a:pt x="1531" y="396"/>
                    </a:cubicBezTo>
                    <a:moveTo>
                      <a:pt x="1527" y="389"/>
                    </a:moveTo>
                    <a:cubicBezTo>
                      <a:pt x="1528" y="391"/>
                      <a:pt x="1528" y="392"/>
                      <a:pt x="1529" y="393"/>
                    </a:cubicBezTo>
                    <a:cubicBezTo>
                      <a:pt x="1530" y="393"/>
                      <a:pt x="1530" y="393"/>
                      <a:pt x="1530" y="393"/>
                    </a:cubicBezTo>
                    <a:cubicBezTo>
                      <a:pt x="1530" y="392"/>
                      <a:pt x="1530" y="392"/>
                      <a:pt x="1530" y="392"/>
                    </a:cubicBezTo>
                    <a:cubicBezTo>
                      <a:pt x="1529" y="391"/>
                      <a:pt x="1528" y="390"/>
                      <a:pt x="1528" y="389"/>
                    </a:cubicBezTo>
                    <a:cubicBezTo>
                      <a:pt x="1527" y="389"/>
                      <a:pt x="1527" y="389"/>
                      <a:pt x="1527" y="389"/>
                    </a:cubicBezTo>
                    <a:cubicBezTo>
                      <a:pt x="1527" y="389"/>
                      <a:pt x="1527" y="389"/>
                      <a:pt x="1527" y="389"/>
                    </a:cubicBezTo>
                    <a:moveTo>
                      <a:pt x="1523" y="383"/>
                    </a:moveTo>
                    <a:cubicBezTo>
                      <a:pt x="1523" y="384"/>
                      <a:pt x="1524" y="385"/>
                      <a:pt x="1525" y="386"/>
                    </a:cubicBezTo>
                    <a:cubicBezTo>
                      <a:pt x="1525" y="386"/>
                      <a:pt x="1525" y="386"/>
                      <a:pt x="1525" y="386"/>
                    </a:cubicBezTo>
                    <a:cubicBezTo>
                      <a:pt x="1526" y="386"/>
                      <a:pt x="1526" y="386"/>
                      <a:pt x="1526" y="386"/>
                    </a:cubicBezTo>
                    <a:cubicBezTo>
                      <a:pt x="1525" y="384"/>
                      <a:pt x="1524" y="383"/>
                      <a:pt x="1523" y="382"/>
                    </a:cubicBezTo>
                    <a:cubicBezTo>
                      <a:pt x="1523" y="382"/>
                      <a:pt x="1523" y="382"/>
                      <a:pt x="1523" y="382"/>
                    </a:cubicBezTo>
                    <a:cubicBezTo>
                      <a:pt x="1523" y="383"/>
                      <a:pt x="1523" y="383"/>
                      <a:pt x="1523" y="383"/>
                    </a:cubicBezTo>
                    <a:moveTo>
                      <a:pt x="1518" y="376"/>
                    </a:moveTo>
                    <a:cubicBezTo>
                      <a:pt x="1519" y="377"/>
                      <a:pt x="1520" y="378"/>
                      <a:pt x="1520" y="379"/>
                    </a:cubicBezTo>
                    <a:cubicBezTo>
                      <a:pt x="1521" y="380"/>
                      <a:pt x="1521" y="380"/>
                      <a:pt x="1521" y="380"/>
                    </a:cubicBezTo>
                    <a:cubicBezTo>
                      <a:pt x="1521" y="379"/>
                      <a:pt x="1521" y="379"/>
                      <a:pt x="1521" y="379"/>
                    </a:cubicBezTo>
                    <a:cubicBezTo>
                      <a:pt x="1521" y="378"/>
                      <a:pt x="1520" y="377"/>
                      <a:pt x="1519" y="376"/>
                    </a:cubicBezTo>
                    <a:cubicBezTo>
                      <a:pt x="1518" y="375"/>
                      <a:pt x="1518" y="375"/>
                      <a:pt x="1518" y="375"/>
                    </a:cubicBezTo>
                    <a:cubicBezTo>
                      <a:pt x="1518" y="376"/>
                      <a:pt x="1518" y="376"/>
                      <a:pt x="1518" y="376"/>
                    </a:cubicBezTo>
                    <a:moveTo>
                      <a:pt x="1514" y="369"/>
                    </a:moveTo>
                    <a:cubicBezTo>
                      <a:pt x="1515" y="371"/>
                      <a:pt x="1515" y="372"/>
                      <a:pt x="1516" y="373"/>
                    </a:cubicBezTo>
                    <a:cubicBezTo>
                      <a:pt x="1517" y="373"/>
                      <a:pt x="1517" y="373"/>
                      <a:pt x="1517" y="373"/>
                    </a:cubicBezTo>
                    <a:cubicBezTo>
                      <a:pt x="1517" y="372"/>
                      <a:pt x="1517" y="372"/>
                      <a:pt x="1517" y="372"/>
                    </a:cubicBezTo>
                    <a:cubicBezTo>
                      <a:pt x="1516" y="371"/>
                      <a:pt x="1516" y="370"/>
                      <a:pt x="1515" y="369"/>
                    </a:cubicBezTo>
                    <a:cubicBezTo>
                      <a:pt x="1514" y="369"/>
                      <a:pt x="1514" y="369"/>
                      <a:pt x="1514" y="369"/>
                    </a:cubicBezTo>
                    <a:cubicBezTo>
                      <a:pt x="1514" y="369"/>
                      <a:pt x="1514" y="369"/>
                      <a:pt x="1514" y="369"/>
                    </a:cubicBezTo>
                    <a:cubicBezTo>
                      <a:pt x="1514" y="369"/>
                      <a:pt x="1514" y="369"/>
                      <a:pt x="1514" y="369"/>
                    </a:cubicBezTo>
                    <a:moveTo>
                      <a:pt x="1509" y="363"/>
                    </a:moveTo>
                    <a:cubicBezTo>
                      <a:pt x="1510" y="364"/>
                      <a:pt x="1511" y="365"/>
                      <a:pt x="1512" y="366"/>
                    </a:cubicBezTo>
                    <a:cubicBezTo>
                      <a:pt x="1512" y="366"/>
                      <a:pt x="1512" y="366"/>
                      <a:pt x="1512" y="366"/>
                    </a:cubicBezTo>
                    <a:cubicBezTo>
                      <a:pt x="1513" y="366"/>
                      <a:pt x="1513" y="366"/>
                      <a:pt x="1513" y="366"/>
                    </a:cubicBezTo>
                    <a:cubicBezTo>
                      <a:pt x="1512" y="364"/>
                      <a:pt x="1511" y="363"/>
                      <a:pt x="1510" y="362"/>
                    </a:cubicBezTo>
                    <a:cubicBezTo>
                      <a:pt x="1510" y="362"/>
                      <a:pt x="1510" y="362"/>
                      <a:pt x="1510" y="362"/>
                    </a:cubicBezTo>
                    <a:cubicBezTo>
                      <a:pt x="1509" y="363"/>
                      <a:pt x="1509" y="363"/>
                      <a:pt x="1509" y="363"/>
                    </a:cubicBezTo>
                    <a:moveTo>
                      <a:pt x="1505" y="356"/>
                    </a:moveTo>
                    <a:cubicBezTo>
                      <a:pt x="1506" y="357"/>
                      <a:pt x="1506" y="358"/>
                      <a:pt x="1507" y="360"/>
                    </a:cubicBezTo>
                    <a:cubicBezTo>
                      <a:pt x="1508" y="360"/>
                      <a:pt x="1508" y="360"/>
                      <a:pt x="1508" y="360"/>
                    </a:cubicBezTo>
                    <a:cubicBezTo>
                      <a:pt x="1508" y="359"/>
                      <a:pt x="1508" y="359"/>
                      <a:pt x="1508" y="359"/>
                    </a:cubicBezTo>
                    <a:cubicBezTo>
                      <a:pt x="1507" y="358"/>
                      <a:pt x="1507" y="357"/>
                      <a:pt x="1506" y="356"/>
                    </a:cubicBezTo>
                    <a:cubicBezTo>
                      <a:pt x="1505" y="356"/>
                      <a:pt x="1505" y="356"/>
                      <a:pt x="1505" y="356"/>
                    </a:cubicBezTo>
                    <a:cubicBezTo>
                      <a:pt x="1505" y="356"/>
                      <a:pt x="1505" y="356"/>
                      <a:pt x="1505" y="356"/>
                    </a:cubicBezTo>
                    <a:moveTo>
                      <a:pt x="1500" y="350"/>
                    </a:moveTo>
                    <a:cubicBezTo>
                      <a:pt x="1501" y="351"/>
                      <a:pt x="1502" y="352"/>
                      <a:pt x="1503" y="353"/>
                    </a:cubicBezTo>
                    <a:cubicBezTo>
                      <a:pt x="1503" y="353"/>
                      <a:pt x="1503" y="353"/>
                      <a:pt x="1503" y="353"/>
                    </a:cubicBezTo>
                    <a:cubicBezTo>
                      <a:pt x="1504" y="352"/>
                      <a:pt x="1504" y="352"/>
                      <a:pt x="1504" y="352"/>
                    </a:cubicBezTo>
                    <a:cubicBezTo>
                      <a:pt x="1503" y="351"/>
                      <a:pt x="1502" y="350"/>
                      <a:pt x="1501" y="349"/>
                    </a:cubicBezTo>
                    <a:cubicBezTo>
                      <a:pt x="1501" y="349"/>
                      <a:pt x="1501" y="349"/>
                      <a:pt x="1501" y="349"/>
                    </a:cubicBezTo>
                    <a:cubicBezTo>
                      <a:pt x="1500" y="350"/>
                      <a:pt x="1500" y="350"/>
                      <a:pt x="1500" y="350"/>
                    </a:cubicBezTo>
                    <a:moveTo>
                      <a:pt x="1496" y="343"/>
                    </a:moveTo>
                    <a:cubicBezTo>
                      <a:pt x="1497" y="344"/>
                      <a:pt x="1497" y="345"/>
                      <a:pt x="1498" y="346"/>
                    </a:cubicBezTo>
                    <a:cubicBezTo>
                      <a:pt x="1499" y="347"/>
                      <a:pt x="1499" y="347"/>
                      <a:pt x="1499" y="347"/>
                    </a:cubicBezTo>
                    <a:cubicBezTo>
                      <a:pt x="1499" y="346"/>
                      <a:pt x="1499" y="346"/>
                      <a:pt x="1499" y="346"/>
                    </a:cubicBezTo>
                    <a:cubicBezTo>
                      <a:pt x="1498" y="345"/>
                      <a:pt x="1497" y="344"/>
                      <a:pt x="1497" y="343"/>
                    </a:cubicBezTo>
                    <a:cubicBezTo>
                      <a:pt x="1496" y="343"/>
                      <a:pt x="1496" y="343"/>
                      <a:pt x="1496" y="343"/>
                    </a:cubicBezTo>
                    <a:cubicBezTo>
                      <a:pt x="1496" y="343"/>
                      <a:pt x="1496" y="343"/>
                      <a:pt x="1496" y="343"/>
                    </a:cubicBezTo>
                    <a:moveTo>
                      <a:pt x="1491" y="337"/>
                    </a:moveTo>
                    <a:cubicBezTo>
                      <a:pt x="1492" y="338"/>
                      <a:pt x="1493" y="339"/>
                      <a:pt x="1493" y="340"/>
                    </a:cubicBezTo>
                    <a:cubicBezTo>
                      <a:pt x="1494" y="340"/>
                      <a:pt x="1494" y="340"/>
                      <a:pt x="1494" y="340"/>
                    </a:cubicBezTo>
                    <a:cubicBezTo>
                      <a:pt x="1494" y="339"/>
                      <a:pt x="1494" y="339"/>
                      <a:pt x="1494" y="339"/>
                    </a:cubicBezTo>
                    <a:cubicBezTo>
                      <a:pt x="1493" y="338"/>
                      <a:pt x="1493" y="337"/>
                      <a:pt x="1492" y="336"/>
                    </a:cubicBezTo>
                    <a:cubicBezTo>
                      <a:pt x="1491" y="336"/>
                      <a:pt x="1491" y="336"/>
                      <a:pt x="1491" y="336"/>
                    </a:cubicBezTo>
                    <a:cubicBezTo>
                      <a:pt x="1491" y="337"/>
                      <a:pt x="1491" y="337"/>
                      <a:pt x="1491" y="337"/>
                    </a:cubicBezTo>
                    <a:moveTo>
                      <a:pt x="1486" y="330"/>
                    </a:moveTo>
                    <a:cubicBezTo>
                      <a:pt x="1487" y="331"/>
                      <a:pt x="1488" y="333"/>
                      <a:pt x="1489" y="334"/>
                    </a:cubicBezTo>
                    <a:cubicBezTo>
                      <a:pt x="1489" y="334"/>
                      <a:pt x="1489" y="334"/>
                      <a:pt x="1489" y="334"/>
                    </a:cubicBezTo>
                    <a:cubicBezTo>
                      <a:pt x="1490" y="333"/>
                      <a:pt x="1490" y="333"/>
                      <a:pt x="1490" y="333"/>
                    </a:cubicBezTo>
                    <a:cubicBezTo>
                      <a:pt x="1489" y="332"/>
                      <a:pt x="1488" y="331"/>
                      <a:pt x="1487" y="330"/>
                    </a:cubicBezTo>
                    <a:cubicBezTo>
                      <a:pt x="1486" y="330"/>
                      <a:pt x="1486" y="330"/>
                      <a:pt x="1486" y="330"/>
                    </a:cubicBezTo>
                    <a:cubicBezTo>
                      <a:pt x="1486" y="330"/>
                      <a:pt x="1486" y="330"/>
                      <a:pt x="1486" y="330"/>
                    </a:cubicBezTo>
                    <a:cubicBezTo>
                      <a:pt x="1486" y="330"/>
                      <a:pt x="1486" y="330"/>
                      <a:pt x="1486" y="330"/>
                    </a:cubicBezTo>
                    <a:moveTo>
                      <a:pt x="1482" y="324"/>
                    </a:moveTo>
                    <a:cubicBezTo>
                      <a:pt x="1482" y="325"/>
                      <a:pt x="1483" y="326"/>
                      <a:pt x="1484" y="327"/>
                    </a:cubicBezTo>
                    <a:cubicBezTo>
                      <a:pt x="1485" y="327"/>
                      <a:pt x="1485" y="327"/>
                      <a:pt x="1485" y="327"/>
                    </a:cubicBezTo>
                    <a:cubicBezTo>
                      <a:pt x="1485" y="327"/>
                      <a:pt x="1485" y="327"/>
                      <a:pt x="1485" y="327"/>
                    </a:cubicBezTo>
                    <a:cubicBezTo>
                      <a:pt x="1484" y="326"/>
                      <a:pt x="1483" y="324"/>
                      <a:pt x="1482" y="323"/>
                    </a:cubicBezTo>
                    <a:cubicBezTo>
                      <a:pt x="1482" y="323"/>
                      <a:pt x="1482" y="323"/>
                      <a:pt x="1482" y="323"/>
                    </a:cubicBezTo>
                    <a:cubicBezTo>
                      <a:pt x="1482" y="324"/>
                      <a:pt x="1482" y="324"/>
                      <a:pt x="1482" y="324"/>
                    </a:cubicBezTo>
                    <a:moveTo>
                      <a:pt x="1477" y="318"/>
                    </a:moveTo>
                    <a:cubicBezTo>
                      <a:pt x="1477" y="319"/>
                      <a:pt x="1478" y="320"/>
                      <a:pt x="1479" y="321"/>
                    </a:cubicBezTo>
                    <a:cubicBezTo>
                      <a:pt x="1480" y="321"/>
                      <a:pt x="1480" y="321"/>
                      <a:pt x="1480" y="321"/>
                    </a:cubicBezTo>
                    <a:cubicBezTo>
                      <a:pt x="1480" y="320"/>
                      <a:pt x="1480" y="320"/>
                      <a:pt x="1480" y="320"/>
                    </a:cubicBezTo>
                    <a:cubicBezTo>
                      <a:pt x="1479" y="319"/>
                      <a:pt x="1478" y="318"/>
                      <a:pt x="1477" y="317"/>
                    </a:cubicBezTo>
                    <a:cubicBezTo>
                      <a:pt x="1477" y="317"/>
                      <a:pt x="1477" y="317"/>
                      <a:pt x="1477" y="317"/>
                    </a:cubicBezTo>
                    <a:cubicBezTo>
                      <a:pt x="1477" y="318"/>
                      <a:pt x="1477" y="318"/>
                      <a:pt x="1477" y="318"/>
                    </a:cubicBezTo>
                    <a:moveTo>
                      <a:pt x="1472" y="311"/>
                    </a:moveTo>
                    <a:cubicBezTo>
                      <a:pt x="1473" y="313"/>
                      <a:pt x="1473" y="314"/>
                      <a:pt x="1474" y="315"/>
                    </a:cubicBezTo>
                    <a:cubicBezTo>
                      <a:pt x="1475" y="315"/>
                      <a:pt x="1475" y="315"/>
                      <a:pt x="1475" y="315"/>
                    </a:cubicBezTo>
                    <a:cubicBezTo>
                      <a:pt x="1475" y="314"/>
                      <a:pt x="1475" y="314"/>
                      <a:pt x="1475" y="314"/>
                    </a:cubicBezTo>
                    <a:cubicBezTo>
                      <a:pt x="1474" y="313"/>
                      <a:pt x="1473" y="312"/>
                      <a:pt x="1472" y="311"/>
                    </a:cubicBezTo>
                    <a:cubicBezTo>
                      <a:pt x="1472" y="311"/>
                      <a:pt x="1472" y="311"/>
                      <a:pt x="1472" y="311"/>
                    </a:cubicBezTo>
                    <a:cubicBezTo>
                      <a:pt x="1472" y="311"/>
                      <a:pt x="1472" y="311"/>
                      <a:pt x="1472" y="311"/>
                    </a:cubicBezTo>
                    <a:moveTo>
                      <a:pt x="1467" y="305"/>
                    </a:moveTo>
                    <a:cubicBezTo>
                      <a:pt x="1468" y="306"/>
                      <a:pt x="1468" y="307"/>
                      <a:pt x="1469" y="308"/>
                    </a:cubicBezTo>
                    <a:cubicBezTo>
                      <a:pt x="1470" y="308"/>
                      <a:pt x="1470" y="308"/>
                      <a:pt x="1470" y="308"/>
                    </a:cubicBezTo>
                    <a:cubicBezTo>
                      <a:pt x="1470" y="308"/>
                      <a:pt x="1470" y="308"/>
                      <a:pt x="1470" y="308"/>
                    </a:cubicBezTo>
                    <a:cubicBezTo>
                      <a:pt x="1469" y="307"/>
                      <a:pt x="1468" y="306"/>
                      <a:pt x="1467" y="305"/>
                    </a:cubicBezTo>
                    <a:cubicBezTo>
                      <a:pt x="1467" y="305"/>
                      <a:pt x="1467" y="305"/>
                      <a:pt x="1467" y="305"/>
                    </a:cubicBezTo>
                    <a:cubicBezTo>
                      <a:pt x="1467" y="305"/>
                      <a:pt x="1467" y="305"/>
                      <a:pt x="1467" y="305"/>
                    </a:cubicBezTo>
                    <a:moveTo>
                      <a:pt x="1462" y="299"/>
                    </a:moveTo>
                    <a:cubicBezTo>
                      <a:pt x="1462" y="300"/>
                      <a:pt x="1463" y="301"/>
                      <a:pt x="1464" y="302"/>
                    </a:cubicBezTo>
                    <a:cubicBezTo>
                      <a:pt x="1465" y="302"/>
                      <a:pt x="1465" y="302"/>
                      <a:pt x="1465" y="302"/>
                    </a:cubicBezTo>
                    <a:cubicBezTo>
                      <a:pt x="1465" y="302"/>
                      <a:pt x="1465" y="302"/>
                      <a:pt x="1465" y="302"/>
                    </a:cubicBezTo>
                    <a:cubicBezTo>
                      <a:pt x="1464" y="301"/>
                      <a:pt x="1463" y="300"/>
                      <a:pt x="1462" y="298"/>
                    </a:cubicBezTo>
                    <a:cubicBezTo>
                      <a:pt x="1462" y="298"/>
                      <a:pt x="1462" y="298"/>
                      <a:pt x="1462" y="298"/>
                    </a:cubicBezTo>
                    <a:cubicBezTo>
                      <a:pt x="1462" y="299"/>
                      <a:pt x="1462" y="299"/>
                      <a:pt x="1462" y="299"/>
                    </a:cubicBezTo>
                    <a:moveTo>
                      <a:pt x="1456" y="293"/>
                    </a:moveTo>
                    <a:cubicBezTo>
                      <a:pt x="1457" y="294"/>
                      <a:pt x="1458" y="295"/>
                      <a:pt x="1459" y="296"/>
                    </a:cubicBezTo>
                    <a:cubicBezTo>
                      <a:pt x="1460" y="296"/>
                      <a:pt x="1460" y="296"/>
                      <a:pt x="1460" y="296"/>
                    </a:cubicBezTo>
                    <a:cubicBezTo>
                      <a:pt x="1460" y="295"/>
                      <a:pt x="1460" y="295"/>
                      <a:pt x="1460" y="295"/>
                    </a:cubicBezTo>
                    <a:cubicBezTo>
                      <a:pt x="1459" y="294"/>
                      <a:pt x="1458" y="293"/>
                      <a:pt x="1457" y="292"/>
                    </a:cubicBezTo>
                    <a:cubicBezTo>
                      <a:pt x="1457" y="292"/>
                      <a:pt x="1457" y="292"/>
                      <a:pt x="1457" y="292"/>
                    </a:cubicBezTo>
                    <a:cubicBezTo>
                      <a:pt x="1456" y="293"/>
                      <a:pt x="1456" y="293"/>
                      <a:pt x="1456" y="293"/>
                    </a:cubicBezTo>
                    <a:moveTo>
                      <a:pt x="1451" y="287"/>
                    </a:moveTo>
                    <a:cubicBezTo>
                      <a:pt x="1452" y="288"/>
                      <a:pt x="1453" y="289"/>
                      <a:pt x="1454" y="290"/>
                    </a:cubicBezTo>
                    <a:cubicBezTo>
                      <a:pt x="1455" y="290"/>
                      <a:pt x="1455" y="290"/>
                      <a:pt x="1455" y="290"/>
                    </a:cubicBezTo>
                    <a:cubicBezTo>
                      <a:pt x="1455" y="289"/>
                      <a:pt x="1455" y="289"/>
                      <a:pt x="1455" y="289"/>
                    </a:cubicBezTo>
                    <a:cubicBezTo>
                      <a:pt x="1454" y="288"/>
                      <a:pt x="1453" y="287"/>
                      <a:pt x="1452" y="286"/>
                    </a:cubicBezTo>
                    <a:cubicBezTo>
                      <a:pt x="1451" y="286"/>
                      <a:pt x="1451" y="286"/>
                      <a:pt x="1451" y="286"/>
                    </a:cubicBezTo>
                    <a:cubicBezTo>
                      <a:pt x="1451" y="287"/>
                      <a:pt x="1451" y="287"/>
                      <a:pt x="1451" y="287"/>
                    </a:cubicBezTo>
                    <a:cubicBezTo>
                      <a:pt x="1451" y="287"/>
                      <a:pt x="1451" y="287"/>
                      <a:pt x="1451" y="287"/>
                    </a:cubicBezTo>
                    <a:moveTo>
                      <a:pt x="1446" y="281"/>
                    </a:moveTo>
                    <a:cubicBezTo>
                      <a:pt x="1447" y="282"/>
                      <a:pt x="1448" y="283"/>
                      <a:pt x="1449" y="284"/>
                    </a:cubicBezTo>
                    <a:cubicBezTo>
                      <a:pt x="1449" y="284"/>
                      <a:pt x="1449" y="284"/>
                      <a:pt x="1449" y="284"/>
                    </a:cubicBezTo>
                    <a:cubicBezTo>
                      <a:pt x="1449" y="283"/>
                      <a:pt x="1449" y="283"/>
                      <a:pt x="1449" y="283"/>
                    </a:cubicBezTo>
                    <a:cubicBezTo>
                      <a:pt x="1449" y="282"/>
                      <a:pt x="1448" y="281"/>
                      <a:pt x="1447" y="280"/>
                    </a:cubicBezTo>
                    <a:cubicBezTo>
                      <a:pt x="1446" y="280"/>
                      <a:pt x="1446" y="280"/>
                      <a:pt x="1446" y="280"/>
                    </a:cubicBezTo>
                    <a:cubicBezTo>
                      <a:pt x="1446" y="281"/>
                      <a:pt x="1446" y="281"/>
                      <a:pt x="1446" y="281"/>
                    </a:cubicBezTo>
                    <a:moveTo>
                      <a:pt x="1441" y="275"/>
                    </a:moveTo>
                    <a:cubicBezTo>
                      <a:pt x="1442" y="276"/>
                      <a:pt x="1443" y="277"/>
                      <a:pt x="1443" y="278"/>
                    </a:cubicBezTo>
                    <a:cubicBezTo>
                      <a:pt x="1444" y="278"/>
                      <a:pt x="1444" y="278"/>
                      <a:pt x="1444" y="278"/>
                    </a:cubicBezTo>
                    <a:cubicBezTo>
                      <a:pt x="1444" y="277"/>
                      <a:pt x="1444" y="277"/>
                      <a:pt x="1444" y="277"/>
                    </a:cubicBezTo>
                    <a:cubicBezTo>
                      <a:pt x="1443" y="276"/>
                      <a:pt x="1442" y="275"/>
                      <a:pt x="1442" y="274"/>
                    </a:cubicBezTo>
                    <a:cubicBezTo>
                      <a:pt x="1441" y="274"/>
                      <a:pt x="1441" y="274"/>
                      <a:pt x="1441" y="274"/>
                    </a:cubicBezTo>
                    <a:cubicBezTo>
                      <a:pt x="1441" y="275"/>
                      <a:pt x="1441" y="275"/>
                      <a:pt x="1441" y="275"/>
                    </a:cubicBezTo>
                    <a:moveTo>
                      <a:pt x="1435" y="269"/>
                    </a:moveTo>
                    <a:cubicBezTo>
                      <a:pt x="1436" y="270"/>
                      <a:pt x="1437" y="271"/>
                      <a:pt x="1438" y="272"/>
                    </a:cubicBezTo>
                    <a:cubicBezTo>
                      <a:pt x="1439" y="272"/>
                      <a:pt x="1439" y="272"/>
                      <a:pt x="1439" y="272"/>
                    </a:cubicBezTo>
                    <a:cubicBezTo>
                      <a:pt x="1439" y="271"/>
                      <a:pt x="1439" y="271"/>
                      <a:pt x="1439" y="271"/>
                    </a:cubicBezTo>
                    <a:cubicBezTo>
                      <a:pt x="1438" y="270"/>
                      <a:pt x="1437" y="269"/>
                      <a:pt x="1436" y="268"/>
                    </a:cubicBezTo>
                    <a:cubicBezTo>
                      <a:pt x="1435" y="268"/>
                      <a:pt x="1435" y="268"/>
                      <a:pt x="1435" y="268"/>
                    </a:cubicBezTo>
                    <a:cubicBezTo>
                      <a:pt x="1435" y="269"/>
                      <a:pt x="1435" y="269"/>
                      <a:pt x="1435" y="269"/>
                    </a:cubicBezTo>
                    <a:moveTo>
                      <a:pt x="1430" y="263"/>
                    </a:moveTo>
                    <a:cubicBezTo>
                      <a:pt x="1431" y="264"/>
                      <a:pt x="1432" y="265"/>
                      <a:pt x="1433" y="266"/>
                    </a:cubicBezTo>
                    <a:cubicBezTo>
                      <a:pt x="1433" y="266"/>
                      <a:pt x="1433" y="266"/>
                      <a:pt x="1433" y="266"/>
                    </a:cubicBezTo>
                    <a:cubicBezTo>
                      <a:pt x="1433" y="265"/>
                      <a:pt x="1433" y="265"/>
                      <a:pt x="1433" y="265"/>
                    </a:cubicBezTo>
                    <a:cubicBezTo>
                      <a:pt x="1433" y="264"/>
                      <a:pt x="1432" y="263"/>
                      <a:pt x="1431" y="263"/>
                    </a:cubicBezTo>
                    <a:cubicBezTo>
                      <a:pt x="1430" y="263"/>
                      <a:pt x="1430" y="263"/>
                      <a:pt x="1430" y="263"/>
                    </a:cubicBezTo>
                    <a:cubicBezTo>
                      <a:pt x="1430" y="263"/>
                      <a:pt x="1430" y="263"/>
                      <a:pt x="1430" y="263"/>
                    </a:cubicBezTo>
                    <a:cubicBezTo>
                      <a:pt x="1430" y="263"/>
                      <a:pt x="1430" y="263"/>
                      <a:pt x="1430" y="263"/>
                    </a:cubicBezTo>
                    <a:moveTo>
                      <a:pt x="1425" y="257"/>
                    </a:moveTo>
                    <a:cubicBezTo>
                      <a:pt x="1425" y="258"/>
                      <a:pt x="1426" y="259"/>
                      <a:pt x="1427" y="260"/>
                    </a:cubicBezTo>
                    <a:cubicBezTo>
                      <a:pt x="1428" y="260"/>
                      <a:pt x="1428" y="260"/>
                      <a:pt x="1428" y="260"/>
                    </a:cubicBezTo>
                    <a:cubicBezTo>
                      <a:pt x="1428" y="260"/>
                      <a:pt x="1428" y="260"/>
                      <a:pt x="1428" y="260"/>
                    </a:cubicBezTo>
                    <a:cubicBezTo>
                      <a:pt x="1427" y="259"/>
                      <a:pt x="1426" y="258"/>
                      <a:pt x="1425" y="257"/>
                    </a:cubicBezTo>
                    <a:cubicBezTo>
                      <a:pt x="1425" y="257"/>
                      <a:pt x="1425" y="257"/>
                      <a:pt x="1425" y="257"/>
                    </a:cubicBezTo>
                    <a:cubicBezTo>
                      <a:pt x="1425" y="257"/>
                      <a:pt x="1425" y="257"/>
                      <a:pt x="1425" y="257"/>
                    </a:cubicBezTo>
                    <a:moveTo>
                      <a:pt x="1419" y="252"/>
                    </a:moveTo>
                    <a:cubicBezTo>
                      <a:pt x="1420" y="253"/>
                      <a:pt x="1421" y="254"/>
                      <a:pt x="1422" y="255"/>
                    </a:cubicBezTo>
                    <a:cubicBezTo>
                      <a:pt x="1422" y="255"/>
                      <a:pt x="1422" y="255"/>
                      <a:pt x="1422" y="255"/>
                    </a:cubicBezTo>
                    <a:cubicBezTo>
                      <a:pt x="1422" y="254"/>
                      <a:pt x="1422" y="254"/>
                      <a:pt x="1422" y="254"/>
                    </a:cubicBezTo>
                    <a:cubicBezTo>
                      <a:pt x="1422" y="253"/>
                      <a:pt x="1421" y="252"/>
                      <a:pt x="1420" y="251"/>
                    </a:cubicBezTo>
                    <a:cubicBezTo>
                      <a:pt x="1419" y="251"/>
                      <a:pt x="1419" y="251"/>
                      <a:pt x="1419" y="251"/>
                    </a:cubicBezTo>
                    <a:cubicBezTo>
                      <a:pt x="1419" y="252"/>
                      <a:pt x="1419" y="252"/>
                      <a:pt x="1419" y="252"/>
                    </a:cubicBezTo>
                    <a:moveTo>
                      <a:pt x="1413" y="246"/>
                    </a:moveTo>
                    <a:cubicBezTo>
                      <a:pt x="1414" y="247"/>
                      <a:pt x="1415" y="248"/>
                      <a:pt x="1416" y="249"/>
                    </a:cubicBezTo>
                    <a:cubicBezTo>
                      <a:pt x="1417" y="249"/>
                      <a:pt x="1417" y="249"/>
                      <a:pt x="1417" y="249"/>
                    </a:cubicBezTo>
                    <a:cubicBezTo>
                      <a:pt x="1417" y="248"/>
                      <a:pt x="1417" y="248"/>
                      <a:pt x="1417" y="248"/>
                    </a:cubicBezTo>
                    <a:cubicBezTo>
                      <a:pt x="1416" y="247"/>
                      <a:pt x="1415" y="246"/>
                      <a:pt x="1414" y="245"/>
                    </a:cubicBezTo>
                    <a:cubicBezTo>
                      <a:pt x="1413" y="245"/>
                      <a:pt x="1413" y="245"/>
                      <a:pt x="1413" y="245"/>
                    </a:cubicBezTo>
                    <a:cubicBezTo>
                      <a:pt x="1413" y="246"/>
                      <a:pt x="1413" y="246"/>
                      <a:pt x="1413" y="246"/>
                    </a:cubicBezTo>
                    <a:moveTo>
                      <a:pt x="1408" y="240"/>
                    </a:moveTo>
                    <a:cubicBezTo>
                      <a:pt x="1409" y="241"/>
                      <a:pt x="1410" y="242"/>
                      <a:pt x="1411" y="243"/>
                    </a:cubicBezTo>
                    <a:cubicBezTo>
                      <a:pt x="1411" y="243"/>
                      <a:pt x="1411" y="243"/>
                      <a:pt x="1411" y="243"/>
                    </a:cubicBezTo>
                    <a:cubicBezTo>
                      <a:pt x="1411" y="242"/>
                      <a:pt x="1411" y="242"/>
                      <a:pt x="1411" y="242"/>
                    </a:cubicBezTo>
                    <a:cubicBezTo>
                      <a:pt x="1410" y="241"/>
                      <a:pt x="1409" y="241"/>
                      <a:pt x="1408" y="240"/>
                    </a:cubicBezTo>
                    <a:cubicBezTo>
                      <a:pt x="1408" y="240"/>
                      <a:pt x="1408" y="240"/>
                      <a:pt x="1408" y="240"/>
                    </a:cubicBezTo>
                    <a:cubicBezTo>
                      <a:pt x="1408" y="240"/>
                      <a:pt x="1408" y="240"/>
                      <a:pt x="1408" y="240"/>
                    </a:cubicBezTo>
                    <a:moveTo>
                      <a:pt x="1402" y="235"/>
                    </a:moveTo>
                    <a:cubicBezTo>
                      <a:pt x="1403" y="236"/>
                      <a:pt x="1404" y="237"/>
                      <a:pt x="1405" y="237"/>
                    </a:cubicBezTo>
                    <a:cubicBezTo>
                      <a:pt x="1406" y="237"/>
                      <a:pt x="1406" y="237"/>
                      <a:pt x="1406" y="237"/>
                    </a:cubicBezTo>
                    <a:cubicBezTo>
                      <a:pt x="1406" y="237"/>
                      <a:pt x="1406" y="237"/>
                      <a:pt x="1406" y="237"/>
                    </a:cubicBezTo>
                    <a:cubicBezTo>
                      <a:pt x="1405" y="236"/>
                      <a:pt x="1404" y="235"/>
                      <a:pt x="1403" y="234"/>
                    </a:cubicBezTo>
                    <a:cubicBezTo>
                      <a:pt x="1402" y="234"/>
                      <a:pt x="1402" y="234"/>
                      <a:pt x="1402" y="234"/>
                    </a:cubicBezTo>
                    <a:cubicBezTo>
                      <a:pt x="1402" y="235"/>
                      <a:pt x="1402" y="235"/>
                      <a:pt x="1402" y="235"/>
                    </a:cubicBezTo>
                    <a:moveTo>
                      <a:pt x="1396" y="229"/>
                    </a:moveTo>
                    <a:cubicBezTo>
                      <a:pt x="1397" y="230"/>
                      <a:pt x="1398" y="231"/>
                      <a:pt x="1399" y="232"/>
                    </a:cubicBezTo>
                    <a:cubicBezTo>
                      <a:pt x="1400" y="232"/>
                      <a:pt x="1400" y="232"/>
                      <a:pt x="1400" y="232"/>
                    </a:cubicBezTo>
                    <a:cubicBezTo>
                      <a:pt x="1400" y="231"/>
                      <a:pt x="1400" y="231"/>
                      <a:pt x="1400" y="231"/>
                    </a:cubicBezTo>
                    <a:cubicBezTo>
                      <a:pt x="1399" y="230"/>
                      <a:pt x="1398" y="229"/>
                      <a:pt x="1397" y="228"/>
                    </a:cubicBezTo>
                    <a:cubicBezTo>
                      <a:pt x="1396" y="228"/>
                      <a:pt x="1396" y="228"/>
                      <a:pt x="1396" y="228"/>
                    </a:cubicBezTo>
                    <a:cubicBezTo>
                      <a:pt x="1396" y="229"/>
                      <a:pt x="1396" y="229"/>
                      <a:pt x="1396" y="229"/>
                    </a:cubicBezTo>
                    <a:moveTo>
                      <a:pt x="1391" y="224"/>
                    </a:moveTo>
                    <a:cubicBezTo>
                      <a:pt x="1392" y="225"/>
                      <a:pt x="1392" y="225"/>
                      <a:pt x="1393" y="226"/>
                    </a:cubicBezTo>
                    <a:cubicBezTo>
                      <a:pt x="1394" y="226"/>
                      <a:pt x="1394" y="226"/>
                      <a:pt x="1394" y="226"/>
                    </a:cubicBezTo>
                    <a:cubicBezTo>
                      <a:pt x="1394" y="226"/>
                      <a:pt x="1394" y="226"/>
                      <a:pt x="1394" y="226"/>
                    </a:cubicBezTo>
                    <a:cubicBezTo>
                      <a:pt x="1393" y="225"/>
                      <a:pt x="1392" y="224"/>
                      <a:pt x="1391" y="223"/>
                    </a:cubicBezTo>
                    <a:cubicBezTo>
                      <a:pt x="1391" y="223"/>
                      <a:pt x="1391" y="223"/>
                      <a:pt x="1391" y="223"/>
                    </a:cubicBezTo>
                    <a:cubicBezTo>
                      <a:pt x="1391" y="224"/>
                      <a:pt x="1391" y="224"/>
                      <a:pt x="1391" y="224"/>
                    </a:cubicBezTo>
                    <a:cubicBezTo>
                      <a:pt x="1391" y="224"/>
                      <a:pt x="1391" y="224"/>
                      <a:pt x="1391" y="224"/>
                    </a:cubicBezTo>
                    <a:moveTo>
                      <a:pt x="1385" y="218"/>
                    </a:moveTo>
                    <a:cubicBezTo>
                      <a:pt x="1386" y="219"/>
                      <a:pt x="1387" y="220"/>
                      <a:pt x="1388" y="221"/>
                    </a:cubicBezTo>
                    <a:cubicBezTo>
                      <a:pt x="1388" y="221"/>
                      <a:pt x="1388" y="221"/>
                      <a:pt x="1388" y="221"/>
                    </a:cubicBezTo>
                    <a:cubicBezTo>
                      <a:pt x="1388" y="220"/>
                      <a:pt x="1388" y="220"/>
                      <a:pt x="1388" y="220"/>
                    </a:cubicBezTo>
                    <a:cubicBezTo>
                      <a:pt x="1387" y="219"/>
                      <a:pt x="1386" y="218"/>
                      <a:pt x="1385" y="217"/>
                    </a:cubicBezTo>
                    <a:cubicBezTo>
                      <a:pt x="1385" y="218"/>
                      <a:pt x="1385" y="218"/>
                      <a:pt x="1385" y="218"/>
                    </a:cubicBezTo>
                    <a:cubicBezTo>
                      <a:pt x="1385" y="218"/>
                      <a:pt x="1385" y="218"/>
                      <a:pt x="1385" y="218"/>
                    </a:cubicBezTo>
                    <a:moveTo>
                      <a:pt x="1379" y="213"/>
                    </a:moveTo>
                    <a:cubicBezTo>
                      <a:pt x="1380" y="214"/>
                      <a:pt x="1381" y="215"/>
                      <a:pt x="1382" y="216"/>
                    </a:cubicBezTo>
                    <a:cubicBezTo>
                      <a:pt x="1382" y="216"/>
                      <a:pt x="1382" y="216"/>
                      <a:pt x="1382" y="216"/>
                    </a:cubicBezTo>
                    <a:cubicBezTo>
                      <a:pt x="1382" y="215"/>
                      <a:pt x="1382" y="215"/>
                      <a:pt x="1382" y="215"/>
                    </a:cubicBezTo>
                    <a:cubicBezTo>
                      <a:pt x="1381" y="214"/>
                      <a:pt x="1380" y="213"/>
                      <a:pt x="1379" y="212"/>
                    </a:cubicBezTo>
                    <a:cubicBezTo>
                      <a:pt x="1379" y="212"/>
                      <a:pt x="1379" y="212"/>
                      <a:pt x="1379" y="212"/>
                    </a:cubicBezTo>
                    <a:cubicBezTo>
                      <a:pt x="1379" y="213"/>
                      <a:pt x="1379" y="213"/>
                      <a:pt x="1379" y="213"/>
                    </a:cubicBezTo>
                    <a:cubicBezTo>
                      <a:pt x="1379" y="213"/>
                      <a:pt x="1379" y="213"/>
                      <a:pt x="1379" y="213"/>
                    </a:cubicBezTo>
                    <a:moveTo>
                      <a:pt x="1373" y="208"/>
                    </a:moveTo>
                    <a:cubicBezTo>
                      <a:pt x="1374" y="208"/>
                      <a:pt x="1375" y="209"/>
                      <a:pt x="1376" y="210"/>
                    </a:cubicBezTo>
                    <a:cubicBezTo>
                      <a:pt x="1377" y="210"/>
                      <a:pt x="1377" y="210"/>
                      <a:pt x="1377" y="210"/>
                    </a:cubicBezTo>
                    <a:cubicBezTo>
                      <a:pt x="1376" y="209"/>
                      <a:pt x="1376" y="209"/>
                      <a:pt x="1376" y="209"/>
                    </a:cubicBezTo>
                    <a:cubicBezTo>
                      <a:pt x="1375" y="209"/>
                      <a:pt x="1374" y="208"/>
                      <a:pt x="1373" y="207"/>
                    </a:cubicBezTo>
                    <a:cubicBezTo>
                      <a:pt x="1373" y="207"/>
                      <a:pt x="1373" y="207"/>
                      <a:pt x="1373" y="207"/>
                    </a:cubicBezTo>
                    <a:cubicBezTo>
                      <a:pt x="1373" y="208"/>
                      <a:pt x="1373" y="208"/>
                      <a:pt x="1373" y="208"/>
                    </a:cubicBezTo>
                    <a:moveTo>
                      <a:pt x="1367" y="202"/>
                    </a:moveTo>
                    <a:cubicBezTo>
                      <a:pt x="1368" y="203"/>
                      <a:pt x="1369" y="204"/>
                      <a:pt x="1370" y="205"/>
                    </a:cubicBezTo>
                    <a:cubicBezTo>
                      <a:pt x="1371" y="205"/>
                      <a:pt x="1371" y="205"/>
                      <a:pt x="1371" y="205"/>
                    </a:cubicBezTo>
                    <a:cubicBezTo>
                      <a:pt x="1370" y="204"/>
                      <a:pt x="1370" y="204"/>
                      <a:pt x="1370" y="204"/>
                    </a:cubicBezTo>
                    <a:cubicBezTo>
                      <a:pt x="1369" y="203"/>
                      <a:pt x="1368" y="202"/>
                      <a:pt x="1367" y="202"/>
                    </a:cubicBezTo>
                    <a:cubicBezTo>
                      <a:pt x="1367" y="202"/>
                      <a:pt x="1367" y="202"/>
                      <a:pt x="1367" y="202"/>
                    </a:cubicBezTo>
                    <a:cubicBezTo>
                      <a:pt x="1367" y="202"/>
                      <a:pt x="1367" y="202"/>
                      <a:pt x="1367" y="202"/>
                    </a:cubicBezTo>
                    <a:moveTo>
                      <a:pt x="1361" y="197"/>
                    </a:moveTo>
                    <a:cubicBezTo>
                      <a:pt x="1362" y="198"/>
                      <a:pt x="1363" y="199"/>
                      <a:pt x="1364" y="200"/>
                    </a:cubicBezTo>
                    <a:cubicBezTo>
                      <a:pt x="1365" y="200"/>
                      <a:pt x="1365" y="200"/>
                      <a:pt x="1365" y="200"/>
                    </a:cubicBezTo>
                    <a:cubicBezTo>
                      <a:pt x="1364" y="199"/>
                      <a:pt x="1364" y="199"/>
                      <a:pt x="1364" y="199"/>
                    </a:cubicBezTo>
                    <a:cubicBezTo>
                      <a:pt x="1363" y="198"/>
                      <a:pt x="1362" y="197"/>
                      <a:pt x="1361" y="196"/>
                    </a:cubicBezTo>
                    <a:cubicBezTo>
                      <a:pt x="1361" y="196"/>
                      <a:pt x="1361" y="196"/>
                      <a:pt x="1361" y="196"/>
                    </a:cubicBezTo>
                    <a:cubicBezTo>
                      <a:pt x="1361" y="197"/>
                      <a:pt x="1361" y="197"/>
                      <a:pt x="1361" y="197"/>
                    </a:cubicBezTo>
                    <a:moveTo>
                      <a:pt x="1355" y="192"/>
                    </a:moveTo>
                    <a:cubicBezTo>
                      <a:pt x="1356" y="193"/>
                      <a:pt x="1357" y="194"/>
                      <a:pt x="1358" y="194"/>
                    </a:cubicBezTo>
                    <a:cubicBezTo>
                      <a:pt x="1358" y="194"/>
                      <a:pt x="1358" y="194"/>
                      <a:pt x="1358" y="194"/>
                    </a:cubicBezTo>
                    <a:cubicBezTo>
                      <a:pt x="1358" y="194"/>
                      <a:pt x="1358" y="194"/>
                      <a:pt x="1358" y="194"/>
                    </a:cubicBezTo>
                    <a:cubicBezTo>
                      <a:pt x="1357" y="193"/>
                      <a:pt x="1356" y="192"/>
                      <a:pt x="1355" y="191"/>
                    </a:cubicBezTo>
                    <a:cubicBezTo>
                      <a:pt x="1355" y="191"/>
                      <a:pt x="1355" y="191"/>
                      <a:pt x="1355" y="191"/>
                    </a:cubicBezTo>
                    <a:cubicBezTo>
                      <a:pt x="1355" y="192"/>
                      <a:pt x="1355" y="192"/>
                      <a:pt x="1355" y="192"/>
                    </a:cubicBezTo>
                    <a:moveTo>
                      <a:pt x="1349" y="187"/>
                    </a:moveTo>
                    <a:cubicBezTo>
                      <a:pt x="1350" y="188"/>
                      <a:pt x="1351" y="189"/>
                      <a:pt x="1352" y="189"/>
                    </a:cubicBezTo>
                    <a:cubicBezTo>
                      <a:pt x="1352" y="189"/>
                      <a:pt x="1352" y="189"/>
                      <a:pt x="1352" y="189"/>
                    </a:cubicBezTo>
                    <a:cubicBezTo>
                      <a:pt x="1352" y="189"/>
                      <a:pt x="1352" y="189"/>
                      <a:pt x="1352" y="189"/>
                    </a:cubicBezTo>
                    <a:cubicBezTo>
                      <a:pt x="1351" y="188"/>
                      <a:pt x="1350" y="187"/>
                      <a:pt x="1349" y="186"/>
                    </a:cubicBezTo>
                    <a:cubicBezTo>
                      <a:pt x="1348" y="186"/>
                      <a:pt x="1348" y="186"/>
                      <a:pt x="1348" y="186"/>
                    </a:cubicBezTo>
                    <a:cubicBezTo>
                      <a:pt x="1349" y="187"/>
                      <a:pt x="1349" y="187"/>
                      <a:pt x="1349" y="187"/>
                    </a:cubicBezTo>
                    <a:moveTo>
                      <a:pt x="1342" y="182"/>
                    </a:moveTo>
                    <a:cubicBezTo>
                      <a:pt x="1343" y="183"/>
                      <a:pt x="1344" y="183"/>
                      <a:pt x="1345" y="184"/>
                    </a:cubicBezTo>
                    <a:cubicBezTo>
                      <a:pt x="1346" y="184"/>
                      <a:pt x="1346" y="184"/>
                      <a:pt x="1346" y="184"/>
                    </a:cubicBezTo>
                    <a:cubicBezTo>
                      <a:pt x="1346" y="184"/>
                      <a:pt x="1346" y="184"/>
                      <a:pt x="1346" y="184"/>
                    </a:cubicBezTo>
                    <a:cubicBezTo>
                      <a:pt x="1345" y="183"/>
                      <a:pt x="1344" y="182"/>
                      <a:pt x="1343" y="181"/>
                    </a:cubicBezTo>
                    <a:cubicBezTo>
                      <a:pt x="1342" y="181"/>
                      <a:pt x="1342" y="181"/>
                      <a:pt x="1342" y="181"/>
                    </a:cubicBezTo>
                    <a:cubicBezTo>
                      <a:pt x="1342" y="182"/>
                      <a:pt x="1342" y="182"/>
                      <a:pt x="1342" y="182"/>
                    </a:cubicBezTo>
                    <a:moveTo>
                      <a:pt x="1336" y="177"/>
                    </a:moveTo>
                    <a:cubicBezTo>
                      <a:pt x="1337" y="178"/>
                      <a:pt x="1338" y="178"/>
                      <a:pt x="1339" y="179"/>
                    </a:cubicBezTo>
                    <a:cubicBezTo>
                      <a:pt x="1340" y="179"/>
                      <a:pt x="1340" y="179"/>
                      <a:pt x="1340" y="179"/>
                    </a:cubicBezTo>
                    <a:cubicBezTo>
                      <a:pt x="1340" y="179"/>
                      <a:pt x="1340" y="179"/>
                      <a:pt x="1340" y="179"/>
                    </a:cubicBezTo>
                    <a:cubicBezTo>
                      <a:pt x="1339" y="178"/>
                      <a:pt x="1338" y="177"/>
                      <a:pt x="1337" y="176"/>
                    </a:cubicBezTo>
                    <a:cubicBezTo>
                      <a:pt x="1336" y="176"/>
                      <a:pt x="1336" y="176"/>
                      <a:pt x="1336" y="176"/>
                    </a:cubicBezTo>
                    <a:cubicBezTo>
                      <a:pt x="1336" y="177"/>
                      <a:pt x="1336" y="177"/>
                      <a:pt x="1336" y="177"/>
                    </a:cubicBezTo>
                    <a:moveTo>
                      <a:pt x="1330" y="172"/>
                    </a:moveTo>
                    <a:cubicBezTo>
                      <a:pt x="1331" y="173"/>
                      <a:pt x="1332" y="174"/>
                      <a:pt x="1333" y="174"/>
                    </a:cubicBezTo>
                    <a:cubicBezTo>
                      <a:pt x="1334" y="174"/>
                      <a:pt x="1334" y="174"/>
                      <a:pt x="1334" y="174"/>
                    </a:cubicBezTo>
                    <a:cubicBezTo>
                      <a:pt x="1334" y="174"/>
                      <a:pt x="1334" y="174"/>
                      <a:pt x="1334" y="174"/>
                    </a:cubicBezTo>
                    <a:cubicBezTo>
                      <a:pt x="1332" y="173"/>
                      <a:pt x="1331" y="172"/>
                      <a:pt x="1330" y="171"/>
                    </a:cubicBezTo>
                    <a:cubicBezTo>
                      <a:pt x="1330" y="171"/>
                      <a:pt x="1330" y="171"/>
                      <a:pt x="1330" y="171"/>
                    </a:cubicBezTo>
                    <a:cubicBezTo>
                      <a:pt x="1330" y="172"/>
                      <a:pt x="1330" y="172"/>
                      <a:pt x="1330" y="172"/>
                    </a:cubicBezTo>
                    <a:cubicBezTo>
                      <a:pt x="1330" y="172"/>
                      <a:pt x="1330" y="172"/>
                      <a:pt x="1330" y="172"/>
                    </a:cubicBezTo>
                    <a:moveTo>
                      <a:pt x="1323" y="167"/>
                    </a:moveTo>
                    <a:cubicBezTo>
                      <a:pt x="1324" y="168"/>
                      <a:pt x="1326" y="169"/>
                      <a:pt x="1327" y="170"/>
                    </a:cubicBezTo>
                    <a:cubicBezTo>
                      <a:pt x="1327" y="169"/>
                      <a:pt x="1327" y="169"/>
                      <a:pt x="1327" y="169"/>
                    </a:cubicBezTo>
                    <a:cubicBezTo>
                      <a:pt x="1327" y="169"/>
                      <a:pt x="1327" y="169"/>
                      <a:pt x="1327" y="169"/>
                    </a:cubicBezTo>
                    <a:cubicBezTo>
                      <a:pt x="1326" y="168"/>
                      <a:pt x="1325" y="167"/>
                      <a:pt x="1324" y="166"/>
                    </a:cubicBezTo>
                    <a:cubicBezTo>
                      <a:pt x="1323" y="166"/>
                      <a:pt x="1323" y="166"/>
                      <a:pt x="1323" y="166"/>
                    </a:cubicBezTo>
                    <a:cubicBezTo>
                      <a:pt x="1323" y="167"/>
                      <a:pt x="1323" y="167"/>
                      <a:pt x="1323" y="167"/>
                    </a:cubicBezTo>
                    <a:cubicBezTo>
                      <a:pt x="1323" y="167"/>
                      <a:pt x="1323" y="167"/>
                      <a:pt x="1323" y="167"/>
                    </a:cubicBezTo>
                    <a:moveTo>
                      <a:pt x="1317" y="162"/>
                    </a:moveTo>
                    <a:cubicBezTo>
                      <a:pt x="1318" y="163"/>
                      <a:pt x="1319" y="164"/>
                      <a:pt x="1320" y="165"/>
                    </a:cubicBezTo>
                    <a:cubicBezTo>
                      <a:pt x="1321" y="165"/>
                      <a:pt x="1321" y="165"/>
                      <a:pt x="1321" y="165"/>
                    </a:cubicBezTo>
                    <a:cubicBezTo>
                      <a:pt x="1321" y="164"/>
                      <a:pt x="1321" y="164"/>
                      <a:pt x="1321" y="164"/>
                    </a:cubicBezTo>
                    <a:cubicBezTo>
                      <a:pt x="1320" y="163"/>
                      <a:pt x="1319" y="162"/>
                      <a:pt x="1318" y="162"/>
                    </a:cubicBezTo>
                    <a:cubicBezTo>
                      <a:pt x="1317" y="162"/>
                      <a:pt x="1317" y="162"/>
                      <a:pt x="1317" y="162"/>
                    </a:cubicBezTo>
                    <a:cubicBezTo>
                      <a:pt x="1317" y="162"/>
                      <a:pt x="1317" y="162"/>
                      <a:pt x="1317" y="162"/>
                    </a:cubicBezTo>
                    <a:moveTo>
                      <a:pt x="1311" y="158"/>
                    </a:moveTo>
                    <a:cubicBezTo>
                      <a:pt x="1312" y="158"/>
                      <a:pt x="1313" y="159"/>
                      <a:pt x="1314" y="160"/>
                    </a:cubicBezTo>
                    <a:cubicBezTo>
                      <a:pt x="1314" y="160"/>
                      <a:pt x="1314" y="160"/>
                      <a:pt x="1314" y="160"/>
                    </a:cubicBezTo>
                    <a:cubicBezTo>
                      <a:pt x="1314" y="159"/>
                      <a:pt x="1314" y="159"/>
                      <a:pt x="1314" y="159"/>
                    </a:cubicBezTo>
                    <a:cubicBezTo>
                      <a:pt x="1313" y="158"/>
                      <a:pt x="1312" y="158"/>
                      <a:pt x="1311" y="157"/>
                    </a:cubicBezTo>
                    <a:cubicBezTo>
                      <a:pt x="1310" y="157"/>
                      <a:pt x="1310" y="157"/>
                      <a:pt x="1310" y="157"/>
                    </a:cubicBezTo>
                    <a:cubicBezTo>
                      <a:pt x="1311" y="158"/>
                      <a:pt x="1311" y="158"/>
                      <a:pt x="1311" y="158"/>
                    </a:cubicBezTo>
                    <a:moveTo>
                      <a:pt x="1304" y="153"/>
                    </a:moveTo>
                    <a:cubicBezTo>
                      <a:pt x="1305" y="154"/>
                      <a:pt x="1306" y="154"/>
                      <a:pt x="1307" y="155"/>
                    </a:cubicBezTo>
                    <a:cubicBezTo>
                      <a:pt x="1308" y="155"/>
                      <a:pt x="1308" y="155"/>
                      <a:pt x="1308" y="155"/>
                    </a:cubicBezTo>
                    <a:cubicBezTo>
                      <a:pt x="1308" y="154"/>
                      <a:pt x="1308" y="154"/>
                      <a:pt x="1308" y="154"/>
                    </a:cubicBezTo>
                    <a:cubicBezTo>
                      <a:pt x="1307" y="154"/>
                      <a:pt x="1306" y="153"/>
                      <a:pt x="1305" y="152"/>
                    </a:cubicBezTo>
                    <a:cubicBezTo>
                      <a:pt x="1304" y="152"/>
                      <a:pt x="1304" y="152"/>
                      <a:pt x="1304" y="152"/>
                    </a:cubicBezTo>
                    <a:cubicBezTo>
                      <a:pt x="1304" y="153"/>
                      <a:pt x="1304" y="153"/>
                      <a:pt x="1304" y="153"/>
                    </a:cubicBezTo>
                    <a:moveTo>
                      <a:pt x="1298" y="148"/>
                    </a:moveTo>
                    <a:cubicBezTo>
                      <a:pt x="1299" y="149"/>
                      <a:pt x="1300" y="150"/>
                      <a:pt x="1301" y="151"/>
                    </a:cubicBezTo>
                    <a:cubicBezTo>
                      <a:pt x="1301" y="150"/>
                      <a:pt x="1301" y="150"/>
                      <a:pt x="1301" y="150"/>
                    </a:cubicBezTo>
                    <a:cubicBezTo>
                      <a:pt x="1301" y="150"/>
                      <a:pt x="1301" y="150"/>
                      <a:pt x="1301" y="150"/>
                    </a:cubicBezTo>
                    <a:cubicBezTo>
                      <a:pt x="1300" y="149"/>
                      <a:pt x="1299" y="148"/>
                      <a:pt x="1298" y="147"/>
                    </a:cubicBezTo>
                    <a:cubicBezTo>
                      <a:pt x="1297" y="148"/>
                      <a:pt x="1297" y="148"/>
                      <a:pt x="1297" y="148"/>
                    </a:cubicBezTo>
                    <a:cubicBezTo>
                      <a:pt x="1298" y="148"/>
                      <a:pt x="1298" y="148"/>
                      <a:pt x="1298" y="148"/>
                    </a:cubicBezTo>
                    <a:cubicBezTo>
                      <a:pt x="1298" y="148"/>
                      <a:pt x="1298" y="148"/>
                      <a:pt x="1298" y="148"/>
                    </a:cubicBezTo>
                    <a:moveTo>
                      <a:pt x="1291" y="144"/>
                    </a:moveTo>
                    <a:cubicBezTo>
                      <a:pt x="1292" y="145"/>
                      <a:pt x="1293" y="145"/>
                      <a:pt x="1294" y="146"/>
                    </a:cubicBezTo>
                    <a:cubicBezTo>
                      <a:pt x="1295" y="146"/>
                      <a:pt x="1295" y="146"/>
                      <a:pt x="1295" y="146"/>
                    </a:cubicBezTo>
                    <a:cubicBezTo>
                      <a:pt x="1295" y="145"/>
                      <a:pt x="1295" y="145"/>
                      <a:pt x="1295" y="145"/>
                    </a:cubicBezTo>
                    <a:cubicBezTo>
                      <a:pt x="1294" y="144"/>
                      <a:pt x="1293" y="144"/>
                      <a:pt x="1291" y="143"/>
                    </a:cubicBezTo>
                    <a:cubicBezTo>
                      <a:pt x="1291" y="143"/>
                      <a:pt x="1291" y="143"/>
                      <a:pt x="1291" y="143"/>
                    </a:cubicBezTo>
                    <a:cubicBezTo>
                      <a:pt x="1291" y="144"/>
                      <a:pt x="1291" y="144"/>
                      <a:pt x="1291" y="144"/>
                    </a:cubicBezTo>
                    <a:moveTo>
                      <a:pt x="1284" y="139"/>
                    </a:moveTo>
                    <a:cubicBezTo>
                      <a:pt x="1285" y="140"/>
                      <a:pt x="1287" y="141"/>
                      <a:pt x="1288" y="142"/>
                    </a:cubicBezTo>
                    <a:cubicBezTo>
                      <a:pt x="1288" y="141"/>
                      <a:pt x="1288" y="141"/>
                      <a:pt x="1288" y="141"/>
                    </a:cubicBezTo>
                    <a:cubicBezTo>
                      <a:pt x="1288" y="141"/>
                      <a:pt x="1288" y="141"/>
                      <a:pt x="1288" y="141"/>
                    </a:cubicBezTo>
                    <a:cubicBezTo>
                      <a:pt x="1287" y="140"/>
                      <a:pt x="1286" y="139"/>
                      <a:pt x="1285" y="138"/>
                    </a:cubicBezTo>
                    <a:cubicBezTo>
                      <a:pt x="1284" y="139"/>
                      <a:pt x="1284" y="139"/>
                      <a:pt x="1284" y="139"/>
                    </a:cubicBezTo>
                    <a:cubicBezTo>
                      <a:pt x="1284" y="139"/>
                      <a:pt x="1284" y="139"/>
                      <a:pt x="1284" y="139"/>
                    </a:cubicBezTo>
                    <a:moveTo>
                      <a:pt x="1278" y="135"/>
                    </a:moveTo>
                    <a:cubicBezTo>
                      <a:pt x="1279" y="136"/>
                      <a:pt x="1280" y="136"/>
                      <a:pt x="1281" y="137"/>
                    </a:cubicBezTo>
                    <a:cubicBezTo>
                      <a:pt x="1282" y="137"/>
                      <a:pt x="1282" y="137"/>
                      <a:pt x="1282" y="137"/>
                    </a:cubicBezTo>
                    <a:cubicBezTo>
                      <a:pt x="1282" y="136"/>
                      <a:pt x="1282" y="136"/>
                      <a:pt x="1282" y="136"/>
                    </a:cubicBezTo>
                    <a:cubicBezTo>
                      <a:pt x="1280" y="136"/>
                      <a:pt x="1279" y="135"/>
                      <a:pt x="1278" y="134"/>
                    </a:cubicBezTo>
                    <a:cubicBezTo>
                      <a:pt x="1277" y="134"/>
                      <a:pt x="1277" y="134"/>
                      <a:pt x="1277" y="134"/>
                    </a:cubicBezTo>
                    <a:cubicBezTo>
                      <a:pt x="1278" y="135"/>
                      <a:pt x="1278" y="135"/>
                      <a:pt x="1278" y="135"/>
                    </a:cubicBezTo>
                    <a:moveTo>
                      <a:pt x="1271" y="131"/>
                    </a:moveTo>
                    <a:cubicBezTo>
                      <a:pt x="1272" y="131"/>
                      <a:pt x="1273" y="132"/>
                      <a:pt x="1274" y="133"/>
                    </a:cubicBezTo>
                    <a:cubicBezTo>
                      <a:pt x="1275" y="133"/>
                      <a:pt x="1275" y="133"/>
                      <a:pt x="1275" y="133"/>
                    </a:cubicBezTo>
                    <a:cubicBezTo>
                      <a:pt x="1275" y="132"/>
                      <a:pt x="1275" y="132"/>
                      <a:pt x="1275" y="132"/>
                    </a:cubicBezTo>
                    <a:cubicBezTo>
                      <a:pt x="1274" y="131"/>
                      <a:pt x="1273" y="130"/>
                      <a:pt x="1271" y="130"/>
                    </a:cubicBezTo>
                    <a:cubicBezTo>
                      <a:pt x="1271" y="130"/>
                      <a:pt x="1271" y="130"/>
                      <a:pt x="1271" y="130"/>
                    </a:cubicBezTo>
                    <a:cubicBezTo>
                      <a:pt x="1271" y="131"/>
                      <a:pt x="1271" y="131"/>
                      <a:pt x="1271" y="131"/>
                    </a:cubicBezTo>
                    <a:cubicBezTo>
                      <a:pt x="1271" y="131"/>
                      <a:pt x="1271" y="131"/>
                      <a:pt x="1271" y="131"/>
                    </a:cubicBezTo>
                    <a:moveTo>
                      <a:pt x="1264" y="126"/>
                    </a:moveTo>
                    <a:cubicBezTo>
                      <a:pt x="1265" y="127"/>
                      <a:pt x="1266" y="128"/>
                      <a:pt x="1268" y="128"/>
                    </a:cubicBezTo>
                    <a:cubicBezTo>
                      <a:pt x="1268" y="128"/>
                      <a:pt x="1268" y="128"/>
                      <a:pt x="1268" y="128"/>
                    </a:cubicBezTo>
                    <a:cubicBezTo>
                      <a:pt x="1268" y="128"/>
                      <a:pt x="1268" y="128"/>
                      <a:pt x="1268" y="128"/>
                    </a:cubicBezTo>
                    <a:cubicBezTo>
                      <a:pt x="1267" y="127"/>
                      <a:pt x="1266" y="126"/>
                      <a:pt x="1265" y="125"/>
                    </a:cubicBezTo>
                    <a:cubicBezTo>
                      <a:pt x="1264" y="126"/>
                      <a:pt x="1264" y="126"/>
                      <a:pt x="1264" y="126"/>
                    </a:cubicBezTo>
                    <a:cubicBezTo>
                      <a:pt x="1264" y="126"/>
                      <a:pt x="1264" y="126"/>
                      <a:pt x="1264" y="126"/>
                    </a:cubicBezTo>
                    <a:moveTo>
                      <a:pt x="1257" y="122"/>
                    </a:moveTo>
                    <a:cubicBezTo>
                      <a:pt x="1259" y="123"/>
                      <a:pt x="1260" y="123"/>
                      <a:pt x="1261" y="124"/>
                    </a:cubicBezTo>
                    <a:cubicBezTo>
                      <a:pt x="1261" y="124"/>
                      <a:pt x="1261" y="124"/>
                      <a:pt x="1261" y="124"/>
                    </a:cubicBezTo>
                    <a:cubicBezTo>
                      <a:pt x="1261" y="123"/>
                      <a:pt x="1261" y="123"/>
                      <a:pt x="1261" y="123"/>
                    </a:cubicBezTo>
                    <a:cubicBezTo>
                      <a:pt x="1260" y="123"/>
                      <a:pt x="1259" y="122"/>
                      <a:pt x="1258" y="121"/>
                    </a:cubicBezTo>
                    <a:cubicBezTo>
                      <a:pt x="1257" y="121"/>
                      <a:pt x="1257" y="121"/>
                      <a:pt x="1257" y="121"/>
                    </a:cubicBezTo>
                    <a:cubicBezTo>
                      <a:pt x="1257" y="122"/>
                      <a:pt x="1257" y="122"/>
                      <a:pt x="1257" y="122"/>
                    </a:cubicBezTo>
                    <a:moveTo>
                      <a:pt x="1251" y="118"/>
                    </a:moveTo>
                    <a:cubicBezTo>
                      <a:pt x="1252" y="119"/>
                      <a:pt x="1253" y="119"/>
                      <a:pt x="1254" y="120"/>
                    </a:cubicBezTo>
                    <a:cubicBezTo>
                      <a:pt x="1255" y="120"/>
                      <a:pt x="1255" y="120"/>
                      <a:pt x="1255" y="120"/>
                    </a:cubicBezTo>
                    <a:cubicBezTo>
                      <a:pt x="1254" y="119"/>
                      <a:pt x="1254" y="119"/>
                      <a:pt x="1254" y="119"/>
                    </a:cubicBezTo>
                    <a:cubicBezTo>
                      <a:pt x="1253" y="118"/>
                      <a:pt x="1252" y="118"/>
                      <a:pt x="1251" y="117"/>
                    </a:cubicBezTo>
                    <a:cubicBezTo>
                      <a:pt x="1250" y="117"/>
                      <a:pt x="1250" y="117"/>
                      <a:pt x="1250" y="117"/>
                    </a:cubicBezTo>
                    <a:cubicBezTo>
                      <a:pt x="1251" y="118"/>
                      <a:pt x="1251" y="118"/>
                      <a:pt x="1251" y="118"/>
                    </a:cubicBezTo>
                    <a:moveTo>
                      <a:pt x="1244" y="114"/>
                    </a:moveTo>
                    <a:cubicBezTo>
                      <a:pt x="1245" y="114"/>
                      <a:pt x="1246" y="115"/>
                      <a:pt x="1247" y="116"/>
                    </a:cubicBezTo>
                    <a:cubicBezTo>
                      <a:pt x="1248" y="116"/>
                      <a:pt x="1248" y="116"/>
                      <a:pt x="1248" y="116"/>
                    </a:cubicBezTo>
                    <a:cubicBezTo>
                      <a:pt x="1248" y="115"/>
                      <a:pt x="1248" y="115"/>
                      <a:pt x="1248" y="115"/>
                    </a:cubicBezTo>
                    <a:cubicBezTo>
                      <a:pt x="1246" y="114"/>
                      <a:pt x="1245" y="114"/>
                      <a:pt x="1244" y="113"/>
                    </a:cubicBezTo>
                    <a:cubicBezTo>
                      <a:pt x="1243" y="113"/>
                      <a:pt x="1243" y="113"/>
                      <a:pt x="1243" y="113"/>
                    </a:cubicBezTo>
                    <a:cubicBezTo>
                      <a:pt x="1244" y="114"/>
                      <a:pt x="1244" y="114"/>
                      <a:pt x="1244" y="114"/>
                    </a:cubicBezTo>
                    <a:moveTo>
                      <a:pt x="1237" y="110"/>
                    </a:moveTo>
                    <a:cubicBezTo>
                      <a:pt x="1238" y="110"/>
                      <a:pt x="1239" y="111"/>
                      <a:pt x="1240" y="112"/>
                    </a:cubicBezTo>
                    <a:cubicBezTo>
                      <a:pt x="1241" y="112"/>
                      <a:pt x="1241" y="112"/>
                      <a:pt x="1241" y="112"/>
                    </a:cubicBezTo>
                    <a:cubicBezTo>
                      <a:pt x="1241" y="111"/>
                      <a:pt x="1241" y="111"/>
                      <a:pt x="1241" y="111"/>
                    </a:cubicBezTo>
                    <a:cubicBezTo>
                      <a:pt x="1240" y="110"/>
                      <a:pt x="1238" y="110"/>
                      <a:pt x="1237" y="109"/>
                    </a:cubicBezTo>
                    <a:cubicBezTo>
                      <a:pt x="1237" y="109"/>
                      <a:pt x="1237" y="109"/>
                      <a:pt x="1237" y="109"/>
                    </a:cubicBezTo>
                    <a:cubicBezTo>
                      <a:pt x="1237" y="110"/>
                      <a:pt x="1237" y="110"/>
                      <a:pt x="1237" y="110"/>
                    </a:cubicBezTo>
                    <a:cubicBezTo>
                      <a:pt x="1237" y="110"/>
                      <a:pt x="1237" y="110"/>
                      <a:pt x="1237" y="110"/>
                    </a:cubicBezTo>
                    <a:moveTo>
                      <a:pt x="1230" y="106"/>
                    </a:moveTo>
                    <a:cubicBezTo>
                      <a:pt x="1231" y="107"/>
                      <a:pt x="1232" y="107"/>
                      <a:pt x="1233" y="108"/>
                    </a:cubicBezTo>
                    <a:cubicBezTo>
                      <a:pt x="1234" y="108"/>
                      <a:pt x="1234" y="108"/>
                      <a:pt x="1234" y="108"/>
                    </a:cubicBezTo>
                    <a:cubicBezTo>
                      <a:pt x="1234" y="107"/>
                      <a:pt x="1234" y="107"/>
                      <a:pt x="1234" y="107"/>
                    </a:cubicBezTo>
                    <a:cubicBezTo>
                      <a:pt x="1233" y="106"/>
                      <a:pt x="1231" y="106"/>
                      <a:pt x="1230" y="105"/>
                    </a:cubicBezTo>
                    <a:cubicBezTo>
                      <a:pt x="1230" y="105"/>
                      <a:pt x="1230" y="105"/>
                      <a:pt x="1230" y="105"/>
                    </a:cubicBezTo>
                    <a:cubicBezTo>
                      <a:pt x="1230" y="106"/>
                      <a:pt x="1230" y="106"/>
                      <a:pt x="1230" y="106"/>
                    </a:cubicBezTo>
                    <a:moveTo>
                      <a:pt x="1223" y="102"/>
                    </a:moveTo>
                    <a:cubicBezTo>
                      <a:pt x="1224" y="103"/>
                      <a:pt x="1225" y="103"/>
                      <a:pt x="1226" y="104"/>
                    </a:cubicBezTo>
                    <a:cubicBezTo>
                      <a:pt x="1227" y="104"/>
                      <a:pt x="1227" y="104"/>
                      <a:pt x="1227" y="104"/>
                    </a:cubicBezTo>
                    <a:cubicBezTo>
                      <a:pt x="1227" y="103"/>
                      <a:pt x="1227" y="103"/>
                      <a:pt x="1227" y="103"/>
                    </a:cubicBezTo>
                    <a:cubicBezTo>
                      <a:pt x="1226" y="102"/>
                      <a:pt x="1224" y="102"/>
                      <a:pt x="1223" y="101"/>
                    </a:cubicBezTo>
                    <a:cubicBezTo>
                      <a:pt x="1223" y="101"/>
                      <a:pt x="1223" y="101"/>
                      <a:pt x="1223" y="101"/>
                    </a:cubicBezTo>
                    <a:cubicBezTo>
                      <a:pt x="1223" y="102"/>
                      <a:pt x="1223" y="102"/>
                      <a:pt x="1223" y="102"/>
                    </a:cubicBezTo>
                    <a:moveTo>
                      <a:pt x="1216" y="98"/>
                    </a:moveTo>
                    <a:cubicBezTo>
                      <a:pt x="1217" y="99"/>
                      <a:pt x="1218" y="99"/>
                      <a:pt x="1219" y="100"/>
                    </a:cubicBezTo>
                    <a:cubicBezTo>
                      <a:pt x="1220" y="100"/>
                      <a:pt x="1220" y="100"/>
                      <a:pt x="1220" y="100"/>
                    </a:cubicBezTo>
                    <a:cubicBezTo>
                      <a:pt x="1220" y="99"/>
                      <a:pt x="1220" y="99"/>
                      <a:pt x="1220" y="99"/>
                    </a:cubicBezTo>
                    <a:cubicBezTo>
                      <a:pt x="1219" y="99"/>
                      <a:pt x="1217" y="98"/>
                      <a:pt x="1216" y="97"/>
                    </a:cubicBezTo>
                    <a:cubicBezTo>
                      <a:pt x="1216" y="97"/>
                      <a:pt x="1216" y="97"/>
                      <a:pt x="1216" y="97"/>
                    </a:cubicBezTo>
                    <a:cubicBezTo>
                      <a:pt x="1216" y="98"/>
                      <a:pt x="1216" y="98"/>
                      <a:pt x="1216" y="98"/>
                    </a:cubicBezTo>
                    <a:moveTo>
                      <a:pt x="1209" y="94"/>
                    </a:moveTo>
                    <a:cubicBezTo>
                      <a:pt x="1210" y="95"/>
                      <a:pt x="1211" y="96"/>
                      <a:pt x="1212" y="96"/>
                    </a:cubicBezTo>
                    <a:cubicBezTo>
                      <a:pt x="1213" y="96"/>
                      <a:pt x="1213" y="96"/>
                      <a:pt x="1213" y="96"/>
                    </a:cubicBezTo>
                    <a:cubicBezTo>
                      <a:pt x="1213" y="95"/>
                      <a:pt x="1213" y="95"/>
                      <a:pt x="1213" y="95"/>
                    </a:cubicBezTo>
                    <a:cubicBezTo>
                      <a:pt x="1212" y="95"/>
                      <a:pt x="1210" y="94"/>
                      <a:pt x="1209" y="94"/>
                    </a:cubicBezTo>
                    <a:cubicBezTo>
                      <a:pt x="1208" y="94"/>
                      <a:pt x="1208" y="94"/>
                      <a:pt x="1208" y="94"/>
                    </a:cubicBezTo>
                    <a:cubicBezTo>
                      <a:pt x="1209" y="94"/>
                      <a:pt x="1209" y="94"/>
                      <a:pt x="1209" y="94"/>
                    </a:cubicBezTo>
                    <a:moveTo>
                      <a:pt x="1202" y="91"/>
                    </a:moveTo>
                    <a:cubicBezTo>
                      <a:pt x="1203" y="91"/>
                      <a:pt x="1204" y="92"/>
                      <a:pt x="1205" y="93"/>
                    </a:cubicBezTo>
                    <a:cubicBezTo>
                      <a:pt x="1206" y="92"/>
                      <a:pt x="1206" y="92"/>
                      <a:pt x="1206" y="92"/>
                    </a:cubicBezTo>
                    <a:cubicBezTo>
                      <a:pt x="1206" y="92"/>
                      <a:pt x="1206" y="92"/>
                      <a:pt x="1206" y="92"/>
                    </a:cubicBezTo>
                    <a:cubicBezTo>
                      <a:pt x="1204" y="91"/>
                      <a:pt x="1203" y="90"/>
                      <a:pt x="1202" y="90"/>
                    </a:cubicBezTo>
                    <a:cubicBezTo>
                      <a:pt x="1201" y="90"/>
                      <a:pt x="1201" y="90"/>
                      <a:pt x="1201" y="90"/>
                    </a:cubicBezTo>
                    <a:cubicBezTo>
                      <a:pt x="1202" y="91"/>
                      <a:pt x="1202" y="91"/>
                      <a:pt x="1202" y="91"/>
                    </a:cubicBezTo>
                    <a:moveTo>
                      <a:pt x="1194" y="87"/>
                    </a:moveTo>
                    <a:cubicBezTo>
                      <a:pt x="1196" y="88"/>
                      <a:pt x="1197" y="88"/>
                      <a:pt x="1198" y="89"/>
                    </a:cubicBezTo>
                    <a:cubicBezTo>
                      <a:pt x="1199" y="89"/>
                      <a:pt x="1199" y="89"/>
                      <a:pt x="1199" y="89"/>
                    </a:cubicBezTo>
                    <a:cubicBezTo>
                      <a:pt x="1198" y="88"/>
                      <a:pt x="1198" y="88"/>
                      <a:pt x="1198" y="88"/>
                    </a:cubicBezTo>
                    <a:cubicBezTo>
                      <a:pt x="1197" y="87"/>
                      <a:pt x="1196" y="87"/>
                      <a:pt x="1195" y="86"/>
                    </a:cubicBezTo>
                    <a:cubicBezTo>
                      <a:pt x="1194" y="86"/>
                      <a:pt x="1194" y="86"/>
                      <a:pt x="1194" y="86"/>
                    </a:cubicBezTo>
                    <a:cubicBezTo>
                      <a:pt x="1194" y="87"/>
                      <a:pt x="1194" y="87"/>
                      <a:pt x="1194" y="87"/>
                    </a:cubicBezTo>
                    <a:moveTo>
                      <a:pt x="1187" y="84"/>
                    </a:moveTo>
                    <a:cubicBezTo>
                      <a:pt x="1188" y="84"/>
                      <a:pt x="1190" y="85"/>
                      <a:pt x="1191" y="85"/>
                    </a:cubicBezTo>
                    <a:cubicBezTo>
                      <a:pt x="1192" y="85"/>
                      <a:pt x="1192" y="85"/>
                      <a:pt x="1192" y="85"/>
                    </a:cubicBezTo>
                    <a:cubicBezTo>
                      <a:pt x="1191" y="84"/>
                      <a:pt x="1191" y="84"/>
                      <a:pt x="1191" y="84"/>
                    </a:cubicBezTo>
                    <a:cubicBezTo>
                      <a:pt x="1190" y="84"/>
                      <a:pt x="1189" y="83"/>
                      <a:pt x="1188" y="83"/>
                    </a:cubicBezTo>
                    <a:cubicBezTo>
                      <a:pt x="1187" y="83"/>
                      <a:pt x="1187" y="83"/>
                      <a:pt x="1187" y="83"/>
                    </a:cubicBezTo>
                    <a:cubicBezTo>
                      <a:pt x="1187" y="84"/>
                      <a:pt x="1187" y="84"/>
                      <a:pt x="1187" y="84"/>
                    </a:cubicBezTo>
                    <a:moveTo>
                      <a:pt x="1180" y="80"/>
                    </a:moveTo>
                    <a:cubicBezTo>
                      <a:pt x="1181" y="81"/>
                      <a:pt x="1182" y="81"/>
                      <a:pt x="1184" y="82"/>
                    </a:cubicBezTo>
                    <a:cubicBezTo>
                      <a:pt x="1184" y="82"/>
                      <a:pt x="1184" y="82"/>
                      <a:pt x="1184" y="82"/>
                    </a:cubicBezTo>
                    <a:cubicBezTo>
                      <a:pt x="1184" y="81"/>
                      <a:pt x="1184" y="81"/>
                      <a:pt x="1184" y="81"/>
                    </a:cubicBezTo>
                    <a:cubicBezTo>
                      <a:pt x="1183" y="80"/>
                      <a:pt x="1182" y="80"/>
                      <a:pt x="1180" y="79"/>
                    </a:cubicBezTo>
                    <a:cubicBezTo>
                      <a:pt x="1180" y="79"/>
                      <a:pt x="1180" y="79"/>
                      <a:pt x="1180" y="79"/>
                    </a:cubicBezTo>
                    <a:cubicBezTo>
                      <a:pt x="1180" y="80"/>
                      <a:pt x="1180" y="80"/>
                      <a:pt x="1180" y="80"/>
                    </a:cubicBezTo>
                    <a:moveTo>
                      <a:pt x="1173" y="77"/>
                    </a:moveTo>
                    <a:cubicBezTo>
                      <a:pt x="1174" y="77"/>
                      <a:pt x="1175" y="78"/>
                      <a:pt x="1176" y="78"/>
                    </a:cubicBezTo>
                    <a:cubicBezTo>
                      <a:pt x="1177" y="78"/>
                      <a:pt x="1177" y="78"/>
                      <a:pt x="1177" y="78"/>
                    </a:cubicBezTo>
                    <a:cubicBezTo>
                      <a:pt x="1177" y="77"/>
                      <a:pt x="1177" y="77"/>
                      <a:pt x="1177" y="77"/>
                    </a:cubicBezTo>
                    <a:cubicBezTo>
                      <a:pt x="1176" y="77"/>
                      <a:pt x="1174" y="76"/>
                      <a:pt x="1173" y="76"/>
                    </a:cubicBezTo>
                    <a:cubicBezTo>
                      <a:pt x="1173" y="76"/>
                      <a:pt x="1173" y="76"/>
                      <a:pt x="1173" y="76"/>
                    </a:cubicBezTo>
                    <a:cubicBezTo>
                      <a:pt x="1173" y="77"/>
                      <a:pt x="1173" y="77"/>
                      <a:pt x="1173" y="77"/>
                    </a:cubicBezTo>
                    <a:moveTo>
                      <a:pt x="1166" y="73"/>
                    </a:moveTo>
                    <a:cubicBezTo>
                      <a:pt x="1167" y="74"/>
                      <a:pt x="1168" y="74"/>
                      <a:pt x="1169" y="75"/>
                    </a:cubicBezTo>
                    <a:cubicBezTo>
                      <a:pt x="1170" y="75"/>
                      <a:pt x="1170" y="75"/>
                      <a:pt x="1170" y="75"/>
                    </a:cubicBezTo>
                    <a:cubicBezTo>
                      <a:pt x="1170" y="74"/>
                      <a:pt x="1170" y="74"/>
                      <a:pt x="1170" y="74"/>
                    </a:cubicBezTo>
                    <a:cubicBezTo>
                      <a:pt x="1168" y="74"/>
                      <a:pt x="1167" y="73"/>
                      <a:pt x="1166" y="72"/>
                    </a:cubicBezTo>
                    <a:cubicBezTo>
                      <a:pt x="1165" y="73"/>
                      <a:pt x="1165" y="73"/>
                      <a:pt x="1165" y="73"/>
                    </a:cubicBezTo>
                    <a:cubicBezTo>
                      <a:pt x="1166" y="73"/>
                      <a:pt x="1166" y="73"/>
                      <a:pt x="1166" y="73"/>
                    </a:cubicBezTo>
                    <a:moveTo>
                      <a:pt x="1158" y="70"/>
                    </a:moveTo>
                    <a:cubicBezTo>
                      <a:pt x="1159" y="71"/>
                      <a:pt x="1161" y="71"/>
                      <a:pt x="1162" y="72"/>
                    </a:cubicBezTo>
                    <a:cubicBezTo>
                      <a:pt x="1163" y="71"/>
                      <a:pt x="1163" y="71"/>
                      <a:pt x="1163" y="71"/>
                    </a:cubicBezTo>
                    <a:cubicBezTo>
                      <a:pt x="1162" y="71"/>
                      <a:pt x="1162" y="71"/>
                      <a:pt x="1162" y="71"/>
                    </a:cubicBezTo>
                    <a:cubicBezTo>
                      <a:pt x="1161" y="70"/>
                      <a:pt x="1160" y="70"/>
                      <a:pt x="1159" y="69"/>
                    </a:cubicBezTo>
                    <a:cubicBezTo>
                      <a:pt x="1158" y="69"/>
                      <a:pt x="1158" y="69"/>
                      <a:pt x="1158" y="69"/>
                    </a:cubicBezTo>
                    <a:cubicBezTo>
                      <a:pt x="1158" y="70"/>
                      <a:pt x="1158" y="70"/>
                      <a:pt x="1158" y="70"/>
                    </a:cubicBezTo>
                    <a:moveTo>
                      <a:pt x="1151" y="67"/>
                    </a:moveTo>
                    <a:cubicBezTo>
                      <a:pt x="1152" y="67"/>
                      <a:pt x="1153" y="68"/>
                      <a:pt x="1155" y="69"/>
                    </a:cubicBezTo>
                    <a:cubicBezTo>
                      <a:pt x="1155" y="68"/>
                      <a:pt x="1155" y="68"/>
                      <a:pt x="1155" y="68"/>
                    </a:cubicBezTo>
                    <a:cubicBezTo>
                      <a:pt x="1155" y="68"/>
                      <a:pt x="1155" y="68"/>
                      <a:pt x="1155" y="68"/>
                    </a:cubicBezTo>
                    <a:cubicBezTo>
                      <a:pt x="1154" y="67"/>
                      <a:pt x="1152" y="67"/>
                      <a:pt x="1151" y="66"/>
                    </a:cubicBezTo>
                    <a:cubicBezTo>
                      <a:pt x="1151" y="66"/>
                      <a:pt x="1151" y="66"/>
                      <a:pt x="1151" y="66"/>
                    </a:cubicBezTo>
                    <a:cubicBezTo>
                      <a:pt x="1151" y="67"/>
                      <a:pt x="1151" y="67"/>
                      <a:pt x="1151" y="67"/>
                    </a:cubicBezTo>
                    <a:cubicBezTo>
                      <a:pt x="1151" y="67"/>
                      <a:pt x="1151" y="67"/>
                      <a:pt x="1151" y="67"/>
                    </a:cubicBezTo>
                    <a:moveTo>
                      <a:pt x="1143" y="64"/>
                    </a:moveTo>
                    <a:cubicBezTo>
                      <a:pt x="1145" y="64"/>
                      <a:pt x="1146" y="65"/>
                      <a:pt x="1147" y="65"/>
                    </a:cubicBezTo>
                    <a:cubicBezTo>
                      <a:pt x="1148" y="65"/>
                      <a:pt x="1148" y="65"/>
                      <a:pt x="1148" y="65"/>
                    </a:cubicBezTo>
                    <a:cubicBezTo>
                      <a:pt x="1148" y="64"/>
                      <a:pt x="1148" y="64"/>
                      <a:pt x="1148" y="64"/>
                    </a:cubicBezTo>
                    <a:cubicBezTo>
                      <a:pt x="1146" y="64"/>
                      <a:pt x="1145" y="63"/>
                      <a:pt x="1144" y="63"/>
                    </a:cubicBezTo>
                    <a:cubicBezTo>
                      <a:pt x="1143" y="63"/>
                      <a:pt x="1143" y="63"/>
                      <a:pt x="1143" y="63"/>
                    </a:cubicBezTo>
                    <a:cubicBezTo>
                      <a:pt x="1143" y="64"/>
                      <a:pt x="1143" y="64"/>
                      <a:pt x="1143" y="64"/>
                    </a:cubicBezTo>
                    <a:cubicBezTo>
                      <a:pt x="1143" y="64"/>
                      <a:pt x="1143" y="64"/>
                      <a:pt x="1143" y="64"/>
                    </a:cubicBezTo>
                    <a:moveTo>
                      <a:pt x="1136" y="61"/>
                    </a:moveTo>
                    <a:cubicBezTo>
                      <a:pt x="1137" y="61"/>
                      <a:pt x="1139" y="62"/>
                      <a:pt x="1140" y="62"/>
                    </a:cubicBezTo>
                    <a:cubicBezTo>
                      <a:pt x="1140" y="62"/>
                      <a:pt x="1140" y="62"/>
                      <a:pt x="1140" y="62"/>
                    </a:cubicBezTo>
                    <a:cubicBezTo>
                      <a:pt x="1140" y="61"/>
                      <a:pt x="1140" y="61"/>
                      <a:pt x="1140" y="61"/>
                    </a:cubicBezTo>
                    <a:cubicBezTo>
                      <a:pt x="1139" y="61"/>
                      <a:pt x="1138" y="60"/>
                      <a:pt x="1136" y="60"/>
                    </a:cubicBezTo>
                    <a:cubicBezTo>
                      <a:pt x="1136" y="60"/>
                      <a:pt x="1136" y="60"/>
                      <a:pt x="1136" y="60"/>
                    </a:cubicBezTo>
                    <a:cubicBezTo>
                      <a:pt x="1136" y="61"/>
                      <a:pt x="1136" y="61"/>
                      <a:pt x="1136" y="61"/>
                    </a:cubicBezTo>
                    <a:moveTo>
                      <a:pt x="1129" y="58"/>
                    </a:moveTo>
                    <a:cubicBezTo>
                      <a:pt x="1130" y="58"/>
                      <a:pt x="1131" y="59"/>
                      <a:pt x="1132" y="59"/>
                    </a:cubicBezTo>
                    <a:cubicBezTo>
                      <a:pt x="1133" y="59"/>
                      <a:pt x="1133" y="59"/>
                      <a:pt x="1133" y="59"/>
                    </a:cubicBezTo>
                    <a:cubicBezTo>
                      <a:pt x="1133" y="58"/>
                      <a:pt x="1133" y="58"/>
                      <a:pt x="1133" y="58"/>
                    </a:cubicBezTo>
                    <a:cubicBezTo>
                      <a:pt x="1131" y="58"/>
                      <a:pt x="1130" y="57"/>
                      <a:pt x="1129" y="57"/>
                    </a:cubicBezTo>
                    <a:cubicBezTo>
                      <a:pt x="1128" y="57"/>
                      <a:pt x="1128" y="57"/>
                      <a:pt x="1128" y="57"/>
                    </a:cubicBezTo>
                    <a:cubicBezTo>
                      <a:pt x="1129" y="58"/>
                      <a:pt x="1129" y="58"/>
                      <a:pt x="1129" y="58"/>
                    </a:cubicBezTo>
                    <a:moveTo>
                      <a:pt x="1121" y="55"/>
                    </a:moveTo>
                    <a:cubicBezTo>
                      <a:pt x="1122" y="55"/>
                      <a:pt x="1124" y="56"/>
                      <a:pt x="1125" y="56"/>
                    </a:cubicBezTo>
                    <a:cubicBezTo>
                      <a:pt x="1126" y="56"/>
                      <a:pt x="1126" y="56"/>
                      <a:pt x="1126" y="56"/>
                    </a:cubicBezTo>
                    <a:cubicBezTo>
                      <a:pt x="1125" y="55"/>
                      <a:pt x="1125" y="55"/>
                      <a:pt x="1125" y="55"/>
                    </a:cubicBezTo>
                    <a:cubicBezTo>
                      <a:pt x="1124" y="55"/>
                      <a:pt x="1123" y="54"/>
                      <a:pt x="1122" y="54"/>
                    </a:cubicBezTo>
                    <a:cubicBezTo>
                      <a:pt x="1121" y="54"/>
                      <a:pt x="1121" y="54"/>
                      <a:pt x="1121" y="54"/>
                    </a:cubicBezTo>
                    <a:cubicBezTo>
                      <a:pt x="1121" y="55"/>
                      <a:pt x="1121" y="55"/>
                      <a:pt x="1121" y="55"/>
                    </a:cubicBezTo>
                    <a:moveTo>
                      <a:pt x="1114" y="52"/>
                    </a:moveTo>
                    <a:cubicBezTo>
                      <a:pt x="1115" y="53"/>
                      <a:pt x="1116" y="53"/>
                      <a:pt x="1117" y="53"/>
                    </a:cubicBezTo>
                    <a:cubicBezTo>
                      <a:pt x="1118" y="53"/>
                      <a:pt x="1118" y="53"/>
                      <a:pt x="1118" y="53"/>
                    </a:cubicBezTo>
                    <a:cubicBezTo>
                      <a:pt x="1118" y="53"/>
                      <a:pt x="1118" y="53"/>
                      <a:pt x="1118" y="53"/>
                    </a:cubicBezTo>
                    <a:cubicBezTo>
                      <a:pt x="1117" y="52"/>
                      <a:pt x="1115" y="52"/>
                      <a:pt x="1114" y="51"/>
                    </a:cubicBezTo>
                    <a:cubicBezTo>
                      <a:pt x="1113" y="51"/>
                      <a:pt x="1113" y="51"/>
                      <a:pt x="1113" y="51"/>
                    </a:cubicBezTo>
                    <a:cubicBezTo>
                      <a:pt x="1114" y="52"/>
                      <a:pt x="1114" y="52"/>
                      <a:pt x="1114" y="52"/>
                    </a:cubicBezTo>
                    <a:moveTo>
                      <a:pt x="1106" y="49"/>
                    </a:moveTo>
                    <a:cubicBezTo>
                      <a:pt x="1107" y="50"/>
                      <a:pt x="1109" y="50"/>
                      <a:pt x="1110" y="51"/>
                    </a:cubicBezTo>
                    <a:cubicBezTo>
                      <a:pt x="1111" y="50"/>
                      <a:pt x="1111" y="50"/>
                      <a:pt x="1111" y="50"/>
                    </a:cubicBezTo>
                    <a:cubicBezTo>
                      <a:pt x="1110" y="50"/>
                      <a:pt x="1110" y="50"/>
                      <a:pt x="1110" y="50"/>
                    </a:cubicBezTo>
                    <a:cubicBezTo>
                      <a:pt x="1109" y="49"/>
                      <a:pt x="1108" y="49"/>
                      <a:pt x="1106" y="48"/>
                    </a:cubicBezTo>
                    <a:cubicBezTo>
                      <a:pt x="1106" y="49"/>
                      <a:pt x="1106" y="49"/>
                      <a:pt x="1106" y="49"/>
                    </a:cubicBezTo>
                    <a:cubicBezTo>
                      <a:pt x="1106" y="49"/>
                      <a:pt x="1106" y="49"/>
                      <a:pt x="1106" y="49"/>
                    </a:cubicBezTo>
                    <a:moveTo>
                      <a:pt x="1099" y="47"/>
                    </a:moveTo>
                    <a:cubicBezTo>
                      <a:pt x="1100" y="47"/>
                      <a:pt x="1101" y="48"/>
                      <a:pt x="1102" y="48"/>
                    </a:cubicBezTo>
                    <a:cubicBezTo>
                      <a:pt x="1103" y="48"/>
                      <a:pt x="1103" y="48"/>
                      <a:pt x="1103" y="48"/>
                    </a:cubicBezTo>
                    <a:cubicBezTo>
                      <a:pt x="1103" y="47"/>
                      <a:pt x="1103" y="47"/>
                      <a:pt x="1103" y="47"/>
                    </a:cubicBezTo>
                    <a:cubicBezTo>
                      <a:pt x="1101" y="47"/>
                      <a:pt x="1100" y="46"/>
                      <a:pt x="1099" y="46"/>
                    </a:cubicBezTo>
                    <a:cubicBezTo>
                      <a:pt x="1098" y="46"/>
                      <a:pt x="1098" y="46"/>
                      <a:pt x="1098" y="46"/>
                    </a:cubicBezTo>
                    <a:cubicBezTo>
                      <a:pt x="1099" y="47"/>
                      <a:pt x="1099" y="47"/>
                      <a:pt x="1099" y="47"/>
                    </a:cubicBezTo>
                    <a:cubicBezTo>
                      <a:pt x="1099" y="47"/>
                      <a:pt x="1099" y="47"/>
                      <a:pt x="1099" y="47"/>
                    </a:cubicBezTo>
                    <a:moveTo>
                      <a:pt x="1091" y="44"/>
                    </a:moveTo>
                    <a:cubicBezTo>
                      <a:pt x="1092" y="44"/>
                      <a:pt x="1094" y="45"/>
                      <a:pt x="1095" y="45"/>
                    </a:cubicBezTo>
                    <a:cubicBezTo>
                      <a:pt x="1095" y="45"/>
                      <a:pt x="1095" y="45"/>
                      <a:pt x="1095" y="45"/>
                    </a:cubicBezTo>
                    <a:cubicBezTo>
                      <a:pt x="1095" y="44"/>
                      <a:pt x="1095" y="44"/>
                      <a:pt x="1095" y="44"/>
                    </a:cubicBezTo>
                    <a:cubicBezTo>
                      <a:pt x="1094" y="44"/>
                      <a:pt x="1093" y="44"/>
                      <a:pt x="1091" y="43"/>
                    </a:cubicBezTo>
                    <a:cubicBezTo>
                      <a:pt x="1091" y="43"/>
                      <a:pt x="1091" y="43"/>
                      <a:pt x="1091" y="43"/>
                    </a:cubicBezTo>
                    <a:cubicBezTo>
                      <a:pt x="1091" y="44"/>
                      <a:pt x="1091" y="44"/>
                      <a:pt x="1091" y="44"/>
                    </a:cubicBezTo>
                    <a:moveTo>
                      <a:pt x="1083" y="41"/>
                    </a:moveTo>
                    <a:cubicBezTo>
                      <a:pt x="1085" y="42"/>
                      <a:pt x="1086" y="42"/>
                      <a:pt x="1087" y="43"/>
                    </a:cubicBezTo>
                    <a:cubicBezTo>
                      <a:pt x="1088" y="42"/>
                      <a:pt x="1088" y="42"/>
                      <a:pt x="1088" y="42"/>
                    </a:cubicBezTo>
                    <a:cubicBezTo>
                      <a:pt x="1088" y="42"/>
                      <a:pt x="1088" y="42"/>
                      <a:pt x="1088" y="42"/>
                    </a:cubicBezTo>
                    <a:cubicBezTo>
                      <a:pt x="1086" y="41"/>
                      <a:pt x="1085" y="41"/>
                      <a:pt x="1084" y="41"/>
                    </a:cubicBezTo>
                    <a:cubicBezTo>
                      <a:pt x="1083" y="41"/>
                      <a:pt x="1083" y="41"/>
                      <a:pt x="1083" y="41"/>
                    </a:cubicBezTo>
                    <a:cubicBezTo>
                      <a:pt x="1083" y="41"/>
                      <a:pt x="1083" y="41"/>
                      <a:pt x="1083" y="41"/>
                    </a:cubicBezTo>
                    <a:moveTo>
                      <a:pt x="1076" y="39"/>
                    </a:moveTo>
                    <a:cubicBezTo>
                      <a:pt x="1077" y="39"/>
                      <a:pt x="1078" y="40"/>
                      <a:pt x="1080" y="40"/>
                    </a:cubicBezTo>
                    <a:cubicBezTo>
                      <a:pt x="1080" y="40"/>
                      <a:pt x="1080" y="40"/>
                      <a:pt x="1080" y="40"/>
                    </a:cubicBezTo>
                    <a:cubicBezTo>
                      <a:pt x="1080" y="39"/>
                      <a:pt x="1080" y="39"/>
                      <a:pt x="1080" y="39"/>
                    </a:cubicBezTo>
                    <a:cubicBezTo>
                      <a:pt x="1079" y="39"/>
                      <a:pt x="1077" y="38"/>
                      <a:pt x="1076" y="38"/>
                    </a:cubicBezTo>
                    <a:cubicBezTo>
                      <a:pt x="1075" y="38"/>
                      <a:pt x="1075" y="38"/>
                      <a:pt x="1075" y="38"/>
                    </a:cubicBezTo>
                    <a:cubicBezTo>
                      <a:pt x="1076" y="39"/>
                      <a:pt x="1076" y="39"/>
                      <a:pt x="1076" y="39"/>
                    </a:cubicBezTo>
                    <a:moveTo>
                      <a:pt x="1068" y="37"/>
                    </a:moveTo>
                    <a:cubicBezTo>
                      <a:pt x="1069" y="37"/>
                      <a:pt x="1071" y="37"/>
                      <a:pt x="1072" y="38"/>
                    </a:cubicBezTo>
                    <a:cubicBezTo>
                      <a:pt x="1073" y="38"/>
                      <a:pt x="1073" y="38"/>
                      <a:pt x="1073" y="38"/>
                    </a:cubicBezTo>
                    <a:cubicBezTo>
                      <a:pt x="1072" y="37"/>
                      <a:pt x="1072" y="37"/>
                      <a:pt x="1072" y="37"/>
                    </a:cubicBezTo>
                    <a:cubicBezTo>
                      <a:pt x="1071" y="36"/>
                      <a:pt x="1070" y="36"/>
                      <a:pt x="1068" y="36"/>
                    </a:cubicBezTo>
                    <a:cubicBezTo>
                      <a:pt x="1068" y="36"/>
                      <a:pt x="1068" y="36"/>
                      <a:pt x="1068" y="36"/>
                    </a:cubicBezTo>
                    <a:cubicBezTo>
                      <a:pt x="1068" y="37"/>
                      <a:pt x="1068" y="37"/>
                      <a:pt x="1068" y="37"/>
                    </a:cubicBezTo>
                    <a:moveTo>
                      <a:pt x="1060" y="34"/>
                    </a:moveTo>
                    <a:cubicBezTo>
                      <a:pt x="1062" y="35"/>
                      <a:pt x="1063" y="35"/>
                      <a:pt x="1064" y="35"/>
                    </a:cubicBezTo>
                    <a:cubicBezTo>
                      <a:pt x="1065" y="35"/>
                      <a:pt x="1065" y="35"/>
                      <a:pt x="1065" y="35"/>
                    </a:cubicBezTo>
                    <a:cubicBezTo>
                      <a:pt x="1065" y="35"/>
                      <a:pt x="1065" y="35"/>
                      <a:pt x="1065" y="35"/>
                    </a:cubicBezTo>
                    <a:cubicBezTo>
                      <a:pt x="1063" y="34"/>
                      <a:pt x="1062" y="34"/>
                      <a:pt x="1061" y="33"/>
                    </a:cubicBezTo>
                    <a:cubicBezTo>
                      <a:pt x="1060" y="34"/>
                      <a:pt x="1060" y="34"/>
                      <a:pt x="1060" y="34"/>
                    </a:cubicBezTo>
                    <a:cubicBezTo>
                      <a:pt x="1060" y="34"/>
                      <a:pt x="1060" y="34"/>
                      <a:pt x="1060" y="34"/>
                    </a:cubicBezTo>
                    <a:moveTo>
                      <a:pt x="1053" y="32"/>
                    </a:moveTo>
                    <a:cubicBezTo>
                      <a:pt x="1054" y="32"/>
                      <a:pt x="1055" y="33"/>
                      <a:pt x="1057" y="33"/>
                    </a:cubicBezTo>
                    <a:cubicBezTo>
                      <a:pt x="1057" y="33"/>
                      <a:pt x="1057" y="33"/>
                      <a:pt x="1057" y="33"/>
                    </a:cubicBezTo>
                    <a:cubicBezTo>
                      <a:pt x="1057" y="32"/>
                      <a:pt x="1057" y="32"/>
                      <a:pt x="1057" y="32"/>
                    </a:cubicBezTo>
                    <a:cubicBezTo>
                      <a:pt x="1056" y="32"/>
                      <a:pt x="1054" y="32"/>
                      <a:pt x="1053" y="31"/>
                    </a:cubicBezTo>
                    <a:cubicBezTo>
                      <a:pt x="1052" y="32"/>
                      <a:pt x="1052" y="32"/>
                      <a:pt x="1052" y="32"/>
                    </a:cubicBezTo>
                    <a:cubicBezTo>
                      <a:pt x="1053" y="32"/>
                      <a:pt x="1053" y="32"/>
                      <a:pt x="1053" y="32"/>
                    </a:cubicBezTo>
                    <a:moveTo>
                      <a:pt x="1045" y="30"/>
                    </a:moveTo>
                    <a:cubicBezTo>
                      <a:pt x="1046" y="30"/>
                      <a:pt x="1048" y="31"/>
                      <a:pt x="1049" y="31"/>
                    </a:cubicBezTo>
                    <a:cubicBezTo>
                      <a:pt x="1050" y="31"/>
                      <a:pt x="1050" y="31"/>
                      <a:pt x="1050" y="31"/>
                    </a:cubicBezTo>
                    <a:cubicBezTo>
                      <a:pt x="1049" y="30"/>
                      <a:pt x="1049" y="30"/>
                      <a:pt x="1049" y="30"/>
                    </a:cubicBezTo>
                    <a:cubicBezTo>
                      <a:pt x="1048" y="30"/>
                      <a:pt x="1047" y="29"/>
                      <a:pt x="1045" y="29"/>
                    </a:cubicBezTo>
                    <a:cubicBezTo>
                      <a:pt x="1045" y="29"/>
                      <a:pt x="1045" y="29"/>
                      <a:pt x="1045" y="29"/>
                    </a:cubicBezTo>
                    <a:cubicBezTo>
                      <a:pt x="1045" y="30"/>
                      <a:pt x="1045" y="30"/>
                      <a:pt x="1045" y="30"/>
                    </a:cubicBezTo>
                    <a:moveTo>
                      <a:pt x="1037" y="28"/>
                    </a:moveTo>
                    <a:cubicBezTo>
                      <a:pt x="1039" y="28"/>
                      <a:pt x="1040" y="29"/>
                      <a:pt x="1041" y="29"/>
                    </a:cubicBezTo>
                    <a:cubicBezTo>
                      <a:pt x="1042" y="29"/>
                      <a:pt x="1042" y="29"/>
                      <a:pt x="1042" y="29"/>
                    </a:cubicBezTo>
                    <a:cubicBezTo>
                      <a:pt x="1041" y="28"/>
                      <a:pt x="1041" y="28"/>
                      <a:pt x="1041" y="28"/>
                    </a:cubicBezTo>
                    <a:cubicBezTo>
                      <a:pt x="1040" y="28"/>
                      <a:pt x="1039" y="27"/>
                      <a:pt x="1038" y="27"/>
                    </a:cubicBezTo>
                    <a:cubicBezTo>
                      <a:pt x="1037" y="27"/>
                      <a:pt x="1037" y="27"/>
                      <a:pt x="1037" y="27"/>
                    </a:cubicBezTo>
                    <a:cubicBezTo>
                      <a:pt x="1037" y="28"/>
                      <a:pt x="1037" y="28"/>
                      <a:pt x="1037" y="28"/>
                    </a:cubicBezTo>
                    <a:cubicBezTo>
                      <a:pt x="1037" y="28"/>
                      <a:pt x="1037" y="28"/>
                      <a:pt x="1037" y="28"/>
                    </a:cubicBezTo>
                    <a:moveTo>
                      <a:pt x="1030" y="26"/>
                    </a:moveTo>
                    <a:cubicBezTo>
                      <a:pt x="1031" y="26"/>
                      <a:pt x="1032" y="27"/>
                      <a:pt x="1033" y="27"/>
                    </a:cubicBezTo>
                    <a:cubicBezTo>
                      <a:pt x="1034" y="27"/>
                      <a:pt x="1034" y="27"/>
                      <a:pt x="1034" y="27"/>
                    </a:cubicBezTo>
                    <a:cubicBezTo>
                      <a:pt x="1034" y="26"/>
                      <a:pt x="1034" y="26"/>
                      <a:pt x="1034" y="26"/>
                    </a:cubicBezTo>
                    <a:cubicBezTo>
                      <a:pt x="1032" y="26"/>
                      <a:pt x="1031" y="25"/>
                      <a:pt x="1030" y="25"/>
                    </a:cubicBezTo>
                    <a:cubicBezTo>
                      <a:pt x="1029" y="25"/>
                      <a:pt x="1029" y="25"/>
                      <a:pt x="1029" y="25"/>
                    </a:cubicBezTo>
                    <a:cubicBezTo>
                      <a:pt x="1030" y="26"/>
                      <a:pt x="1030" y="26"/>
                      <a:pt x="1030" y="26"/>
                    </a:cubicBezTo>
                    <a:moveTo>
                      <a:pt x="1022" y="24"/>
                    </a:moveTo>
                    <a:cubicBezTo>
                      <a:pt x="1023" y="24"/>
                      <a:pt x="1024" y="25"/>
                      <a:pt x="1026" y="25"/>
                    </a:cubicBezTo>
                    <a:cubicBezTo>
                      <a:pt x="1026" y="25"/>
                      <a:pt x="1026" y="25"/>
                      <a:pt x="1026" y="25"/>
                    </a:cubicBezTo>
                    <a:cubicBezTo>
                      <a:pt x="1026" y="24"/>
                      <a:pt x="1026" y="24"/>
                      <a:pt x="1026" y="24"/>
                    </a:cubicBezTo>
                    <a:cubicBezTo>
                      <a:pt x="1025" y="24"/>
                      <a:pt x="1023" y="23"/>
                      <a:pt x="1022" y="23"/>
                    </a:cubicBezTo>
                    <a:cubicBezTo>
                      <a:pt x="1022" y="23"/>
                      <a:pt x="1022" y="23"/>
                      <a:pt x="1022" y="23"/>
                    </a:cubicBezTo>
                    <a:cubicBezTo>
                      <a:pt x="1022" y="24"/>
                      <a:pt x="1022" y="24"/>
                      <a:pt x="1022" y="24"/>
                    </a:cubicBezTo>
                    <a:cubicBezTo>
                      <a:pt x="1022" y="24"/>
                      <a:pt x="1022" y="24"/>
                      <a:pt x="1022" y="24"/>
                    </a:cubicBezTo>
                    <a:moveTo>
                      <a:pt x="1014" y="22"/>
                    </a:moveTo>
                    <a:cubicBezTo>
                      <a:pt x="1015" y="22"/>
                      <a:pt x="1017" y="23"/>
                      <a:pt x="1018" y="23"/>
                    </a:cubicBezTo>
                    <a:cubicBezTo>
                      <a:pt x="1019" y="23"/>
                      <a:pt x="1019" y="23"/>
                      <a:pt x="1019" y="23"/>
                    </a:cubicBezTo>
                    <a:cubicBezTo>
                      <a:pt x="1018" y="22"/>
                      <a:pt x="1018" y="22"/>
                      <a:pt x="1018" y="22"/>
                    </a:cubicBezTo>
                    <a:cubicBezTo>
                      <a:pt x="1017" y="22"/>
                      <a:pt x="1016" y="21"/>
                      <a:pt x="1014" y="21"/>
                    </a:cubicBezTo>
                    <a:cubicBezTo>
                      <a:pt x="1014" y="22"/>
                      <a:pt x="1014" y="22"/>
                      <a:pt x="1014" y="22"/>
                    </a:cubicBezTo>
                    <a:cubicBezTo>
                      <a:pt x="1014" y="22"/>
                      <a:pt x="1014" y="22"/>
                      <a:pt x="1014" y="22"/>
                    </a:cubicBezTo>
                    <a:moveTo>
                      <a:pt x="1006" y="20"/>
                    </a:moveTo>
                    <a:cubicBezTo>
                      <a:pt x="1008" y="21"/>
                      <a:pt x="1009" y="21"/>
                      <a:pt x="1010" y="21"/>
                    </a:cubicBezTo>
                    <a:cubicBezTo>
                      <a:pt x="1011" y="21"/>
                      <a:pt x="1011" y="21"/>
                      <a:pt x="1011" y="21"/>
                    </a:cubicBezTo>
                    <a:cubicBezTo>
                      <a:pt x="1010" y="20"/>
                      <a:pt x="1010" y="20"/>
                      <a:pt x="1010" y="20"/>
                    </a:cubicBezTo>
                    <a:cubicBezTo>
                      <a:pt x="1009" y="20"/>
                      <a:pt x="1008" y="20"/>
                      <a:pt x="1007" y="19"/>
                    </a:cubicBezTo>
                    <a:cubicBezTo>
                      <a:pt x="1006" y="20"/>
                      <a:pt x="1006" y="20"/>
                      <a:pt x="1006" y="20"/>
                    </a:cubicBezTo>
                    <a:cubicBezTo>
                      <a:pt x="1006" y="20"/>
                      <a:pt x="1006" y="20"/>
                      <a:pt x="1006" y="20"/>
                    </a:cubicBezTo>
                    <a:cubicBezTo>
                      <a:pt x="1006" y="20"/>
                      <a:pt x="1006" y="20"/>
                      <a:pt x="1006" y="20"/>
                    </a:cubicBezTo>
                    <a:moveTo>
                      <a:pt x="999" y="19"/>
                    </a:moveTo>
                    <a:cubicBezTo>
                      <a:pt x="1000" y="19"/>
                      <a:pt x="1001" y="19"/>
                      <a:pt x="1002" y="19"/>
                    </a:cubicBezTo>
                    <a:cubicBezTo>
                      <a:pt x="1003" y="19"/>
                      <a:pt x="1003" y="19"/>
                      <a:pt x="1003" y="19"/>
                    </a:cubicBezTo>
                    <a:cubicBezTo>
                      <a:pt x="1003" y="19"/>
                      <a:pt x="1003" y="19"/>
                      <a:pt x="1003" y="19"/>
                    </a:cubicBezTo>
                    <a:cubicBezTo>
                      <a:pt x="1001" y="18"/>
                      <a:pt x="1000" y="18"/>
                      <a:pt x="999" y="18"/>
                    </a:cubicBezTo>
                    <a:cubicBezTo>
                      <a:pt x="998" y="18"/>
                      <a:pt x="998" y="18"/>
                      <a:pt x="998" y="18"/>
                    </a:cubicBezTo>
                    <a:cubicBezTo>
                      <a:pt x="999" y="19"/>
                      <a:pt x="999" y="19"/>
                      <a:pt x="999" y="19"/>
                    </a:cubicBezTo>
                    <a:moveTo>
                      <a:pt x="991" y="17"/>
                    </a:moveTo>
                    <a:cubicBezTo>
                      <a:pt x="992" y="17"/>
                      <a:pt x="993" y="18"/>
                      <a:pt x="995" y="18"/>
                    </a:cubicBezTo>
                    <a:cubicBezTo>
                      <a:pt x="995" y="17"/>
                      <a:pt x="995" y="17"/>
                      <a:pt x="995" y="17"/>
                    </a:cubicBezTo>
                    <a:cubicBezTo>
                      <a:pt x="995" y="17"/>
                      <a:pt x="995" y="17"/>
                      <a:pt x="995" y="17"/>
                    </a:cubicBezTo>
                    <a:cubicBezTo>
                      <a:pt x="994" y="17"/>
                      <a:pt x="992" y="16"/>
                      <a:pt x="991" y="16"/>
                    </a:cubicBezTo>
                    <a:cubicBezTo>
                      <a:pt x="990" y="16"/>
                      <a:pt x="990" y="16"/>
                      <a:pt x="990" y="16"/>
                    </a:cubicBezTo>
                    <a:cubicBezTo>
                      <a:pt x="991" y="17"/>
                      <a:pt x="991" y="17"/>
                      <a:pt x="991" y="17"/>
                    </a:cubicBezTo>
                    <a:moveTo>
                      <a:pt x="983" y="15"/>
                    </a:moveTo>
                    <a:cubicBezTo>
                      <a:pt x="984" y="16"/>
                      <a:pt x="985" y="16"/>
                      <a:pt x="987" y="16"/>
                    </a:cubicBezTo>
                    <a:cubicBezTo>
                      <a:pt x="987" y="16"/>
                      <a:pt x="987" y="16"/>
                      <a:pt x="987" y="16"/>
                    </a:cubicBezTo>
                    <a:cubicBezTo>
                      <a:pt x="987" y="15"/>
                      <a:pt x="987" y="15"/>
                      <a:pt x="987" y="15"/>
                    </a:cubicBezTo>
                    <a:cubicBezTo>
                      <a:pt x="986" y="15"/>
                      <a:pt x="984" y="15"/>
                      <a:pt x="983" y="15"/>
                    </a:cubicBezTo>
                    <a:cubicBezTo>
                      <a:pt x="982" y="15"/>
                      <a:pt x="982" y="15"/>
                      <a:pt x="982" y="15"/>
                    </a:cubicBezTo>
                    <a:cubicBezTo>
                      <a:pt x="983" y="15"/>
                      <a:pt x="983" y="15"/>
                      <a:pt x="983" y="15"/>
                    </a:cubicBezTo>
                    <a:moveTo>
                      <a:pt x="975" y="14"/>
                    </a:moveTo>
                    <a:cubicBezTo>
                      <a:pt x="976" y="14"/>
                      <a:pt x="978" y="15"/>
                      <a:pt x="979" y="15"/>
                    </a:cubicBezTo>
                    <a:cubicBezTo>
                      <a:pt x="980" y="14"/>
                      <a:pt x="980" y="14"/>
                      <a:pt x="980" y="14"/>
                    </a:cubicBezTo>
                    <a:cubicBezTo>
                      <a:pt x="979" y="14"/>
                      <a:pt x="979" y="14"/>
                      <a:pt x="979" y="14"/>
                    </a:cubicBezTo>
                    <a:cubicBezTo>
                      <a:pt x="978" y="14"/>
                      <a:pt x="977" y="13"/>
                      <a:pt x="975" y="13"/>
                    </a:cubicBezTo>
                    <a:cubicBezTo>
                      <a:pt x="975" y="13"/>
                      <a:pt x="975" y="13"/>
                      <a:pt x="975" y="13"/>
                    </a:cubicBezTo>
                    <a:cubicBezTo>
                      <a:pt x="975" y="14"/>
                      <a:pt x="975" y="14"/>
                      <a:pt x="975" y="14"/>
                    </a:cubicBezTo>
                    <a:moveTo>
                      <a:pt x="967" y="13"/>
                    </a:moveTo>
                    <a:cubicBezTo>
                      <a:pt x="968" y="13"/>
                      <a:pt x="970" y="13"/>
                      <a:pt x="971" y="13"/>
                    </a:cubicBezTo>
                    <a:cubicBezTo>
                      <a:pt x="972" y="13"/>
                      <a:pt x="972" y="13"/>
                      <a:pt x="972" y="13"/>
                    </a:cubicBezTo>
                    <a:cubicBezTo>
                      <a:pt x="971" y="12"/>
                      <a:pt x="971" y="12"/>
                      <a:pt x="971" y="12"/>
                    </a:cubicBezTo>
                    <a:cubicBezTo>
                      <a:pt x="970" y="12"/>
                      <a:pt x="969" y="12"/>
                      <a:pt x="967" y="12"/>
                    </a:cubicBezTo>
                    <a:cubicBezTo>
                      <a:pt x="967" y="12"/>
                      <a:pt x="967" y="12"/>
                      <a:pt x="967" y="12"/>
                    </a:cubicBezTo>
                    <a:cubicBezTo>
                      <a:pt x="967" y="13"/>
                      <a:pt x="967" y="13"/>
                      <a:pt x="967" y="13"/>
                    </a:cubicBezTo>
                    <a:moveTo>
                      <a:pt x="959" y="11"/>
                    </a:moveTo>
                    <a:cubicBezTo>
                      <a:pt x="961" y="12"/>
                      <a:pt x="962" y="12"/>
                      <a:pt x="963" y="12"/>
                    </a:cubicBezTo>
                    <a:cubicBezTo>
                      <a:pt x="964" y="12"/>
                      <a:pt x="964" y="12"/>
                      <a:pt x="964" y="12"/>
                    </a:cubicBezTo>
                    <a:cubicBezTo>
                      <a:pt x="963" y="11"/>
                      <a:pt x="963" y="11"/>
                      <a:pt x="963" y="11"/>
                    </a:cubicBezTo>
                    <a:cubicBezTo>
                      <a:pt x="962" y="11"/>
                      <a:pt x="961" y="11"/>
                      <a:pt x="959" y="10"/>
                    </a:cubicBezTo>
                    <a:cubicBezTo>
                      <a:pt x="959" y="11"/>
                      <a:pt x="959" y="11"/>
                      <a:pt x="959" y="11"/>
                    </a:cubicBezTo>
                    <a:cubicBezTo>
                      <a:pt x="959" y="11"/>
                      <a:pt x="959" y="11"/>
                      <a:pt x="959" y="11"/>
                    </a:cubicBezTo>
                    <a:moveTo>
                      <a:pt x="951" y="10"/>
                    </a:moveTo>
                    <a:cubicBezTo>
                      <a:pt x="953" y="10"/>
                      <a:pt x="954" y="10"/>
                      <a:pt x="955" y="11"/>
                    </a:cubicBezTo>
                    <a:cubicBezTo>
                      <a:pt x="956" y="10"/>
                      <a:pt x="956" y="10"/>
                      <a:pt x="956" y="10"/>
                    </a:cubicBezTo>
                    <a:cubicBezTo>
                      <a:pt x="955" y="10"/>
                      <a:pt x="955" y="10"/>
                      <a:pt x="955" y="10"/>
                    </a:cubicBezTo>
                    <a:cubicBezTo>
                      <a:pt x="954" y="9"/>
                      <a:pt x="953" y="9"/>
                      <a:pt x="952" y="9"/>
                    </a:cubicBezTo>
                    <a:cubicBezTo>
                      <a:pt x="951" y="10"/>
                      <a:pt x="951" y="10"/>
                      <a:pt x="951" y="10"/>
                    </a:cubicBezTo>
                    <a:cubicBezTo>
                      <a:pt x="951" y="10"/>
                      <a:pt x="951" y="10"/>
                      <a:pt x="951" y="10"/>
                    </a:cubicBezTo>
                    <a:moveTo>
                      <a:pt x="943" y="9"/>
                    </a:moveTo>
                    <a:cubicBezTo>
                      <a:pt x="945" y="9"/>
                      <a:pt x="946" y="9"/>
                      <a:pt x="947" y="9"/>
                    </a:cubicBezTo>
                    <a:cubicBezTo>
                      <a:pt x="948" y="9"/>
                      <a:pt x="948" y="9"/>
                      <a:pt x="948" y="9"/>
                    </a:cubicBezTo>
                    <a:cubicBezTo>
                      <a:pt x="948" y="9"/>
                      <a:pt x="948" y="9"/>
                      <a:pt x="948" y="9"/>
                    </a:cubicBezTo>
                    <a:cubicBezTo>
                      <a:pt x="946" y="8"/>
                      <a:pt x="945" y="8"/>
                      <a:pt x="944" y="8"/>
                    </a:cubicBezTo>
                    <a:cubicBezTo>
                      <a:pt x="943" y="8"/>
                      <a:pt x="943" y="8"/>
                      <a:pt x="943" y="8"/>
                    </a:cubicBezTo>
                    <a:cubicBezTo>
                      <a:pt x="943" y="9"/>
                      <a:pt x="943" y="9"/>
                      <a:pt x="943" y="9"/>
                    </a:cubicBezTo>
                    <a:moveTo>
                      <a:pt x="936" y="8"/>
                    </a:moveTo>
                    <a:cubicBezTo>
                      <a:pt x="937" y="8"/>
                      <a:pt x="938" y="8"/>
                      <a:pt x="940" y="8"/>
                    </a:cubicBezTo>
                    <a:cubicBezTo>
                      <a:pt x="940" y="8"/>
                      <a:pt x="940" y="8"/>
                      <a:pt x="940" y="8"/>
                    </a:cubicBezTo>
                    <a:cubicBezTo>
                      <a:pt x="940" y="7"/>
                      <a:pt x="940" y="7"/>
                      <a:pt x="940" y="7"/>
                    </a:cubicBezTo>
                    <a:cubicBezTo>
                      <a:pt x="938" y="7"/>
                      <a:pt x="937" y="7"/>
                      <a:pt x="936" y="7"/>
                    </a:cubicBezTo>
                    <a:cubicBezTo>
                      <a:pt x="935" y="7"/>
                      <a:pt x="935" y="7"/>
                      <a:pt x="935" y="7"/>
                    </a:cubicBezTo>
                    <a:cubicBezTo>
                      <a:pt x="936" y="8"/>
                      <a:pt x="936" y="8"/>
                      <a:pt x="936" y="8"/>
                    </a:cubicBezTo>
                    <a:cubicBezTo>
                      <a:pt x="936" y="8"/>
                      <a:pt x="936" y="8"/>
                      <a:pt x="936" y="8"/>
                    </a:cubicBezTo>
                    <a:moveTo>
                      <a:pt x="928" y="7"/>
                    </a:moveTo>
                    <a:cubicBezTo>
                      <a:pt x="929" y="7"/>
                      <a:pt x="930" y="7"/>
                      <a:pt x="932" y="7"/>
                    </a:cubicBezTo>
                    <a:cubicBezTo>
                      <a:pt x="932" y="7"/>
                      <a:pt x="932" y="7"/>
                      <a:pt x="932" y="7"/>
                    </a:cubicBezTo>
                    <a:cubicBezTo>
                      <a:pt x="932" y="6"/>
                      <a:pt x="932" y="6"/>
                      <a:pt x="932" y="6"/>
                    </a:cubicBezTo>
                    <a:cubicBezTo>
                      <a:pt x="930" y="6"/>
                      <a:pt x="929" y="6"/>
                      <a:pt x="928" y="6"/>
                    </a:cubicBezTo>
                    <a:cubicBezTo>
                      <a:pt x="927" y="6"/>
                      <a:pt x="927" y="6"/>
                      <a:pt x="927" y="6"/>
                    </a:cubicBezTo>
                    <a:cubicBezTo>
                      <a:pt x="928" y="7"/>
                      <a:pt x="928" y="7"/>
                      <a:pt x="928" y="7"/>
                    </a:cubicBezTo>
                    <a:moveTo>
                      <a:pt x="920" y="6"/>
                    </a:moveTo>
                    <a:cubicBezTo>
                      <a:pt x="921" y="6"/>
                      <a:pt x="922" y="6"/>
                      <a:pt x="924" y="6"/>
                    </a:cubicBezTo>
                    <a:cubicBezTo>
                      <a:pt x="924" y="6"/>
                      <a:pt x="924" y="6"/>
                      <a:pt x="924" y="6"/>
                    </a:cubicBezTo>
                    <a:cubicBezTo>
                      <a:pt x="924" y="5"/>
                      <a:pt x="924" y="5"/>
                      <a:pt x="924" y="5"/>
                    </a:cubicBezTo>
                    <a:cubicBezTo>
                      <a:pt x="922" y="5"/>
                      <a:pt x="921" y="5"/>
                      <a:pt x="920" y="5"/>
                    </a:cubicBezTo>
                    <a:cubicBezTo>
                      <a:pt x="919" y="5"/>
                      <a:pt x="919" y="5"/>
                      <a:pt x="919" y="5"/>
                    </a:cubicBezTo>
                    <a:cubicBezTo>
                      <a:pt x="920" y="6"/>
                      <a:pt x="920" y="6"/>
                      <a:pt x="920" y="6"/>
                    </a:cubicBezTo>
                    <a:moveTo>
                      <a:pt x="912" y="5"/>
                    </a:moveTo>
                    <a:cubicBezTo>
                      <a:pt x="913" y="5"/>
                      <a:pt x="914" y="5"/>
                      <a:pt x="916" y="5"/>
                    </a:cubicBezTo>
                    <a:cubicBezTo>
                      <a:pt x="916" y="5"/>
                      <a:pt x="916" y="5"/>
                      <a:pt x="916" y="5"/>
                    </a:cubicBezTo>
                    <a:cubicBezTo>
                      <a:pt x="916" y="4"/>
                      <a:pt x="916" y="4"/>
                      <a:pt x="916" y="4"/>
                    </a:cubicBezTo>
                    <a:cubicBezTo>
                      <a:pt x="915" y="4"/>
                      <a:pt x="913" y="4"/>
                      <a:pt x="912" y="4"/>
                    </a:cubicBezTo>
                    <a:cubicBezTo>
                      <a:pt x="911" y="4"/>
                      <a:pt x="911" y="4"/>
                      <a:pt x="911" y="4"/>
                    </a:cubicBezTo>
                    <a:cubicBezTo>
                      <a:pt x="912" y="5"/>
                      <a:pt x="912" y="5"/>
                      <a:pt x="912" y="5"/>
                    </a:cubicBezTo>
                    <a:cubicBezTo>
                      <a:pt x="912" y="5"/>
                      <a:pt x="912" y="5"/>
                      <a:pt x="912" y="5"/>
                    </a:cubicBezTo>
                    <a:moveTo>
                      <a:pt x="904" y="4"/>
                    </a:moveTo>
                    <a:cubicBezTo>
                      <a:pt x="905" y="4"/>
                      <a:pt x="906" y="5"/>
                      <a:pt x="908" y="5"/>
                    </a:cubicBezTo>
                    <a:cubicBezTo>
                      <a:pt x="908" y="4"/>
                      <a:pt x="908" y="4"/>
                      <a:pt x="908" y="4"/>
                    </a:cubicBezTo>
                    <a:cubicBezTo>
                      <a:pt x="908" y="4"/>
                      <a:pt x="908" y="4"/>
                      <a:pt x="908" y="4"/>
                    </a:cubicBezTo>
                    <a:cubicBezTo>
                      <a:pt x="907" y="4"/>
                      <a:pt x="905" y="3"/>
                      <a:pt x="904" y="3"/>
                    </a:cubicBezTo>
                    <a:cubicBezTo>
                      <a:pt x="903" y="4"/>
                      <a:pt x="903" y="4"/>
                      <a:pt x="903" y="4"/>
                    </a:cubicBezTo>
                    <a:cubicBezTo>
                      <a:pt x="904" y="4"/>
                      <a:pt x="904" y="4"/>
                      <a:pt x="904" y="4"/>
                    </a:cubicBezTo>
                    <a:moveTo>
                      <a:pt x="896" y="4"/>
                    </a:moveTo>
                    <a:cubicBezTo>
                      <a:pt x="897" y="4"/>
                      <a:pt x="899" y="4"/>
                      <a:pt x="900" y="4"/>
                    </a:cubicBezTo>
                    <a:cubicBezTo>
                      <a:pt x="900" y="3"/>
                      <a:pt x="900" y="3"/>
                      <a:pt x="900" y="3"/>
                    </a:cubicBezTo>
                    <a:cubicBezTo>
                      <a:pt x="900" y="3"/>
                      <a:pt x="900" y="3"/>
                      <a:pt x="900" y="3"/>
                    </a:cubicBezTo>
                    <a:cubicBezTo>
                      <a:pt x="899" y="3"/>
                      <a:pt x="897" y="3"/>
                      <a:pt x="896" y="3"/>
                    </a:cubicBezTo>
                    <a:cubicBezTo>
                      <a:pt x="895" y="3"/>
                      <a:pt x="895" y="3"/>
                      <a:pt x="895" y="3"/>
                    </a:cubicBezTo>
                    <a:cubicBezTo>
                      <a:pt x="896" y="4"/>
                      <a:pt x="896" y="4"/>
                      <a:pt x="896" y="4"/>
                    </a:cubicBezTo>
                    <a:moveTo>
                      <a:pt x="888" y="3"/>
                    </a:moveTo>
                    <a:cubicBezTo>
                      <a:pt x="889" y="3"/>
                      <a:pt x="891" y="3"/>
                      <a:pt x="892" y="3"/>
                    </a:cubicBezTo>
                    <a:cubicBezTo>
                      <a:pt x="892" y="3"/>
                      <a:pt x="892" y="3"/>
                      <a:pt x="892" y="3"/>
                    </a:cubicBezTo>
                    <a:cubicBezTo>
                      <a:pt x="892" y="2"/>
                      <a:pt x="892" y="2"/>
                      <a:pt x="892" y="2"/>
                    </a:cubicBezTo>
                    <a:cubicBezTo>
                      <a:pt x="891" y="2"/>
                      <a:pt x="889" y="2"/>
                      <a:pt x="888" y="2"/>
                    </a:cubicBezTo>
                    <a:cubicBezTo>
                      <a:pt x="887" y="2"/>
                      <a:pt x="887" y="2"/>
                      <a:pt x="887" y="2"/>
                    </a:cubicBezTo>
                    <a:cubicBezTo>
                      <a:pt x="888" y="3"/>
                      <a:pt x="888" y="3"/>
                      <a:pt x="888" y="3"/>
                    </a:cubicBezTo>
                    <a:cubicBezTo>
                      <a:pt x="888" y="3"/>
                      <a:pt x="888" y="3"/>
                      <a:pt x="888" y="3"/>
                    </a:cubicBezTo>
                    <a:moveTo>
                      <a:pt x="880" y="2"/>
                    </a:moveTo>
                    <a:cubicBezTo>
                      <a:pt x="881" y="2"/>
                      <a:pt x="883" y="3"/>
                      <a:pt x="884" y="3"/>
                    </a:cubicBezTo>
                    <a:cubicBezTo>
                      <a:pt x="884" y="2"/>
                      <a:pt x="884" y="2"/>
                      <a:pt x="884" y="2"/>
                    </a:cubicBezTo>
                    <a:cubicBezTo>
                      <a:pt x="884" y="2"/>
                      <a:pt x="884" y="2"/>
                      <a:pt x="884" y="2"/>
                    </a:cubicBezTo>
                    <a:cubicBezTo>
                      <a:pt x="883" y="2"/>
                      <a:pt x="881" y="1"/>
                      <a:pt x="880" y="1"/>
                    </a:cubicBezTo>
                    <a:cubicBezTo>
                      <a:pt x="880" y="2"/>
                      <a:pt x="880" y="2"/>
                      <a:pt x="880" y="2"/>
                    </a:cubicBezTo>
                    <a:cubicBezTo>
                      <a:pt x="880" y="2"/>
                      <a:pt x="880" y="2"/>
                      <a:pt x="880" y="2"/>
                    </a:cubicBezTo>
                    <a:moveTo>
                      <a:pt x="872" y="2"/>
                    </a:moveTo>
                    <a:cubicBezTo>
                      <a:pt x="873" y="2"/>
                      <a:pt x="875" y="2"/>
                      <a:pt x="876" y="2"/>
                    </a:cubicBezTo>
                    <a:cubicBezTo>
                      <a:pt x="877" y="2"/>
                      <a:pt x="877" y="2"/>
                      <a:pt x="877" y="2"/>
                    </a:cubicBezTo>
                    <a:cubicBezTo>
                      <a:pt x="876" y="1"/>
                      <a:pt x="876" y="1"/>
                      <a:pt x="876" y="1"/>
                    </a:cubicBezTo>
                    <a:cubicBezTo>
                      <a:pt x="875" y="1"/>
                      <a:pt x="873" y="1"/>
                      <a:pt x="872" y="1"/>
                    </a:cubicBezTo>
                    <a:cubicBezTo>
                      <a:pt x="872" y="1"/>
                      <a:pt x="872" y="1"/>
                      <a:pt x="872" y="1"/>
                    </a:cubicBezTo>
                    <a:cubicBezTo>
                      <a:pt x="872" y="2"/>
                      <a:pt x="872" y="2"/>
                      <a:pt x="872" y="2"/>
                    </a:cubicBezTo>
                    <a:moveTo>
                      <a:pt x="864" y="2"/>
                    </a:moveTo>
                    <a:cubicBezTo>
                      <a:pt x="865" y="2"/>
                      <a:pt x="867" y="2"/>
                      <a:pt x="868" y="2"/>
                    </a:cubicBezTo>
                    <a:cubicBezTo>
                      <a:pt x="869" y="1"/>
                      <a:pt x="869" y="1"/>
                      <a:pt x="869" y="1"/>
                    </a:cubicBezTo>
                    <a:cubicBezTo>
                      <a:pt x="868" y="1"/>
                      <a:pt x="868" y="1"/>
                      <a:pt x="868" y="1"/>
                    </a:cubicBezTo>
                    <a:cubicBezTo>
                      <a:pt x="867" y="1"/>
                      <a:pt x="865" y="1"/>
                      <a:pt x="864" y="1"/>
                    </a:cubicBezTo>
                    <a:cubicBezTo>
                      <a:pt x="864" y="1"/>
                      <a:pt x="864" y="1"/>
                      <a:pt x="864" y="1"/>
                    </a:cubicBezTo>
                    <a:cubicBezTo>
                      <a:pt x="864" y="2"/>
                      <a:pt x="864" y="2"/>
                      <a:pt x="864" y="2"/>
                    </a:cubicBezTo>
                    <a:moveTo>
                      <a:pt x="856" y="1"/>
                    </a:moveTo>
                    <a:cubicBezTo>
                      <a:pt x="857" y="1"/>
                      <a:pt x="859" y="1"/>
                      <a:pt x="860" y="1"/>
                    </a:cubicBezTo>
                    <a:cubicBezTo>
                      <a:pt x="861" y="1"/>
                      <a:pt x="861" y="1"/>
                      <a:pt x="861" y="1"/>
                    </a:cubicBezTo>
                    <a:cubicBezTo>
                      <a:pt x="860" y="0"/>
                      <a:pt x="860" y="0"/>
                      <a:pt x="860" y="0"/>
                    </a:cubicBezTo>
                    <a:cubicBezTo>
                      <a:pt x="859" y="0"/>
                      <a:pt x="857" y="0"/>
                      <a:pt x="856" y="0"/>
                    </a:cubicBezTo>
                    <a:cubicBezTo>
                      <a:pt x="856" y="1"/>
                      <a:pt x="856" y="1"/>
                      <a:pt x="856" y="1"/>
                    </a:cubicBezTo>
                    <a:cubicBezTo>
                      <a:pt x="856" y="1"/>
                      <a:pt x="856" y="1"/>
                      <a:pt x="856" y="1"/>
                    </a:cubicBezTo>
                    <a:moveTo>
                      <a:pt x="848" y="1"/>
                    </a:moveTo>
                    <a:cubicBezTo>
                      <a:pt x="849" y="1"/>
                      <a:pt x="851" y="1"/>
                      <a:pt x="852" y="1"/>
                    </a:cubicBezTo>
                    <a:cubicBezTo>
                      <a:pt x="853" y="1"/>
                      <a:pt x="853" y="1"/>
                      <a:pt x="853" y="1"/>
                    </a:cubicBezTo>
                    <a:cubicBezTo>
                      <a:pt x="852" y="0"/>
                      <a:pt x="852" y="0"/>
                      <a:pt x="852" y="0"/>
                    </a:cubicBezTo>
                    <a:cubicBezTo>
                      <a:pt x="851" y="0"/>
                      <a:pt x="849" y="0"/>
                      <a:pt x="848" y="0"/>
                    </a:cubicBezTo>
                    <a:cubicBezTo>
                      <a:pt x="848" y="0"/>
                      <a:pt x="848" y="0"/>
                      <a:pt x="848" y="0"/>
                    </a:cubicBezTo>
                    <a:cubicBezTo>
                      <a:pt x="848" y="1"/>
                      <a:pt x="848" y="1"/>
                      <a:pt x="848" y="1"/>
                    </a:cubicBezTo>
                    <a:cubicBezTo>
                      <a:pt x="848" y="1"/>
                      <a:pt x="848" y="1"/>
                      <a:pt x="848" y="1"/>
                    </a:cubicBezTo>
                    <a:moveTo>
                      <a:pt x="840" y="1"/>
                    </a:moveTo>
                    <a:cubicBezTo>
                      <a:pt x="841" y="1"/>
                      <a:pt x="843" y="1"/>
                      <a:pt x="844" y="1"/>
                    </a:cubicBezTo>
                    <a:cubicBezTo>
                      <a:pt x="845" y="0"/>
                      <a:pt x="845" y="0"/>
                      <a:pt x="845" y="0"/>
                    </a:cubicBezTo>
                    <a:cubicBezTo>
                      <a:pt x="844" y="0"/>
                      <a:pt x="844" y="0"/>
                      <a:pt x="844" y="0"/>
                    </a:cubicBezTo>
                    <a:cubicBezTo>
                      <a:pt x="843" y="0"/>
                      <a:pt x="841" y="0"/>
                      <a:pt x="840" y="0"/>
                    </a:cubicBezTo>
                    <a:cubicBezTo>
                      <a:pt x="840" y="0"/>
                      <a:pt x="840" y="0"/>
                      <a:pt x="840" y="0"/>
                    </a:cubicBezTo>
                    <a:cubicBezTo>
                      <a:pt x="840" y="1"/>
                      <a:pt x="840" y="1"/>
                      <a:pt x="840" y="1"/>
                    </a:cubicBezTo>
                    <a:moveTo>
                      <a:pt x="832" y="1"/>
                    </a:moveTo>
                    <a:cubicBezTo>
                      <a:pt x="833" y="1"/>
                      <a:pt x="835" y="1"/>
                      <a:pt x="836" y="1"/>
                    </a:cubicBezTo>
                    <a:cubicBezTo>
                      <a:pt x="837" y="0"/>
                      <a:pt x="837" y="0"/>
                      <a:pt x="837" y="0"/>
                    </a:cubicBezTo>
                    <a:cubicBezTo>
                      <a:pt x="836" y="0"/>
                      <a:pt x="836" y="0"/>
                      <a:pt x="836" y="0"/>
                    </a:cubicBezTo>
                    <a:cubicBezTo>
                      <a:pt x="835" y="0"/>
                      <a:pt x="833" y="0"/>
                      <a:pt x="832" y="0"/>
                    </a:cubicBezTo>
                    <a:cubicBezTo>
                      <a:pt x="832" y="0"/>
                      <a:pt x="832" y="0"/>
                      <a:pt x="832" y="0"/>
                    </a:cubicBezTo>
                    <a:cubicBezTo>
                      <a:pt x="832" y="1"/>
                      <a:pt x="832" y="1"/>
                      <a:pt x="832" y="1"/>
                    </a:cubicBezTo>
                    <a:moveTo>
                      <a:pt x="824" y="1"/>
                    </a:moveTo>
                    <a:cubicBezTo>
                      <a:pt x="825" y="1"/>
                      <a:pt x="826" y="1"/>
                      <a:pt x="826" y="1"/>
                    </a:cubicBezTo>
                    <a:cubicBezTo>
                      <a:pt x="827" y="1"/>
                      <a:pt x="827" y="1"/>
                      <a:pt x="828" y="1"/>
                    </a:cubicBezTo>
                    <a:cubicBezTo>
                      <a:pt x="829" y="0"/>
                      <a:pt x="829" y="0"/>
                      <a:pt x="829" y="0"/>
                    </a:cubicBezTo>
                    <a:cubicBezTo>
                      <a:pt x="828" y="0"/>
                      <a:pt x="828" y="0"/>
                      <a:pt x="828" y="0"/>
                    </a:cubicBezTo>
                    <a:cubicBezTo>
                      <a:pt x="827" y="0"/>
                      <a:pt x="827" y="0"/>
                      <a:pt x="826" y="0"/>
                    </a:cubicBezTo>
                    <a:cubicBezTo>
                      <a:pt x="826" y="0"/>
                      <a:pt x="825" y="0"/>
                      <a:pt x="824" y="0"/>
                    </a:cubicBezTo>
                    <a:cubicBezTo>
                      <a:pt x="824" y="0"/>
                      <a:pt x="824" y="0"/>
                      <a:pt x="824" y="0"/>
                    </a:cubicBezTo>
                    <a:cubicBezTo>
                      <a:pt x="824" y="1"/>
                      <a:pt x="824" y="1"/>
                      <a:pt x="824" y="1"/>
                    </a:cubicBezTo>
                    <a:moveTo>
                      <a:pt x="816" y="1"/>
                    </a:moveTo>
                    <a:cubicBezTo>
                      <a:pt x="817" y="1"/>
                      <a:pt x="819" y="1"/>
                      <a:pt x="820" y="1"/>
                    </a:cubicBezTo>
                    <a:cubicBezTo>
                      <a:pt x="821" y="0"/>
                      <a:pt x="821" y="0"/>
                      <a:pt x="821" y="0"/>
                    </a:cubicBezTo>
                    <a:cubicBezTo>
                      <a:pt x="820" y="0"/>
                      <a:pt x="820" y="0"/>
                      <a:pt x="820" y="0"/>
                    </a:cubicBezTo>
                    <a:cubicBezTo>
                      <a:pt x="819" y="0"/>
                      <a:pt x="817" y="0"/>
                      <a:pt x="816" y="0"/>
                    </a:cubicBezTo>
                    <a:cubicBezTo>
                      <a:pt x="816" y="0"/>
                      <a:pt x="816" y="0"/>
                      <a:pt x="816" y="0"/>
                    </a:cubicBezTo>
                    <a:cubicBezTo>
                      <a:pt x="816" y="1"/>
                      <a:pt x="816" y="1"/>
                      <a:pt x="816" y="1"/>
                    </a:cubicBezTo>
                    <a:moveTo>
                      <a:pt x="808" y="1"/>
                    </a:moveTo>
                    <a:cubicBezTo>
                      <a:pt x="809" y="1"/>
                      <a:pt x="811" y="1"/>
                      <a:pt x="812" y="1"/>
                    </a:cubicBezTo>
                    <a:cubicBezTo>
                      <a:pt x="813" y="0"/>
                      <a:pt x="813" y="0"/>
                      <a:pt x="813" y="0"/>
                    </a:cubicBezTo>
                    <a:cubicBezTo>
                      <a:pt x="812" y="0"/>
                      <a:pt x="812" y="0"/>
                      <a:pt x="812" y="0"/>
                    </a:cubicBezTo>
                    <a:cubicBezTo>
                      <a:pt x="811" y="0"/>
                      <a:pt x="809" y="0"/>
                      <a:pt x="808" y="0"/>
                    </a:cubicBezTo>
                    <a:cubicBezTo>
                      <a:pt x="808" y="0"/>
                      <a:pt x="808" y="0"/>
                      <a:pt x="808" y="0"/>
                    </a:cubicBezTo>
                    <a:cubicBezTo>
                      <a:pt x="808" y="1"/>
                      <a:pt x="808" y="1"/>
                      <a:pt x="808" y="1"/>
                    </a:cubicBezTo>
                    <a:moveTo>
                      <a:pt x="800" y="1"/>
                    </a:moveTo>
                    <a:cubicBezTo>
                      <a:pt x="802" y="1"/>
                      <a:pt x="803" y="1"/>
                      <a:pt x="804" y="1"/>
                    </a:cubicBezTo>
                    <a:cubicBezTo>
                      <a:pt x="805" y="0"/>
                      <a:pt x="805" y="0"/>
                      <a:pt x="805" y="0"/>
                    </a:cubicBezTo>
                    <a:cubicBezTo>
                      <a:pt x="804" y="0"/>
                      <a:pt x="804" y="0"/>
                      <a:pt x="804" y="0"/>
                    </a:cubicBezTo>
                    <a:cubicBezTo>
                      <a:pt x="803" y="0"/>
                      <a:pt x="801" y="0"/>
                      <a:pt x="800" y="0"/>
                    </a:cubicBezTo>
                    <a:cubicBezTo>
                      <a:pt x="800" y="1"/>
                      <a:pt x="800" y="1"/>
                      <a:pt x="800" y="1"/>
                    </a:cubicBezTo>
                    <a:cubicBezTo>
                      <a:pt x="800" y="1"/>
                      <a:pt x="800" y="1"/>
                      <a:pt x="800" y="1"/>
                    </a:cubicBezTo>
                    <a:moveTo>
                      <a:pt x="792" y="1"/>
                    </a:moveTo>
                    <a:cubicBezTo>
                      <a:pt x="794" y="1"/>
                      <a:pt x="795" y="1"/>
                      <a:pt x="796" y="1"/>
                    </a:cubicBezTo>
                    <a:cubicBezTo>
                      <a:pt x="797" y="1"/>
                      <a:pt x="797" y="1"/>
                      <a:pt x="797" y="1"/>
                    </a:cubicBezTo>
                    <a:cubicBezTo>
                      <a:pt x="796" y="0"/>
                      <a:pt x="796" y="0"/>
                      <a:pt x="796" y="0"/>
                    </a:cubicBezTo>
                    <a:cubicBezTo>
                      <a:pt x="795" y="0"/>
                      <a:pt x="794" y="0"/>
                      <a:pt x="792" y="0"/>
                    </a:cubicBezTo>
                    <a:cubicBezTo>
                      <a:pt x="792" y="1"/>
                      <a:pt x="792" y="1"/>
                      <a:pt x="792" y="1"/>
                    </a:cubicBezTo>
                    <a:cubicBezTo>
                      <a:pt x="792" y="1"/>
                      <a:pt x="792" y="1"/>
                      <a:pt x="792" y="1"/>
                    </a:cubicBezTo>
                    <a:moveTo>
                      <a:pt x="784" y="2"/>
                    </a:moveTo>
                    <a:cubicBezTo>
                      <a:pt x="786" y="2"/>
                      <a:pt x="787" y="2"/>
                      <a:pt x="788" y="2"/>
                    </a:cubicBezTo>
                    <a:cubicBezTo>
                      <a:pt x="789" y="1"/>
                      <a:pt x="789" y="1"/>
                      <a:pt x="789" y="1"/>
                    </a:cubicBezTo>
                    <a:cubicBezTo>
                      <a:pt x="788" y="1"/>
                      <a:pt x="788" y="1"/>
                      <a:pt x="788" y="1"/>
                    </a:cubicBezTo>
                    <a:cubicBezTo>
                      <a:pt x="787" y="1"/>
                      <a:pt x="786" y="1"/>
                      <a:pt x="784" y="1"/>
                    </a:cubicBezTo>
                    <a:cubicBezTo>
                      <a:pt x="784" y="1"/>
                      <a:pt x="784" y="1"/>
                      <a:pt x="784" y="1"/>
                    </a:cubicBezTo>
                    <a:cubicBezTo>
                      <a:pt x="784" y="2"/>
                      <a:pt x="784" y="2"/>
                      <a:pt x="784" y="2"/>
                    </a:cubicBezTo>
                    <a:moveTo>
                      <a:pt x="776" y="2"/>
                    </a:moveTo>
                    <a:cubicBezTo>
                      <a:pt x="778" y="2"/>
                      <a:pt x="779" y="2"/>
                      <a:pt x="780" y="2"/>
                    </a:cubicBezTo>
                    <a:cubicBezTo>
                      <a:pt x="781" y="1"/>
                      <a:pt x="781" y="1"/>
                      <a:pt x="781" y="1"/>
                    </a:cubicBezTo>
                    <a:cubicBezTo>
                      <a:pt x="780" y="1"/>
                      <a:pt x="780" y="1"/>
                      <a:pt x="780" y="1"/>
                    </a:cubicBezTo>
                    <a:cubicBezTo>
                      <a:pt x="779" y="1"/>
                      <a:pt x="778" y="1"/>
                      <a:pt x="776" y="1"/>
                    </a:cubicBezTo>
                    <a:cubicBezTo>
                      <a:pt x="776" y="2"/>
                      <a:pt x="776" y="2"/>
                      <a:pt x="776" y="2"/>
                    </a:cubicBezTo>
                    <a:cubicBezTo>
                      <a:pt x="776" y="2"/>
                      <a:pt x="776" y="2"/>
                      <a:pt x="776" y="2"/>
                    </a:cubicBezTo>
                    <a:moveTo>
                      <a:pt x="768" y="3"/>
                    </a:moveTo>
                    <a:cubicBezTo>
                      <a:pt x="770" y="3"/>
                      <a:pt x="771" y="2"/>
                      <a:pt x="772" y="2"/>
                    </a:cubicBezTo>
                    <a:cubicBezTo>
                      <a:pt x="773" y="2"/>
                      <a:pt x="773" y="2"/>
                      <a:pt x="773" y="2"/>
                    </a:cubicBezTo>
                    <a:cubicBezTo>
                      <a:pt x="772" y="1"/>
                      <a:pt x="772" y="1"/>
                      <a:pt x="772" y="1"/>
                    </a:cubicBezTo>
                    <a:cubicBezTo>
                      <a:pt x="771" y="1"/>
                      <a:pt x="770" y="2"/>
                      <a:pt x="768" y="2"/>
                    </a:cubicBezTo>
                    <a:cubicBezTo>
                      <a:pt x="768" y="2"/>
                      <a:pt x="768" y="2"/>
                      <a:pt x="768" y="2"/>
                    </a:cubicBezTo>
                    <a:cubicBezTo>
                      <a:pt x="768" y="3"/>
                      <a:pt x="768" y="3"/>
                      <a:pt x="768" y="3"/>
                    </a:cubicBezTo>
                    <a:moveTo>
                      <a:pt x="760" y="3"/>
                    </a:moveTo>
                    <a:cubicBezTo>
                      <a:pt x="762" y="3"/>
                      <a:pt x="763" y="3"/>
                      <a:pt x="764" y="3"/>
                    </a:cubicBezTo>
                    <a:cubicBezTo>
                      <a:pt x="765" y="2"/>
                      <a:pt x="765" y="2"/>
                      <a:pt x="765" y="2"/>
                    </a:cubicBezTo>
                    <a:cubicBezTo>
                      <a:pt x="764" y="2"/>
                      <a:pt x="764" y="2"/>
                      <a:pt x="764" y="2"/>
                    </a:cubicBezTo>
                    <a:cubicBezTo>
                      <a:pt x="763" y="2"/>
                      <a:pt x="762" y="2"/>
                      <a:pt x="760" y="2"/>
                    </a:cubicBezTo>
                    <a:cubicBezTo>
                      <a:pt x="760" y="3"/>
                      <a:pt x="760" y="3"/>
                      <a:pt x="760" y="3"/>
                    </a:cubicBezTo>
                    <a:cubicBezTo>
                      <a:pt x="760" y="3"/>
                      <a:pt x="760" y="3"/>
                      <a:pt x="760" y="3"/>
                    </a:cubicBezTo>
                    <a:moveTo>
                      <a:pt x="752" y="4"/>
                    </a:moveTo>
                    <a:cubicBezTo>
                      <a:pt x="754" y="4"/>
                      <a:pt x="755" y="4"/>
                      <a:pt x="756" y="4"/>
                    </a:cubicBezTo>
                    <a:cubicBezTo>
                      <a:pt x="757" y="3"/>
                      <a:pt x="757" y="3"/>
                      <a:pt x="757" y="3"/>
                    </a:cubicBezTo>
                    <a:cubicBezTo>
                      <a:pt x="756" y="3"/>
                      <a:pt x="756" y="3"/>
                      <a:pt x="756" y="3"/>
                    </a:cubicBezTo>
                    <a:cubicBezTo>
                      <a:pt x="755" y="3"/>
                      <a:pt x="754" y="3"/>
                      <a:pt x="752" y="3"/>
                    </a:cubicBezTo>
                    <a:cubicBezTo>
                      <a:pt x="752" y="3"/>
                      <a:pt x="752" y="3"/>
                      <a:pt x="752" y="3"/>
                    </a:cubicBezTo>
                    <a:cubicBezTo>
                      <a:pt x="752" y="4"/>
                      <a:pt x="752" y="4"/>
                      <a:pt x="752" y="4"/>
                    </a:cubicBezTo>
                    <a:moveTo>
                      <a:pt x="744" y="5"/>
                    </a:moveTo>
                    <a:cubicBezTo>
                      <a:pt x="746" y="5"/>
                      <a:pt x="747" y="4"/>
                      <a:pt x="748" y="4"/>
                    </a:cubicBezTo>
                    <a:cubicBezTo>
                      <a:pt x="749" y="4"/>
                      <a:pt x="749" y="4"/>
                      <a:pt x="749" y="4"/>
                    </a:cubicBezTo>
                    <a:cubicBezTo>
                      <a:pt x="748" y="3"/>
                      <a:pt x="748" y="3"/>
                      <a:pt x="748" y="3"/>
                    </a:cubicBezTo>
                    <a:cubicBezTo>
                      <a:pt x="747" y="3"/>
                      <a:pt x="746" y="4"/>
                      <a:pt x="744" y="4"/>
                    </a:cubicBezTo>
                    <a:cubicBezTo>
                      <a:pt x="744" y="4"/>
                      <a:pt x="744" y="4"/>
                      <a:pt x="744" y="4"/>
                    </a:cubicBezTo>
                    <a:cubicBezTo>
                      <a:pt x="744" y="5"/>
                      <a:pt x="744" y="5"/>
                      <a:pt x="744" y="5"/>
                    </a:cubicBezTo>
                    <a:cubicBezTo>
                      <a:pt x="744" y="5"/>
                      <a:pt x="744" y="5"/>
                      <a:pt x="744" y="5"/>
                    </a:cubicBezTo>
                    <a:moveTo>
                      <a:pt x="737" y="5"/>
                    </a:moveTo>
                    <a:cubicBezTo>
                      <a:pt x="738" y="5"/>
                      <a:pt x="739" y="5"/>
                      <a:pt x="741" y="5"/>
                    </a:cubicBezTo>
                    <a:cubicBezTo>
                      <a:pt x="741" y="5"/>
                      <a:pt x="741" y="5"/>
                      <a:pt x="741" y="5"/>
                    </a:cubicBezTo>
                    <a:cubicBezTo>
                      <a:pt x="740" y="4"/>
                      <a:pt x="740" y="4"/>
                      <a:pt x="740" y="4"/>
                    </a:cubicBezTo>
                    <a:cubicBezTo>
                      <a:pt x="739" y="4"/>
                      <a:pt x="738" y="4"/>
                      <a:pt x="736" y="4"/>
                    </a:cubicBezTo>
                    <a:cubicBezTo>
                      <a:pt x="736" y="5"/>
                      <a:pt x="736" y="5"/>
                      <a:pt x="736" y="5"/>
                    </a:cubicBezTo>
                    <a:cubicBezTo>
                      <a:pt x="737" y="5"/>
                      <a:pt x="737" y="5"/>
                      <a:pt x="737" y="5"/>
                    </a:cubicBezTo>
                    <a:moveTo>
                      <a:pt x="729" y="6"/>
                    </a:moveTo>
                    <a:cubicBezTo>
                      <a:pt x="730" y="6"/>
                      <a:pt x="731" y="6"/>
                      <a:pt x="733" y="6"/>
                    </a:cubicBezTo>
                    <a:cubicBezTo>
                      <a:pt x="733" y="5"/>
                      <a:pt x="733" y="5"/>
                      <a:pt x="733" y="5"/>
                    </a:cubicBezTo>
                    <a:cubicBezTo>
                      <a:pt x="732" y="5"/>
                      <a:pt x="732" y="5"/>
                      <a:pt x="732" y="5"/>
                    </a:cubicBezTo>
                    <a:cubicBezTo>
                      <a:pt x="731" y="5"/>
                      <a:pt x="730" y="5"/>
                      <a:pt x="728" y="5"/>
                    </a:cubicBezTo>
                    <a:cubicBezTo>
                      <a:pt x="728" y="6"/>
                      <a:pt x="728" y="6"/>
                      <a:pt x="728" y="6"/>
                    </a:cubicBezTo>
                    <a:cubicBezTo>
                      <a:pt x="729" y="6"/>
                      <a:pt x="729" y="6"/>
                      <a:pt x="729" y="6"/>
                    </a:cubicBezTo>
                    <a:moveTo>
                      <a:pt x="721" y="7"/>
                    </a:moveTo>
                    <a:cubicBezTo>
                      <a:pt x="722" y="7"/>
                      <a:pt x="723" y="7"/>
                      <a:pt x="725" y="7"/>
                    </a:cubicBezTo>
                    <a:cubicBezTo>
                      <a:pt x="725" y="6"/>
                      <a:pt x="725" y="6"/>
                      <a:pt x="725" y="6"/>
                    </a:cubicBezTo>
                    <a:cubicBezTo>
                      <a:pt x="725" y="6"/>
                      <a:pt x="725" y="6"/>
                      <a:pt x="725" y="6"/>
                    </a:cubicBezTo>
                    <a:cubicBezTo>
                      <a:pt x="723" y="6"/>
                      <a:pt x="722" y="6"/>
                      <a:pt x="721" y="6"/>
                    </a:cubicBezTo>
                    <a:cubicBezTo>
                      <a:pt x="720" y="7"/>
                      <a:pt x="720" y="7"/>
                      <a:pt x="720" y="7"/>
                    </a:cubicBezTo>
                    <a:cubicBezTo>
                      <a:pt x="721" y="7"/>
                      <a:pt x="721" y="7"/>
                      <a:pt x="721" y="7"/>
                    </a:cubicBezTo>
                    <a:moveTo>
                      <a:pt x="713" y="8"/>
                    </a:moveTo>
                    <a:cubicBezTo>
                      <a:pt x="714" y="8"/>
                      <a:pt x="715" y="8"/>
                      <a:pt x="717" y="8"/>
                    </a:cubicBezTo>
                    <a:cubicBezTo>
                      <a:pt x="717" y="7"/>
                      <a:pt x="717" y="7"/>
                      <a:pt x="717" y="7"/>
                    </a:cubicBezTo>
                    <a:cubicBezTo>
                      <a:pt x="717" y="7"/>
                      <a:pt x="717" y="7"/>
                      <a:pt x="717" y="7"/>
                    </a:cubicBezTo>
                    <a:cubicBezTo>
                      <a:pt x="715" y="7"/>
                      <a:pt x="714" y="7"/>
                      <a:pt x="713" y="7"/>
                    </a:cubicBezTo>
                    <a:cubicBezTo>
                      <a:pt x="712" y="8"/>
                      <a:pt x="712" y="8"/>
                      <a:pt x="712" y="8"/>
                    </a:cubicBezTo>
                    <a:cubicBezTo>
                      <a:pt x="713" y="8"/>
                      <a:pt x="713" y="8"/>
                      <a:pt x="713" y="8"/>
                    </a:cubicBezTo>
                    <a:moveTo>
                      <a:pt x="705" y="10"/>
                    </a:moveTo>
                    <a:cubicBezTo>
                      <a:pt x="706" y="9"/>
                      <a:pt x="707" y="9"/>
                      <a:pt x="709" y="9"/>
                    </a:cubicBezTo>
                    <a:cubicBezTo>
                      <a:pt x="709" y="8"/>
                      <a:pt x="709" y="8"/>
                      <a:pt x="709" y="8"/>
                    </a:cubicBezTo>
                    <a:cubicBezTo>
                      <a:pt x="709" y="8"/>
                      <a:pt x="709" y="8"/>
                      <a:pt x="709" y="8"/>
                    </a:cubicBezTo>
                    <a:cubicBezTo>
                      <a:pt x="707" y="8"/>
                      <a:pt x="706" y="8"/>
                      <a:pt x="705" y="9"/>
                    </a:cubicBezTo>
                    <a:cubicBezTo>
                      <a:pt x="704" y="9"/>
                      <a:pt x="704" y="9"/>
                      <a:pt x="704" y="9"/>
                    </a:cubicBezTo>
                    <a:cubicBezTo>
                      <a:pt x="705" y="10"/>
                      <a:pt x="705" y="10"/>
                      <a:pt x="705" y="10"/>
                    </a:cubicBezTo>
                    <a:moveTo>
                      <a:pt x="697" y="11"/>
                    </a:moveTo>
                    <a:cubicBezTo>
                      <a:pt x="698" y="11"/>
                      <a:pt x="700" y="10"/>
                      <a:pt x="701" y="10"/>
                    </a:cubicBezTo>
                    <a:cubicBezTo>
                      <a:pt x="701" y="10"/>
                      <a:pt x="701" y="10"/>
                      <a:pt x="701" y="10"/>
                    </a:cubicBezTo>
                    <a:cubicBezTo>
                      <a:pt x="701" y="9"/>
                      <a:pt x="701" y="9"/>
                      <a:pt x="701" y="9"/>
                    </a:cubicBezTo>
                    <a:cubicBezTo>
                      <a:pt x="699" y="9"/>
                      <a:pt x="698" y="10"/>
                      <a:pt x="697" y="10"/>
                    </a:cubicBezTo>
                    <a:cubicBezTo>
                      <a:pt x="696" y="10"/>
                      <a:pt x="696" y="10"/>
                      <a:pt x="696" y="10"/>
                    </a:cubicBezTo>
                    <a:cubicBezTo>
                      <a:pt x="697" y="11"/>
                      <a:pt x="697" y="11"/>
                      <a:pt x="697" y="11"/>
                    </a:cubicBezTo>
                    <a:cubicBezTo>
                      <a:pt x="697" y="11"/>
                      <a:pt x="697" y="11"/>
                      <a:pt x="697" y="11"/>
                    </a:cubicBezTo>
                    <a:moveTo>
                      <a:pt x="689" y="12"/>
                    </a:moveTo>
                    <a:cubicBezTo>
                      <a:pt x="690" y="12"/>
                      <a:pt x="692" y="12"/>
                      <a:pt x="693" y="11"/>
                    </a:cubicBezTo>
                    <a:cubicBezTo>
                      <a:pt x="693" y="11"/>
                      <a:pt x="693" y="11"/>
                      <a:pt x="693" y="11"/>
                    </a:cubicBezTo>
                    <a:cubicBezTo>
                      <a:pt x="693" y="10"/>
                      <a:pt x="693" y="10"/>
                      <a:pt x="693" y="10"/>
                    </a:cubicBezTo>
                    <a:cubicBezTo>
                      <a:pt x="692" y="11"/>
                      <a:pt x="690" y="11"/>
                      <a:pt x="689" y="11"/>
                    </a:cubicBezTo>
                    <a:cubicBezTo>
                      <a:pt x="689" y="12"/>
                      <a:pt x="689" y="12"/>
                      <a:pt x="689" y="12"/>
                    </a:cubicBezTo>
                    <a:cubicBezTo>
                      <a:pt x="689" y="12"/>
                      <a:pt x="689" y="12"/>
                      <a:pt x="689" y="12"/>
                    </a:cubicBezTo>
                    <a:cubicBezTo>
                      <a:pt x="689" y="12"/>
                      <a:pt x="689" y="12"/>
                      <a:pt x="689" y="12"/>
                    </a:cubicBezTo>
                    <a:moveTo>
                      <a:pt x="681" y="13"/>
                    </a:moveTo>
                    <a:cubicBezTo>
                      <a:pt x="683" y="13"/>
                      <a:pt x="684" y="13"/>
                      <a:pt x="685" y="13"/>
                    </a:cubicBezTo>
                    <a:cubicBezTo>
                      <a:pt x="686" y="12"/>
                      <a:pt x="686" y="12"/>
                      <a:pt x="686" y="12"/>
                    </a:cubicBezTo>
                    <a:cubicBezTo>
                      <a:pt x="685" y="12"/>
                      <a:pt x="685" y="12"/>
                      <a:pt x="685" y="12"/>
                    </a:cubicBezTo>
                    <a:cubicBezTo>
                      <a:pt x="684" y="12"/>
                      <a:pt x="682" y="12"/>
                      <a:pt x="681" y="12"/>
                    </a:cubicBezTo>
                    <a:cubicBezTo>
                      <a:pt x="681" y="13"/>
                      <a:pt x="681" y="13"/>
                      <a:pt x="681" y="13"/>
                    </a:cubicBezTo>
                    <a:cubicBezTo>
                      <a:pt x="681" y="13"/>
                      <a:pt x="681" y="13"/>
                      <a:pt x="681" y="13"/>
                    </a:cubicBezTo>
                    <a:moveTo>
                      <a:pt x="673" y="15"/>
                    </a:moveTo>
                    <a:cubicBezTo>
                      <a:pt x="675" y="15"/>
                      <a:pt x="676" y="14"/>
                      <a:pt x="677" y="14"/>
                    </a:cubicBezTo>
                    <a:cubicBezTo>
                      <a:pt x="678" y="13"/>
                      <a:pt x="678" y="13"/>
                      <a:pt x="678" y="13"/>
                    </a:cubicBezTo>
                    <a:cubicBezTo>
                      <a:pt x="677" y="13"/>
                      <a:pt x="677" y="13"/>
                      <a:pt x="677" y="13"/>
                    </a:cubicBezTo>
                    <a:cubicBezTo>
                      <a:pt x="676" y="13"/>
                      <a:pt x="674" y="14"/>
                      <a:pt x="673" y="14"/>
                    </a:cubicBezTo>
                    <a:cubicBezTo>
                      <a:pt x="673" y="14"/>
                      <a:pt x="673" y="14"/>
                      <a:pt x="673" y="14"/>
                    </a:cubicBezTo>
                    <a:cubicBezTo>
                      <a:pt x="673" y="15"/>
                      <a:pt x="673" y="15"/>
                      <a:pt x="673" y="15"/>
                    </a:cubicBezTo>
                    <a:moveTo>
                      <a:pt x="666" y="16"/>
                    </a:moveTo>
                    <a:cubicBezTo>
                      <a:pt x="667" y="16"/>
                      <a:pt x="668" y="16"/>
                      <a:pt x="669" y="16"/>
                    </a:cubicBezTo>
                    <a:cubicBezTo>
                      <a:pt x="670" y="15"/>
                      <a:pt x="670" y="15"/>
                      <a:pt x="670" y="15"/>
                    </a:cubicBezTo>
                    <a:cubicBezTo>
                      <a:pt x="669" y="15"/>
                      <a:pt x="669" y="15"/>
                      <a:pt x="669" y="15"/>
                    </a:cubicBezTo>
                    <a:cubicBezTo>
                      <a:pt x="668" y="15"/>
                      <a:pt x="667" y="15"/>
                      <a:pt x="665" y="15"/>
                    </a:cubicBezTo>
                    <a:cubicBezTo>
                      <a:pt x="665" y="16"/>
                      <a:pt x="665" y="16"/>
                      <a:pt x="665" y="16"/>
                    </a:cubicBezTo>
                    <a:cubicBezTo>
                      <a:pt x="666" y="16"/>
                      <a:pt x="666" y="16"/>
                      <a:pt x="666" y="16"/>
                    </a:cubicBezTo>
                    <a:moveTo>
                      <a:pt x="658" y="18"/>
                    </a:moveTo>
                    <a:cubicBezTo>
                      <a:pt x="659" y="18"/>
                      <a:pt x="660" y="17"/>
                      <a:pt x="662" y="17"/>
                    </a:cubicBezTo>
                    <a:cubicBezTo>
                      <a:pt x="662" y="16"/>
                      <a:pt x="662" y="16"/>
                      <a:pt x="662" y="16"/>
                    </a:cubicBezTo>
                    <a:cubicBezTo>
                      <a:pt x="661" y="16"/>
                      <a:pt x="661" y="16"/>
                      <a:pt x="661" y="16"/>
                    </a:cubicBezTo>
                    <a:cubicBezTo>
                      <a:pt x="660" y="16"/>
                      <a:pt x="659" y="17"/>
                      <a:pt x="658" y="17"/>
                    </a:cubicBezTo>
                    <a:cubicBezTo>
                      <a:pt x="657" y="17"/>
                      <a:pt x="657" y="17"/>
                      <a:pt x="657" y="17"/>
                    </a:cubicBezTo>
                    <a:cubicBezTo>
                      <a:pt x="658" y="18"/>
                      <a:pt x="658" y="18"/>
                      <a:pt x="658" y="18"/>
                    </a:cubicBezTo>
                    <a:moveTo>
                      <a:pt x="650" y="20"/>
                    </a:moveTo>
                    <a:cubicBezTo>
                      <a:pt x="651" y="19"/>
                      <a:pt x="653" y="19"/>
                      <a:pt x="654" y="19"/>
                    </a:cubicBezTo>
                    <a:cubicBezTo>
                      <a:pt x="654" y="18"/>
                      <a:pt x="654" y="18"/>
                      <a:pt x="654" y="18"/>
                    </a:cubicBezTo>
                    <a:cubicBezTo>
                      <a:pt x="654" y="18"/>
                      <a:pt x="654" y="18"/>
                      <a:pt x="654" y="18"/>
                    </a:cubicBezTo>
                    <a:cubicBezTo>
                      <a:pt x="652" y="18"/>
                      <a:pt x="651" y="18"/>
                      <a:pt x="650" y="19"/>
                    </a:cubicBezTo>
                    <a:cubicBezTo>
                      <a:pt x="649" y="19"/>
                      <a:pt x="649" y="19"/>
                      <a:pt x="649" y="19"/>
                    </a:cubicBezTo>
                    <a:cubicBezTo>
                      <a:pt x="650" y="20"/>
                      <a:pt x="650" y="20"/>
                      <a:pt x="650" y="20"/>
                    </a:cubicBezTo>
                    <a:cubicBezTo>
                      <a:pt x="650" y="20"/>
                      <a:pt x="650" y="20"/>
                      <a:pt x="650" y="20"/>
                    </a:cubicBezTo>
                    <a:moveTo>
                      <a:pt x="642" y="21"/>
                    </a:moveTo>
                    <a:cubicBezTo>
                      <a:pt x="643" y="21"/>
                      <a:pt x="645" y="21"/>
                      <a:pt x="646" y="20"/>
                    </a:cubicBezTo>
                    <a:cubicBezTo>
                      <a:pt x="646" y="20"/>
                      <a:pt x="646" y="20"/>
                      <a:pt x="646" y="20"/>
                    </a:cubicBezTo>
                    <a:cubicBezTo>
                      <a:pt x="646" y="19"/>
                      <a:pt x="646" y="19"/>
                      <a:pt x="646" y="19"/>
                    </a:cubicBezTo>
                    <a:cubicBezTo>
                      <a:pt x="644" y="20"/>
                      <a:pt x="643" y="20"/>
                      <a:pt x="642" y="20"/>
                    </a:cubicBezTo>
                    <a:cubicBezTo>
                      <a:pt x="642" y="21"/>
                      <a:pt x="642" y="21"/>
                      <a:pt x="642" y="21"/>
                    </a:cubicBezTo>
                    <a:cubicBezTo>
                      <a:pt x="642" y="21"/>
                      <a:pt x="642" y="21"/>
                      <a:pt x="642" y="21"/>
                    </a:cubicBezTo>
                    <a:moveTo>
                      <a:pt x="634" y="23"/>
                    </a:moveTo>
                    <a:cubicBezTo>
                      <a:pt x="636" y="23"/>
                      <a:pt x="637" y="22"/>
                      <a:pt x="638" y="22"/>
                    </a:cubicBezTo>
                    <a:cubicBezTo>
                      <a:pt x="639" y="22"/>
                      <a:pt x="639" y="22"/>
                      <a:pt x="639" y="22"/>
                    </a:cubicBezTo>
                    <a:cubicBezTo>
                      <a:pt x="638" y="21"/>
                      <a:pt x="638" y="21"/>
                      <a:pt x="638" y="21"/>
                    </a:cubicBezTo>
                    <a:cubicBezTo>
                      <a:pt x="637" y="22"/>
                      <a:pt x="635" y="22"/>
                      <a:pt x="634" y="22"/>
                    </a:cubicBezTo>
                    <a:cubicBezTo>
                      <a:pt x="634" y="23"/>
                      <a:pt x="634" y="23"/>
                      <a:pt x="634" y="23"/>
                    </a:cubicBezTo>
                    <a:cubicBezTo>
                      <a:pt x="634" y="23"/>
                      <a:pt x="634" y="23"/>
                      <a:pt x="634" y="23"/>
                    </a:cubicBezTo>
                    <a:moveTo>
                      <a:pt x="627" y="25"/>
                    </a:moveTo>
                    <a:cubicBezTo>
                      <a:pt x="628" y="25"/>
                      <a:pt x="629" y="24"/>
                      <a:pt x="630" y="24"/>
                    </a:cubicBezTo>
                    <a:cubicBezTo>
                      <a:pt x="631" y="23"/>
                      <a:pt x="631" y="23"/>
                      <a:pt x="631" y="23"/>
                    </a:cubicBezTo>
                    <a:cubicBezTo>
                      <a:pt x="630" y="23"/>
                      <a:pt x="630" y="23"/>
                      <a:pt x="630" y="23"/>
                    </a:cubicBezTo>
                    <a:cubicBezTo>
                      <a:pt x="629" y="23"/>
                      <a:pt x="628" y="24"/>
                      <a:pt x="626" y="24"/>
                    </a:cubicBezTo>
                    <a:cubicBezTo>
                      <a:pt x="626" y="25"/>
                      <a:pt x="626" y="25"/>
                      <a:pt x="626" y="25"/>
                    </a:cubicBezTo>
                    <a:cubicBezTo>
                      <a:pt x="627" y="25"/>
                      <a:pt x="627" y="25"/>
                      <a:pt x="627" y="25"/>
                    </a:cubicBezTo>
                    <a:moveTo>
                      <a:pt x="619" y="27"/>
                    </a:moveTo>
                    <a:cubicBezTo>
                      <a:pt x="620" y="27"/>
                      <a:pt x="621" y="26"/>
                      <a:pt x="623" y="26"/>
                    </a:cubicBezTo>
                    <a:cubicBezTo>
                      <a:pt x="623" y="25"/>
                      <a:pt x="623" y="25"/>
                      <a:pt x="623" y="25"/>
                    </a:cubicBezTo>
                    <a:cubicBezTo>
                      <a:pt x="622" y="25"/>
                      <a:pt x="622" y="25"/>
                      <a:pt x="622" y="25"/>
                    </a:cubicBezTo>
                    <a:cubicBezTo>
                      <a:pt x="621" y="25"/>
                      <a:pt x="620" y="26"/>
                      <a:pt x="619" y="26"/>
                    </a:cubicBezTo>
                    <a:cubicBezTo>
                      <a:pt x="618" y="27"/>
                      <a:pt x="618" y="27"/>
                      <a:pt x="618" y="27"/>
                    </a:cubicBezTo>
                    <a:cubicBezTo>
                      <a:pt x="619" y="27"/>
                      <a:pt x="619" y="27"/>
                      <a:pt x="619" y="27"/>
                    </a:cubicBezTo>
                    <a:cubicBezTo>
                      <a:pt x="619" y="27"/>
                      <a:pt x="619" y="27"/>
                      <a:pt x="619" y="27"/>
                    </a:cubicBezTo>
                    <a:moveTo>
                      <a:pt x="611" y="29"/>
                    </a:moveTo>
                    <a:cubicBezTo>
                      <a:pt x="612" y="29"/>
                      <a:pt x="614" y="28"/>
                      <a:pt x="615" y="28"/>
                    </a:cubicBezTo>
                    <a:cubicBezTo>
                      <a:pt x="615" y="27"/>
                      <a:pt x="615" y="27"/>
                      <a:pt x="615" y="27"/>
                    </a:cubicBezTo>
                    <a:cubicBezTo>
                      <a:pt x="615" y="27"/>
                      <a:pt x="615" y="27"/>
                      <a:pt x="615" y="27"/>
                    </a:cubicBezTo>
                    <a:cubicBezTo>
                      <a:pt x="613" y="27"/>
                      <a:pt x="612" y="28"/>
                      <a:pt x="611" y="28"/>
                    </a:cubicBezTo>
                    <a:cubicBezTo>
                      <a:pt x="611" y="29"/>
                      <a:pt x="611" y="29"/>
                      <a:pt x="611" y="29"/>
                    </a:cubicBezTo>
                    <a:cubicBezTo>
                      <a:pt x="611" y="29"/>
                      <a:pt x="611" y="29"/>
                      <a:pt x="611" y="29"/>
                    </a:cubicBezTo>
                    <a:cubicBezTo>
                      <a:pt x="611" y="29"/>
                      <a:pt x="611" y="29"/>
                      <a:pt x="611" y="29"/>
                    </a:cubicBezTo>
                    <a:moveTo>
                      <a:pt x="603" y="31"/>
                    </a:moveTo>
                    <a:cubicBezTo>
                      <a:pt x="605" y="31"/>
                      <a:pt x="606" y="30"/>
                      <a:pt x="607" y="30"/>
                    </a:cubicBezTo>
                    <a:cubicBezTo>
                      <a:pt x="608" y="29"/>
                      <a:pt x="608" y="29"/>
                      <a:pt x="608" y="29"/>
                    </a:cubicBezTo>
                    <a:cubicBezTo>
                      <a:pt x="607" y="29"/>
                      <a:pt x="607" y="29"/>
                      <a:pt x="607" y="29"/>
                    </a:cubicBezTo>
                    <a:cubicBezTo>
                      <a:pt x="606" y="29"/>
                      <a:pt x="604" y="30"/>
                      <a:pt x="603" y="30"/>
                    </a:cubicBezTo>
                    <a:cubicBezTo>
                      <a:pt x="603" y="31"/>
                      <a:pt x="603" y="31"/>
                      <a:pt x="603" y="31"/>
                    </a:cubicBezTo>
                    <a:cubicBezTo>
                      <a:pt x="603" y="31"/>
                      <a:pt x="603" y="31"/>
                      <a:pt x="603" y="31"/>
                    </a:cubicBezTo>
                    <a:cubicBezTo>
                      <a:pt x="603" y="31"/>
                      <a:pt x="603" y="31"/>
                      <a:pt x="603" y="31"/>
                    </a:cubicBezTo>
                    <a:moveTo>
                      <a:pt x="596" y="33"/>
                    </a:moveTo>
                    <a:cubicBezTo>
                      <a:pt x="597" y="33"/>
                      <a:pt x="598" y="33"/>
                      <a:pt x="600" y="32"/>
                    </a:cubicBezTo>
                    <a:cubicBezTo>
                      <a:pt x="600" y="32"/>
                      <a:pt x="600" y="32"/>
                      <a:pt x="600" y="32"/>
                    </a:cubicBezTo>
                    <a:cubicBezTo>
                      <a:pt x="599" y="31"/>
                      <a:pt x="599" y="31"/>
                      <a:pt x="599" y="31"/>
                    </a:cubicBezTo>
                    <a:cubicBezTo>
                      <a:pt x="598" y="32"/>
                      <a:pt x="597" y="32"/>
                      <a:pt x="595" y="32"/>
                    </a:cubicBezTo>
                    <a:cubicBezTo>
                      <a:pt x="595" y="33"/>
                      <a:pt x="595" y="33"/>
                      <a:pt x="595" y="33"/>
                    </a:cubicBezTo>
                    <a:cubicBezTo>
                      <a:pt x="596" y="33"/>
                      <a:pt x="596" y="33"/>
                      <a:pt x="596" y="33"/>
                    </a:cubicBezTo>
                    <a:cubicBezTo>
                      <a:pt x="596" y="33"/>
                      <a:pt x="596" y="33"/>
                      <a:pt x="596" y="33"/>
                    </a:cubicBezTo>
                    <a:moveTo>
                      <a:pt x="588" y="36"/>
                    </a:moveTo>
                    <a:cubicBezTo>
                      <a:pt x="589" y="35"/>
                      <a:pt x="591" y="35"/>
                      <a:pt x="592" y="34"/>
                    </a:cubicBezTo>
                    <a:cubicBezTo>
                      <a:pt x="592" y="34"/>
                      <a:pt x="592" y="34"/>
                      <a:pt x="592" y="34"/>
                    </a:cubicBezTo>
                    <a:cubicBezTo>
                      <a:pt x="592" y="33"/>
                      <a:pt x="592" y="33"/>
                      <a:pt x="592" y="33"/>
                    </a:cubicBezTo>
                    <a:cubicBezTo>
                      <a:pt x="590" y="34"/>
                      <a:pt x="589" y="34"/>
                      <a:pt x="588" y="35"/>
                    </a:cubicBezTo>
                    <a:cubicBezTo>
                      <a:pt x="587" y="35"/>
                      <a:pt x="587" y="35"/>
                      <a:pt x="587" y="35"/>
                    </a:cubicBezTo>
                    <a:cubicBezTo>
                      <a:pt x="588" y="36"/>
                      <a:pt x="588" y="36"/>
                      <a:pt x="588" y="36"/>
                    </a:cubicBezTo>
                    <a:moveTo>
                      <a:pt x="580" y="38"/>
                    </a:moveTo>
                    <a:cubicBezTo>
                      <a:pt x="582" y="37"/>
                      <a:pt x="583" y="37"/>
                      <a:pt x="584" y="37"/>
                    </a:cubicBezTo>
                    <a:cubicBezTo>
                      <a:pt x="585" y="36"/>
                      <a:pt x="585" y="36"/>
                      <a:pt x="585" y="36"/>
                    </a:cubicBezTo>
                    <a:cubicBezTo>
                      <a:pt x="584" y="36"/>
                      <a:pt x="584" y="36"/>
                      <a:pt x="584" y="36"/>
                    </a:cubicBezTo>
                    <a:cubicBezTo>
                      <a:pt x="583" y="36"/>
                      <a:pt x="581" y="37"/>
                      <a:pt x="580" y="37"/>
                    </a:cubicBezTo>
                    <a:cubicBezTo>
                      <a:pt x="580" y="38"/>
                      <a:pt x="580" y="38"/>
                      <a:pt x="580" y="38"/>
                    </a:cubicBezTo>
                    <a:cubicBezTo>
                      <a:pt x="580" y="38"/>
                      <a:pt x="580" y="38"/>
                      <a:pt x="580" y="38"/>
                    </a:cubicBezTo>
                    <a:cubicBezTo>
                      <a:pt x="580" y="38"/>
                      <a:pt x="580" y="38"/>
                      <a:pt x="580" y="38"/>
                    </a:cubicBezTo>
                    <a:moveTo>
                      <a:pt x="573" y="40"/>
                    </a:moveTo>
                    <a:cubicBezTo>
                      <a:pt x="574" y="40"/>
                      <a:pt x="575" y="39"/>
                      <a:pt x="577" y="39"/>
                    </a:cubicBezTo>
                    <a:cubicBezTo>
                      <a:pt x="577" y="38"/>
                      <a:pt x="577" y="38"/>
                      <a:pt x="577" y="38"/>
                    </a:cubicBezTo>
                    <a:cubicBezTo>
                      <a:pt x="576" y="38"/>
                      <a:pt x="576" y="38"/>
                      <a:pt x="576" y="38"/>
                    </a:cubicBezTo>
                    <a:cubicBezTo>
                      <a:pt x="575" y="39"/>
                      <a:pt x="574" y="39"/>
                      <a:pt x="573" y="39"/>
                    </a:cubicBezTo>
                    <a:cubicBezTo>
                      <a:pt x="572" y="40"/>
                      <a:pt x="572" y="40"/>
                      <a:pt x="572" y="40"/>
                    </a:cubicBezTo>
                    <a:cubicBezTo>
                      <a:pt x="573" y="40"/>
                      <a:pt x="573" y="40"/>
                      <a:pt x="573" y="40"/>
                    </a:cubicBezTo>
                    <a:cubicBezTo>
                      <a:pt x="573" y="40"/>
                      <a:pt x="573" y="40"/>
                      <a:pt x="573" y="40"/>
                    </a:cubicBezTo>
                    <a:moveTo>
                      <a:pt x="565" y="43"/>
                    </a:moveTo>
                    <a:cubicBezTo>
                      <a:pt x="567" y="42"/>
                      <a:pt x="568" y="42"/>
                      <a:pt x="569" y="42"/>
                    </a:cubicBezTo>
                    <a:cubicBezTo>
                      <a:pt x="569" y="41"/>
                      <a:pt x="569" y="41"/>
                      <a:pt x="569" y="41"/>
                    </a:cubicBezTo>
                    <a:cubicBezTo>
                      <a:pt x="569" y="41"/>
                      <a:pt x="569" y="41"/>
                      <a:pt x="569" y="41"/>
                    </a:cubicBezTo>
                    <a:cubicBezTo>
                      <a:pt x="567" y="41"/>
                      <a:pt x="566" y="41"/>
                      <a:pt x="565" y="42"/>
                    </a:cubicBezTo>
                    <a:cubicBezTo>
                      <a:pt x="565" y="42"/>
                      <a:pt x="565" y="42"/>
                      <a:pt x="565" y="42"/>
                    </a:cubicBezTo>
                    <a:cubicBezTo>
                      <a:pt x="565" y="43"/>
                      <a:pt x="565" y="43"/>
                      <a:pt x="565" y="43"/>
                    </a:cubicBezTo>
                    <a:moveTo>
                      <a:pt x="558" y="45"/>
                    </a:moveTo>
                    <a:cubicBezTo>
                      <a:pt x="559" y="45"/>
                      <a:pt x="560" y="44"/>
                      <a:pt x="561" y="44"/>
                    </a:cubicBezTo>
                    <a:cubicBezTo>
                      <a:pt x="562" y="43"/>
                      <a:pt x="562" y="43"/>
                      <a:pt x="562" y="43"/>
                    </a:cubicBezTo>
                    <a:cubicBezTo>
                      <a:pt x="561" y="43"/>
                      <a:pt x="561" y="43"/>
                      <a:pt x="561" y="43"/>
                    </a:cubicBezTo>
                    <a:cubicBezTo>
                      <a:pt x="560" y="44"/>
                      <a:pt x="559" y="44"/>
                      <a:pt x="557" y="44"/>
                    </a:cubicBezTo>
                    <a:cubicBezTo>
                      <a:pt x="557" y="45"/>
                      <a:pt x="557" y="45"/>
                      <a:pt x="557" y="45"/>
                    </a:cubicBezTo>
                    <a:cubicBezTo>
                      <a:pt x="558" y="45"/>
                      <a:pt x="558" y="45"/>
                      <a:pt x="558" y="45"/>
                    </a:cubicBezTo>
                    <a:moveTo>
                      <a:pt x="550" y="48"/>
                    </a:moveTo>
                    <a:cubicBezTo>
                      <a:pt x="551" y="48"/>
                      <a:pt x="553" y="47"/>
                      <a:pt x="554" y="47"/>
                    </a:cubicBezTo>
                    <a:cubicBezTo>
                      <a:pt x="554" y="46"/>
                      <a:pt x="554" y="46"/>
                      <a:pt x="554" y="46"/>
                    </a:cubicBezTo>
                    <a:cubicBezTo>
                      <a:pt x="554" y="46"/>
                      <a:pt x="554" y="46"/>
                      <a:pt x="554" y="46"/>
                    </a:cubicBezTo>
                    <a:cubicBezTo>
                      <a:pt x="552" y="46"/>
                      <a:pt x="551" y="47"/>
                      <a:pt x="550" y="47"/>
                    </a:cubicBezTo>
                    <a:cubicBezTo>
                      <a:pt x="550" y="48"/>
                      <a:pt x="550" y="48"/>
                      <a:pt x="550" y="48"/>
                    </a:cubicBezTo>
                    <a:cubicBezTo>
                      <a:pt x="550" y="48"/>
                      <a:pt x="550" y="48"/>
                      <a:pt x="550" y="48"/>
                    </a:cubicBezTo>
                    <a:moveTo>
                      <a:pt x="543" y="51"/>
                    </a:moveTo>
                    <a:cubicBezTo>
                      <a:pt x="544" y="50"/>
                      <a:pt x="545" y="50"/>
                      <a:pt x="546" y="49"/>
                    </a:cubicBezTo>
                    <a:cubicBezTo>
                      <a:pt x="547" y="49"/>
                      <a:pt x="547" y="49"/>
                      <a:pt x="547" y="49"/>
                    </a:cubicBezTo>
                    <a:cubicBezTo>
                      <a:pt x="546" y="48"/>
                      <a:pt x="546" y="48"/>
                      <a:pt x="546" y="48"/>
                    </a:cubicBezTo>
                    <a:cubicBezTo>
                      <a:pt x="545" y="49"/>
                      <a:pt x="544" y="49"/>
                      <a:pt x="542" y="50"/>
                    </a:cubicBezTo>
                    <a:cubicBezTo>
                      <a:pt x="542" y="50"/>
                      <a:pt x="542" y="50"/>
                      <a:pt x="542" y="50"/>
                    </a:cubicBezTo>
                    <a:cubicBezTo>
                      <a:pt x="543" y="51"/>
                      <a:pt x="543" y="51"/>
                      <a:pt x="543" y="51"/>
                    </a:cubicBezTo>
                    <a:moveTo>
                      <a:pt x="535" y="53"/>
                    </a:moveTo>
                    <a:cubicBezTo>
                      <a:pt x="536" y="53"/>
                      <a:pt x="538" y="53"/>
                      <a:pt x="539" y="52"/>
                    </a:cubicBezTo>
                    <a:cubicBezTo>
                      <a:pt x="539" y="51"/>
                      <a:pt x="539" y="51"/>
                      <a:pt x="539" y="51"/>
                    </a:cubicBezTo>
                    <a:cubicBezTo>
                      <a:pt x="539" y="51"/>
                      <a:pt x="539" y="51"/>
                      <a:pt x="539" y="51"/>
                    </a:cubicBezTo>
                    <a:cubicBezTo>
                      <a:pt x="537" y="52"/>
                      <a:pt x="536" y="52"/>
                      <a:pt x="535" y="53"/>
                    </a:cubicBezTo>
                    <a:cubicBezTo>
                      <a:pt x="535" y="53"/>
                      <a:pt x="535" y="53"/>
                      <a:pt x="535" y="53"/>
                    </a:cubicBezTo>
                    <a:cubicBezTo>
                      <a:pt x="535" y="53"/>
                      <a:pt x="535" y="53"/>
                      <a:pt x="535" y="53"/>
                    </a:cubicBezTo>
                    <a:moveTo>
                      <a:pt x="528" y="56"/>
                    </a:moveTo>
                    <a:cubicBezTo>
                      <a:pt x="529" y="56"/>
                      <a:pt x="530" y="55"/>
                      <a:pt x="531" y="55"/>
                    </a:cubicBezTo>
                    <a:cubicBezTo>
                      <a:pt x="532" y="54"/>
                      <a:pt x="532" y="54"/>
                      <a:pt x="532" y="54"/>
                    </a:cubicBezTo>
                    <a:cubicBezTo>
                      <a:pt x="531" y="54"/>
                      <a:pt x="531" y="54"/>
                      <a:pt x="531" y="54"/>
                    </a:cubicBezTo>
                    <a:cubicBezTo>
                      <a:pt x="530" y="54"/>
                      <a:pt x="529" y="55"/>
                      <a:pt x="527" y="55"/>
                    </a:cubicBezTo>
                    <a:cubicBezTo>
                      <a:pt x="527" y="56"/>
                      <a:pt x="527" y="56"/>
                      <a:pt x="527" y="56"/>
                    </a:cubicBezTo>
                    <a:cubicBezTo>
                      <a:pt x="528" y="56"/>
                      <a:pt x="528" y="56"/>
                      <a:pt x="528" y="56"/>
                    </a:cubicBezTo>
                    <a:moveTo>
                      <a:pt x="520" y="59"/>
                    </a:moveTo>
                    <a:cubicBezTo>
                      <a:pt x="522" y="59"/>
                      <a:pt x="523" y="58"/>
                      <a:pt x="524" y="58"/>
                    </a:cubicBezTo>
                    <a:cubicBezTo>
                      <a:pt x="524" y="57"/>
                      <a:pt x="524" y="57"/>
                      <a:pt x="524" y="57"/>
                    </a:cubicBezTo>
                    <a:cubicBezTo>
                      <a:pt x="524" y="57"/>
                      <a:pt x="524" y="57"/>
                      <a:pt x="524" y="57"/>
                    </a:cubicBezTo>
                    <a:cubicBezTo>
                      <a:pt x="522" y="57"/>
                      <a:pt x="521" y="58"/>
                      <a:pt x="520" y="58"/>
                    </a:cubicBezTo>
                    <a:cubicBezTo>
                      <a:pt x="520" y="59"/>
                      <a:pt x="520" y="59"/>
                      <a:pt x="520" y="59"/>
                    </a:cubicBezTo>
                    <a:cubicBezTo>
                      <a:pt x="520" y="59"/>
                      <a:pt x="520" y="59"/>
                      <a:pt x="520" y="59"/>
                    </a:cubicBezTo>
                    <a:moveTo>
                      <a:pt x="513" y="62"/>
                    </a:moveTo>
                    <a:cubicBezTo>
                      <a:pt x="514" y="62"/>
                      <a:pt x="515" y="61"/>
                      <a:pt x="517" y="61"/>
                    </a:cubicBezTo>
                    <a:cubicBezTo>
                      <a:pt x="517" y="60"/>
                      <a:pt x="517" y="60"/>
                      <a:pt x="517" y="60"/>
                    </a:cubicBezTo>
                    <a:cubicBezTo>
                      <a:pt x="516" y="60"/>
                      <a:pt x="516" y="60"/>
                      <a:pt x="516" y="60"/>
                    </a:cubicBezTo>
                    <a:cubicBezTo>
                      <a:pt x="515" y="60"/>
                      <a:pt x="514" y="61"/>
                      <a:pt x="513" y="61"/>
                    </a:cubicBezTo>
                    <a:cubicBezTo>
                      <a:pt x="512" y="62"/>
                      <a:pt x="512" y="62"/>
                      <a:pt x="512" y="62"/>
                    </a:cubicBezTo>
                    <a:cubicBezTo>
                      <a:pt x="513" y="62"/>
                      <a:pt x="513" y="62"/>
                      <a:pt x="513" y="62"/>
                    </a:cubicBezTo>
                    <a:moveTo>
                      <a:pt x="506" y="65"/>
                    </a:moveTo>
                    <a:cubicBezTo>
                      <a:pt x="507" y="65"/>
                      <a:pt x="508" y="64"/>
                      <a:pt x="509" y="64"/>
                    </a:cubicBezTo>
                    <a:cubicBezTo>
                      <a:pt x="509" y="63"/>
                      <a:pt x="509" y="63"/>
                      <a:pt x="509" y="63"/>
                    </a:cubicBezTo>
                    <a:cubicBezTo>
                      <a:pt x="509" y="63"/>
                      <a:pt x="509" y="63"/>
                      <a:pt x="509" y="63"/>
                    </a:cubicBezTo>
                    <a:cubicBezTo>
                      <a:pt x="508" y="63"/>
                      <a:pt x="506" y="64"/>
                      <a:pt x="505" y="64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moveTo>
                      <a:pt x="498" y="68"/>
                    </a:moveTo>
                    <a:cubicBezTo>
                      <a:pt x="499" y="68"/>
                      <a:pt x="501" y="67"/>
                      <a:pt x="502" y="67"/>
                    </a:cubicBezTo>
                    <a:cubicBezTo>
                      <a:pt x="502" y="66"/>
                      <a:pt x="502" y="66"/>
                      <a:pt x="502" y="66"/>
                    </a:cubicBezTo>
                    <a:cubicBezTo>
                      <a:pt x="502" y="66"/>
                      <a:pt x="502" y="66"/>
                      <a:pt x="502" y="66"/>
                    </a:cubicBezTo>
                    <a:cubicBezTo>
                      <a:pt x="500" y="66"/>
                      <a:pt x="499" y="67"/>
                      <a:pt x="498" y="67"/>
                    </a:cubicBezTo>
                    <a:cubicBezTo>
                      <a:pt x="498" y="68"/>
                      <a:pt x="498" y="68"/>
                      <a:pt x="498" y="68"/>
                    </a:cubicBezTo>
                    <a:cubicBezTo>
                      <a:pt x="498" y="68"/>
                      <a:pt x="498" y="68"/>
                      <a:pt x="498" y="68"/>
                    </a:cubicBezTo>
                    <a:moveTo>
                      <a:pt x="491" y="72"/>
                    </a:moveTo>
                    <a:cubicBezTo>
                      <a:pt x="492" y="71"/>
                      <a:pt x="493" y="71"/>
                      <a:pt x="495" y="70"/>
                    </a:cubicBezTo>
                    <a:cubicBezTo>
                      <a:pt x="495" y="69"/>
                      <a:pt x="495" y="69"/>
                      <a:pt x="495" y="69"/>
                    </a:cubicBezTo>
                    <a:cubicBezTo>
                      <a:pt x="494" y="69"/>
                      <a:pt x="494" y="69"/>
                      <a:pt x="494" y="69"/>
                    </a:cubicBezTo>
                    <a:cubicBezTo>
                      <a:pt x="493" y="70"/>
                      <a:pt x="492" y="70"/>
                      <a:pt x="491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91" y="72"/>
                      <a:pt x="491" y="72"/>
                      <a:pt x="491" y="72"/>
                    </a:cubicBezTo>
                    <a:moveTo>
                      <a:pt x="484" y="75"/>
                    </a:moveTo>
                    <a:cubicBezTo>
                      <a:pt x="485" y="74"/>
                      <a:pt x="486" y="74"/>
                      <a:pt x="487" y="73"/>
                    </a:cubicBezTo>
                    <a:cubicBezTo>
                      <a:pt x="488" y="73"/>
                      <a:pt x="488" y="73"/>
                      <a:pt x="488" y="73"/>
                    </a:cubicBezTo>
                    <a:cubicBezTo>
                      <a:pt x="487" y="72"/>
                      <a:pt x="487" y="72"/>
                      <a:pt x="487" y="72"/>
                    </a:cubicBezTo>
                    <a:cubicBezTo>
                      <a:pt x="486" y="73"/>
                      <a:pt x="485" y="73"/>
                      <a:pt x="483" y="74"/>
                    </a:cubicBezTo>
                    <a:cubicBezTo>
                      <a:pt x="483" y="75"/>
                      <a:pt x="483" y="75"/>
                      <a:pt x="483" y="75"/>
                    </a:cubicBezTo>
                    <a:cubicBezTo>
                      <a:pt x="484" y="75"/>
                      <a:pt x="484" y="75"/>
                      <a:pt x="484" y="75"/>
                    </a:cubicBezTo>
                    <a:moveTo>
                      <a:pt x="477" y="78"/>
                    </a:moveTo>
                    <a:cubicBezTo>
                      <a:pt x="478" y="78"/>
                      <a:pt x="479" y="77"/>
                      <a:pt x="480" y="77"/>
                    </a:cubicBezTo>
                    <a:cubicBezTo>
                      <a:pt x="480" y="76"/>
                      <a:pt x="480" y="76"/>
                      <a:pt x="480" y="76"/>
                    </a:cubicBezTo>
                    <a:cubicBezTo>
                      <a:pt x="480" y="76"/>
                      <a:pt x="480" y="76"/>
                      <a:pt x="480" y="76"/>
                    </a:cubicBezTo>
                    <a:cubicBezTo>
                      <a:pt x="478" y="76"/>
                      <a:pt x="477" y="77"/>
                      <a:pt x="476" y="77"/>
                    </a:cubicBezTo>
                    <a:cubicBezTo>
                      <a:pt x="476" y="78"/>
                      <a:pt x="476" y="78"/>
                      <a:pt x="476" y="78"/>
                    </a:cubicBezTo>
                    <a:cubicBezTo>
                      <a:pt x="477" y="78"/>
                      <a:pt x="477" y="78"/>
                      <a:pt x="477" y="78"/>
                    </a:cubicBezTo>
                    <a:moveTo>
                      <a:pt x="469" y="82"/>
                    </a:moveTo>
                    <a:cubicBezTo>
                      <a:pt x="471" y="81"/>
                      <a:pt x="472" y="80"/>
                      <a:pt x="473" y="80"/>
                    </a:cubicBezTo>
                    <a:cubicBezTo>
                      <a:pt x="473" y="79"/>
                      <a:pt x="473" y="79"/>
                      <a:pt x="473" y="79"/>
                    </a:cubicBezTo>
                    <a:cubicBezTo>
                      <a:pt x="472" y="79"/>
                      <a:pt x="472" y="79"/>
                      <a:pt x="472" y="79"/>
                    </a:cubicBezTo>
                    <a:cubicBezTo>
                      <a:pt x="471" y="80"/>
                      <a:pt x="470" y="80"/>
                      <a:pt x="469" y="81"/>
                    </a:cubicBezTo>
                    <a:cubicBezTo>
                      <a:pt x="469" y="81"/>
                      <a:pt x="469" y="81"/>
                      <a:pt x="469" y="81"/>
                    </a:cubicBezTo>
                    <a:cubicBezTo>
                      <a:pt x="469" y="82"/>
                      <a:pt x="469" y="82"/>
                      <a:pt x="469" y="82"/>
                    </a:cubicBezTo>
                    <a:moveTo>
                      <a:pt x="462" y="85"/>
                    </a:moveTo>
                    <a:cubicBezTo>
                      <a:pt x="463" y="85"/>
                      <a:pt x="465" y="84"/>
                      <a:pt x="466" y="83"/>
                    </a:cubicBezTo>
                    <a:cubicBezTo>
                      <a:pt x="466" y="83"/>
                      <a:pt x="466" y="83"/>
                      <a:pt x="466" y="83"/>
                    </a:cubicBezTo>
                    <a:cubicBezTo>
                      <a:pt x="465" y="82"/>
                      <a:pt x="465" y="82"/>
                      <a:pt x="465" y="82"/>
                    </a:cubicBezTo>
                    <a:cubicBezTo>
                      <a:pt x="464" y="83"/>
                      <a:pt x="463" y="84"/>
                      <a:pt x="462" y="84"/>
                    </a:cubicBezTo>
                    <a:cubicBezTo>
                      <a:pt x="462" y="85"/>
                      <a:pt x="462" y="85"/>
                      <a:pt x="462" y="85"/>
                    </a:cubicBezTo>
                    <a:cubicBezTo>
                      <a:pt x="462" y="85"/>
                      <a:pt x="462" y="85"/>
                      <a:pt x="462" y="85"/>
                    </a:cubicBezTo>
                    <a:moveTo>
                      <a:pt x="455" y="89"/>
                    </a:moveTo>
                    <a:cubicBezTo>
                      <a:pt x="456" y="88"/>
                      <a:pt x="457" y="87"/>
                      <a:pt x="459" y="87"/>
                    </a:cubicBezTo>
                    <a:cubicBezTo>
                      <a:pt x="459" y="86"/>
                      <a:pt x="459" y="86"/>
                      <a:pt x="459" y="86"/>
                    </a:cubicBezTo>
                    <a:cubicBezTo>
                      <a:pt x="458" y="86"/>
                      <a:pt x="458" y="86"/>
                      <a:pt x="458" y="86"/>
                    </a:cubicBezTo>
                    <a:cubicBezTo>
                      <a:pt x="457" y="87"/>
                      <a:pt x="456" y="87"/>
                      <a:pt x="455" y="88"/>
                    </a:cubicBezTo>
                    <a:cubicBezTo>
                      <a:pt x="454" y="88"/>
                      <a:pt x="454" y="88"/>
                      <a:pt x="454" y="88"/>
                    </a:cubicBezTo>
                    <a:cubicBezTo>
                      <a:pt x="455" y="89"/>
                      <a:pt x="455" y="89"/>
                      <a:pt x="455" y="89"/>
                    </a:cubicBezTo>
                    <a:moveTo>
                      <a:pt x="448" y="92"/>
                    </a:moveTo>
                    <a:cubicBezTo>
                      <a:pt x="449" y="92"/>
                      <a:pt x="450" y="91"/>
                      <a:pt x="452" y="90"/>
                    </a:cubicBezTo>
                    <a:cubicBezTo>
                      <a:pt x="452" y="90"/>
                      <a:pt x="452" y="90"/>
                      <a:pt x="452" y="90"/>
                    </a:cubicBezTo>
                    <a:cubicBezTo>
                      <a:pt x="451" y="90"/>
                      <a:pt x="451" y="90"/>
                      <a:pt x="451" y="90"/>
                    </a:cubicBezTo>
                    <a:cubicBezTo>
                      <a:pt x="450" y="90"/>
                      <a:pt x="449" y="91"/>
                      <a:pt x="448" y="91"/>
                    </a:cubicBezTo>
                    <a:cubicBezTo>
                      <a:pt x="447" y="92"/>
                      <a:pt x="447" y="92"/>
                      <a:pt x="447" y="92"/>
                    </a:cubicBezTo>
                    <a:cubicBezTo>
                      <a:pt x="448" y="92"/>
                      <a:pt x="448" y="92"/>
                      <a:pt x="448" y="92"/>
                    </a:cubicBezTo>
                    <a:moveTo>
                      <a:pt x="441" y="96"/>
                    </a:moveTo>
                    <a:cubicBezTo>
                      <a:pt x="442" y="95"/>
                      <a:pt x="443" y="95"/>
                      <a:pt x="444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4" y="93"/>
                      <a:pt x="444" y="93"/>
                      <a:pt x="444" y="93"/>
                    </a:cubicBezTo>
                    <a:cubicBezTo>
                      <a:pt x="443" y="94"/>
                      <a:pt x="442" y="94"/>
                      <a:pt x="440" y="95"/>
                    </a:cubicBezTo>
                    <a:cubicBezTo>
                      <a:pt x="440" y="96"/>
                      <a:pt x="440" y="96"/>
                      <a:pt x="440" y="96"/>
                    </a:cubicBezTo>
                    <a:cubicBezTo>
                      <a:pt x="441" y="96"/>
                      <a:pt x="441" y="96"/>
                      <a:pt x="441" y="96"/>
                    </a:cubicBezTo>
                    <a:moveTo>
                      <a:pt x="434" y="100"/>
                    </a:moveTo>
                    <a:cubicBezTo>
                      <a:pt x="435" y="99"/>
                      <a:pt x="436" y="98"/>
                      <a:pt x="437" y="98"/>
                    </a:cubicBezTo>
                    <a:cubicBezTo>
                      <a:pt x="438" y="97"/>
                      <a:pt x="438" y="97"/>
                      <a:pt x="438" y="97"/>
                    </a:cubicBezTo>
                    <a:cubicBezTo>
                      <a:pt x="437" y="97"/>
                      <a:pt x="437" y="97"/>
                      <a:pt x="437" y="97"/>
                    </a:cubicBezTo>
                    <a:cubicBezTo>
                      <a:pt x="436" y="98"/>
                      <a:pt x="435" y="98"/>
                      <a:pt x="433" y="99"/>
                    </a:cubicBezTo>
                    <a:cubicBezTo>
                      <a:pt x="433" y="99"/>
                      <a:pt x="433" y="99"/>
                      <a:pt x="433" y="99"/>
                    </a:cubicBezTo>
                    <a:cubicBezTo>
                      <a:pt x="434" y="100"/>
                      <a:pt x="434" y="100"/>
                      <a:pt x="434" y="100"/>
                    </a:cubicBezTo>
                    <a:moveTo>
                      <a:pt x="427" y="104"/>
                    </a:moveTo>
                    <a:cubicBezTo>
                      <a:pt x="428" y="103"/>
                      <a:pt x="429" y="102"/>
                      <a:pt x="430" y="102"/>
                    </a:cubicBezTo>
                    <a:cubicBezTo>
                      <a:pt x="431" y="101"/>
                      <a:pt x="431" y="101"/>
                      <a:pt x="431" y="101"/>
                    </a:cubicBezTo>
                    <a:cubicBezTo>
                      <a:pt x="430" y="101"/>
                      <a:pt x="430" y="101"/>
                      <a:pt x="430" y="101"/>
                    </a:cubicBezTo>
                    <a:cubicBezTo>
                      <a:pt x="429" y="101"/>
                      <a:pt x="428" y="102"/>
                      <a:pt x="426" y="103"/>
                    </a:cubicBezTo>
                    <a:cubicBezTo>
                      <a:pt x="426" y="103"/>
                      <a:pt x="426" y="103"/>
                      <a:pt x="426" y="103"/>
                    </a:cubicBezTo>
                    <a:cubicBezTo>
                      <a:pt x="427" y="104"/>
                      <a:pt x="427" y="104"/>
                      <a:pt x="427" y="104"/>
                    </a:cubicBezTo>
                    <a:moveTo>
                      <a:pt x="420" y="107"/>
                    </a:moveTo>
                    <a:cubicBezTo>
                      <a:pt x="421" y="107"/>
                      <a:pt x="422" y="106"/>
                      <a:pt x="423" y="105"/>
                    </a:cubicBezTo>
                    <a:cubicBezTo>
                      <a:pt x="424" y="105"/>
                      <a:pt x="424" y="105"/>
                      <a:pt x="424" y="105"/>
                    </a:cubicBezTo>
                    <a:cubicBezTo>
                      <a:pt x="423" y="105"/>
                      <a:pt x="423" y="105"/>
                      <a:pt x="423" y="105"/>
                    </a:cubicBezTo>
                    <a:cubicBezTo>
                      <a:pt x="422" y="105"/>
                      <a:pt x="421" y="106"/>
                      <a:pt x="419" y="107"/>
                    </a:cubicBezTo>
                    <a:cubicBezTo>
                      <a:pt x="419" y="107"/>
                      <a:pt x="419" y="107"/>
                      <a:pt x="419" y="107"/>
                    </a:cubicBezTo>
                    <a:cubicBezTo>
                      <a:pt x="420" y="107"/>
                      <a:pt x="420" y="107"/>
                      <a:pt x="420" y="107"/>
                    </a:cubicBezTo>
                    <a:moveTo>
                      <a:pt x="413" y="111"/>
                    </a:moveTo>
                    <a:cubicBezTo>
                      <a:pt x="414" y="111"/>
                      <a:pt x="415" y="110"/>
                      <a:pt x="417" y="109"/>
                    </a:cubicBezTo>
                    <a:cubicBezTo>
                      <a:pt x="417" y="109"/>
                      <a:pt x="417" y="109"/>
                      <a:pt x="417" y="109"/>
                    </a:cubicBezTo>
                    <a:cubicBezTo>
                      <a:pt x="416" y="109"/>
                      <a:pt x="416" y="109"/>
                      <a:pt x="416" y="109"/>
                    </a:cubicBezTo>
                    <a:cubicBezTo>
                      <a:pt x="415" y="109"/>
                      <a:pt x="414" y="110"/>
                      <a:pt x="413" y="111"/>
                    </a:cubicBezTo>
                    <a:cubicBezTo>
                      <a:pt x="412" y="111"/>
                      <a:pt x="412" y="111"/>
                      <a:pt x="412" y="111"/>
                    </a:cubicBezTo>
                    <a:cubicBezTo>
                      <a:pt x="413" y="111"/>
                      <a:pt x="413" y="111"/>
                      <a:pt x="413" y="111"/>
                    </a:cubicBezTo>
                    <a:moveTo>
                      <a:pt x="406" y="115"/>
                    </a:moveTo>
                    <a:cubicBezTo>
                      <a:pt x="407" y="115"/>
                      <a:pt x="408" y="114"/>
                      <a:pt x="410" y="113"/>
                    </a:cubicBezTo>
                    <a:cubicBezTo>
                      <a:pt x="410" y="113"/>
                      <a:pt x="410" y="113"/>
                      <a:pt x="410" y="113"/>
                    </a:cubicBezTo>
                    <a:cubicBezTo>
                      <a:pt x="409" y="113"/>
                      <a:pt x="409" y="113"/>
                      <a:pt x="409" y="113"/>
                    </a:cubicBezTo>
                    <a:cubicBezTo>
                      <a:pt x="408" y="113"/>
                      <a:pt x="407" y="114"/>
                      <a:pt x="406" y="115"/>
                    </a:cubicBezTo>
                    <a:cubicBezTo>
                      <a:pt x="406" y="115"/>
                      <a:pt x="406" y="115"/>
                      <a:pt x="406" y="115"/>
                    </a:cubicBezTo>
                    <a:cubicBezTo>
                      <a:pt x="406" y="115"/>
                      <a:pt x="406" y="115"/>
                      <a:pt x="406" y="115"/>
                    </a:cubicBezTo>
                    <a:moveTo>
                      <a:pt x="399" y="119"/>
                    </a:moveTo>
                    <a:cubicBezTo>
                      <a:pt x="401" y="119"/>
                      <a:pt x="402" y="118"/>
                      <a:pt x="403" y="117"/>
                    </a:cubicBezTo>
                    <a:cubicBezTo>
                      <a:pt x="403" y="117"/>
                      <a:pt x="403" y="117"/>
                      <a:pt x="403" y="117"/>
                    </a:cubicBezTo>
                    <a:cubicBezTo>
                      <a:pt x="402" y="117"/>
                      <a:pt x="402" y="117"/>
                      <a:pt x="402" y="117"/>
                    </a:cubicBezTo>
                    <a:cubicBezTo>
                      <a:pt x="401" y="117"/>
                      <a:pt x="400" y="118"/>
                      <a:pt x="399" y="119"/>
                    </a:cubicBezTo>
                    <a:cubicBezTo>
                      <a:pt x="399" y="119"/>
                      <a:pt x="399" y="119"/>
                      <a:pt x="399" y="119"/>
                    </a:cubicBezTo>
                    <a:cubicBezTo>
                      <a:pt x="399" y="119"/>
                      <a:pt x="399" y="119"/>
                      <a:pt x="399" y="119"/>
                    </a:cubicBezTo>
                    <a:cubicBezTo>
                      <a:pt x="399" y="119"/>
                      <a:pt x="399" y="119"/>
                      <a:pt x="399" y="119"/>
                    </a:cubicBezTo>
                    <a:moveTo>
                      <a:pt x="393" y="124"/>
                    </a:moveTo>
                    <a:cubicBezTo>
                      <a:pt x="394" y="123"/>
                      <a:pt x="395" y="122"/>
                      <a:pt x="396" y="122"/>
                    </a:cubicBezTo>
                    <a:cubicBezTo>
                      <a:pt x="396" y="121"/>
                      <a:pt x="396" y="121"/>
                      <a:pt x="396" y="121"/>
                    </a:cubicBezTo>
                    <a:cubicBezTo>
                      <a:pt x="395" y="121"/>
                      <a:pt x="395" y="121"/>
                      <a:pt x="395" y="121"/>
                    </a:cubicBezTo>
                    <a:cubicBezTo>
                      <a:pt x="394" y="121"/>
                      <a:pt x="393" y="122"/>
                      <a:pt x="392" y="123"/>
                    </a:cubicBezTo>
                    <a:cubicBezTo>
                      <a:pt x="392" y="123"/>
                      <a:pt x="392" y="123"/>
                      <a:pt x="392" y="123"/>
                    </a:cubicBezTo>
                    <a:cubicBezTo>
                      <a:pt x="393" y="124"/>
                      <a:pt x="393" y="124"/>
                      <a:pt x="393" y="124"/>
                    </a:cubicBezTo>
                    <a:moveTo>
                      <a:pt x="386" y="128"/>
                    </a:moveTo>
                    <a:cubicBezTo>
                      <a:pt x="387" y="127"/>
                      <a:pt x="388" y="126"/>
                      <a:pt x="389" y="126"/>
                    </a:cubicBezTo>
                    <a:cubicBezTo>
                      <a:pt x="389" y="125"/>
                      <a:pt x="389" y="125"/>
                      <a:pt x="389" y="125"/>
                    </a:cubicBezTo>
                    <a:cubicBezTo>
                      <a:pt x="389" y="125"/>
                      <a:pt x="389" y="125"/>
                      <a:pt x="389" y="125"/>
                    </a:cubicBezTo>
                    <a:cubicBezTo>
                      <a:pt x="388" y="126"/>
                      <a:pt x="386" y="126"/>
                      <a:pt x="385" y="127"/>
                    </a:cubicBezTo>
                    <a:cubicBezTo>
                      <a:pt x="385" y="128"/>
                      <a:pt x="385" y="128"/>
                      <a:pt x="385" y="128"/>
                    </a:cubicBezTo>
                    <a:cubicBezTo>
                      <a:pt x="386" y="128"/>
                      <a:pt x="386" y="128"/>
                      <a:pt x="386" y="128"/>
                    </a:cubicBezTo>
                    <a:cubicBezTo>
                      <a:pt x="386" y="128"/>
                      <a:pt x="386" y="128"/>
                      <a:pt x="386" y="128"/>
                    </a:cubicBezTo>
                    <a:moveTo>
                      <a:pt x="379" y="132"/>
                    </a:moveTo>
                    <a:cubicBezTo>
                      <a:pt x="380" y="131"/>
                      <a:pt x="381" y="131"/>
                      <a:pt x="382" y="130"/>
                    </a:cubicBezTo>
                    <a:cubicBezTo>
                      <a:pt x="383" y="129"/>
                      <a:pt x="383" y="129"/>
                      <a:pt x="383" y="129"/>
                    </a:cubicBezTo>
                    <a:cubicBezTo>
                      <a:pt x="382" y="129"/>
                      <a:pt x="382" y="129"/>
                      <a:pt x="382" y="129"/>
                    </a:cubicBezTo>
                    <a:cubicBezTo>
                      <a:pt x="381" y="130"/>
                      <a:pt x="380" y="131"/>
                      <a:pt x="379" y="131"/>
                    </a:cubicBezTo>
                    <a:cubicBezTo>
                      <a:pt x="378" y="132"/>
                      <a:pt x="378" y="132"/>
                      <a:pt x="378" y="132"/>
                    </a:cubicBezTo>
                    <a:cubicBezTo>
                      <a:pt x="379" y="132"/>
                      <a:pt x="379" y="132"/>
                      <a:pt x="379" y="132"/>
                    </a:cubicBezTo>
                    <a:moveTo>
                      <a:pt x="372" y="137"/>
                    </a:moveTo>
                    <a:cubicBezTo>
                      <a:pt x="374" y="136"/>
                      <a:pt x="375" y="135"/>
                      <a:pt x="376" y="134"/>
                    </a:cubicBezTo>
                    <a:cubicBezTo>
                      <a:pt x="376" y="134"/>
                      <a:pt x="376" y="134"/>
                      <a:pt x="376" y="134"/>
                    </a:cubicBezTo>
                    <a:cubicBezTo>
                      <a:pt x="375" y="133"/>
                      <a:pt x="375" y="133"/>
                      <a:pt x="375" y="133"/>
                    </a:cubicBezTo>
                    <a:cubicBezTo>
                      <a:pt x="374" y="134"/>
                      <a:pt x="373" y="135"/>
                      <a:pt x="372" y="136"/>
                    </a:cubicBezTo>
                    <a:cubicBezTo>
                      <a:pt x="372" y="136"/>
                      <a:pt x="372" y="136"/>
                      <a:pt x="372" y="136"/>
                    </a:cubicBezTo>
                    <a:cubicBezTo>
                      <a:pt x="372" y="137"/>
                      <a:pt x="372" y="137"/>
                      <a:pt x="372" y="137"/>
                    </a:cubicBezTo>
                    <a:moveTo>
                      <a:pt x="366" y="141"/>
                    </a:moveTo>
                    <a:cubicBezTo>
                      <a:pt x="367" y="140"/>
                      <a:pt x="368" y="139"/>
                      <a:pt x="369" y="139"/>
                    </a:cubicBezTo>
                    <a:cubicBezTo>
                      <a:pt x="369" y="138"/>
                      <a:pt x="369" y="138"/>
                      <a:pt x="369" y="138"/>
                    </a:cubicBezTo>
                    <a:cubicBezTo>
                      <a:pt x="369" y="138"/>
                      <a:pt x="369" y="138"/>
                      <a:pt x="369" y="138"/>
                    </a:cubicBezTo>
                    <a:cubicBezTo>
                      <a:pt x="367" y="139"/>
                      <a:pt x="366" y="139"/>
                      <a:pt x="365" y="140"/>
                    </a:cubicBezTo>
                    <a:cubicBezTo>
                      <a:pt x="365" y="141"/>
                      <a:pt x="365" y="141"/>
                      <a:pt x="365" y="141"/>
                    </a:cubicBezTo>
                    <a:cubicBezTo>
                      <a:pt x="366" y="141"/>
                      <a:pt x="366" y="141"/>
                      <a:pt x="366" y="141"/>
                    </a:cubicBezTo>
                    <a:moveTo>
                      <a:pt x="359" y="145"/>
                    </a:moveTo>
                    <a:cubicBezTo>
                      <a:pt x="360" y="145"/>
                      <a:pt x="361" y="144"/>
                      <a:pt x="363" y="143"/>
                    </a:cubicBezTo>
                    <a:cubicBezTo>
                      <a:pt x="363" y="142"/>
                      <a:pt x="363" y="142"/>
                      <a:pt x="363" y="142"/>
                    </a:cubicBezTo>
                    <a:cubicBezTo>
                      <a:pt x="362" y="142"/>
                      <a:pt x="362" y="142"/>
                      <a:pt x="362" y="142"/>
                    </a:cubicBezTo>
                    <a:cubicBezTo>
                      <a:pt x="361" y="143"/>
                      <a:pt x="360" y="144"/>
                      <a:pt x="359" y="145"/>
                    </a:cubicBezTo>
                    <a:cubicBezTo>
                      <a:pt x="359" y="145"/>
                      <a:pt x="359" y="145"/>
                      <a:pt x="359" y="145"/>
                    </a:cubicBezTo>
                    <a:cubicBezTo>
                      <a:pt x="359" y="145"/>
                      <a:pt x="359" y="145"/>
                      <a:pt x="359" y="145"/>
                    </a:cubicBezTo>
                    <a:cubicBezTo>
                      <a:pt x="359" y="145"/>
                      <a:pt x="359" y="145"/>
                      <a:pt x="359" y="145"/>
                    </a:cubicBezTo>
                    <a:moveTo>
                      <a:pt x="353" y="150"/>
                    </a:moveTo>
                    <a:cubicBezTo>
                      <a:pt x="354" y="149"/>
                      <a:pt x="355" y="148"/>
                      <a:pt x="356" y="148"/>
                    </a:cubicBezTo>
                    <a:cubicBezTo>
                      <a:pt x="356" y="147"/>
                      <a:pt x="356" y="147"/>
                      <a:pt x="356" y="147"/>
                    </a:cubicBezTo>
                    <a:cubicBezTo>
                      <a:pt x="355" y="147"/>
                      <a:pt x="355" y="147"/>
                      <a:pt x="355" y="147"/>
                    </a:cubicBezTo>
                    <a:cubicBezTo>
                      <a:pt x="354" y="148"/>
                      <a:pt x="353" y="148"/>
                      <a:pt x="352" y="149"/>
                    </a:cubicBezTo>
                    <a:cubicBezTo>
                      <a:pt x="352" y="150"/>
                      <a:pt x="352" y="150"/>
                      <a:pt x="352" y="150"/>
                    </a:cubicBezTo>
                    <a:cubicBezTo>
                      <a:pt x="353" y="150"/>
                      <a:pt x="353" y="150"/>
                      <a:pt x="353" y="150"/>
                    </a:cubicBezTo>
                    <a:cubicBezTo>
                      <a:pt x="353" y="150"/>
                      <a:pt x="353" y="150"/>
                      <a:pt x="353" y="150"/>
                    </a:cubicBezTo>
                    <a:moveTo>
                      <a:pt x="346" y="155"/>
                    </a:moveTo>
                    <a:cubicBezTo>
                      <a:pt x="347" y="154"/>
                      <a:pt x="348" y="153"/>
                      <a:pt x="349" y="152"/>
                    </a:cubicBezTo>
                    <a:cubicBezTo>
                      <a:pt x="350" y="152"/>
                      <a:pt x="350" y="152"/>
                      <a:pt x="350" y="152"/>
                    </a:cubicBezTo>
                    <a:cubicBezTo>
                      <a:pt x="349" y="151"/>
                      <a:pt x="349" y="151"/>
                      <a:pt x="349" y="151"/>
                    </a:cubicBezTo>
                    <a:cubicBezTo>
                      <a:pt x="348" y="152"/>
                      <a:pt x="347" y="153"/>
                      <a:pt x="346" y="154"/>
                    </a:cubicBezTo>
                    <a:cubicBezTo>
                      <a:pt x="345" y="154"/>
                      <a:pt x="345" y="154"/>
                      <a:pt x="345" y="154"/>
                    </a:cubicBezTo>
                    <a:cubicBezTo>
                      <a:pt x="346" y="155"/>
                      <a:pt x="346" y="155"/>
                      <a:pt x="346" y="155"/>
                    </a:cubicBezTo>
                    <a:cubicBezTo>
                      <a:pt x="346" y="155"/>
                      <a:pt x="346" y="155"/>
                      <a:pt x="346" y="155"/>
                    </a:cubicBezTo>
                    <a:moveTo>
                      <a:pt x="340" y="159"/>
                    </a:moveTo>
                    <a:cubicBezTo>
                      <a:pt x="341" y="158"/>
                      <a:pt x="342" y="158"/>
                      <a:pt x="343" y="157"/>
                    </a:cubicBezTo>
                    <a:cubicBezTo>
                      <a:pt x="343" y="156"/>
                      <a:pt x="343" y="156"/>
                      <a:pt x="343" y="156"/>
                    </a:cubicBezTo>
                    <a:cubicBezTo>
                      <a:pt x="342" y="156"/>
                      <a:pt x="342" y="156"/>
                      <a:pt x="342" y="156"/>
                    </a:cubicBezTo>
                    <a:cubicBezTo>
                      <a:pt x="341" y="157"/>
                      <a:pt x="340" y="158"/>
                      <a:pt x="339" y="158"/>
                    </a:cubicBezTo>
                    <a:cubicBezTo>
                      <a:pt x="339" y="159"/>
                      <a:pt x="339" y="159"/>
                      <a:pt x="339" y="159"/>
                    </a:cubicBezTo>
                    <a:cubicBezTo>
                      <a:pt x="340" y="159"/>
                      <a:pt x="340" y="159"/>
                      <a:pt x="340" y="159"/>
                    </a:cubicBezTo>
                    <a:moveTo>
                      <a:pt x="333" y="164"/>
                    </a:moveTo>
                    <a:cubicBezTo>
                      <a:pt x="334" y="163"/>
                      <a:pt x="335" y="162"/>
                      <a:pt x="337" y="162"/>
                    </a:cubicBezTo>
                    <a:cubicBezTo>
                      <a:pt x="337" y="161"/>
                      <a:pt x="337" y="161"/>
                      <a:pt x="337" y="161"/>
                    </a:cubicBezTo>
                    <a:cubicBezTo>
                      <a:pt x="336" y="161"/>
                      <a:pt x="336" y="161"/>
                      <a:pt x="336" y="161"/>
                    </a:cubicBezTo>
                    <a:cubicBezTo>
                      <a:pt x="335" y="162"/>
                      <a:pt x="334" y="162"/>
                      <a:pt x="333" y="163"/>
                    </a:cubicBezTo>
                    <a:cubicBezTo>
                      <a:pt x="333" y="164"/>
                      <a:pt x="333" y="164"/>
                      <a:pt x="333" y="164"/>
                    </a:cubicBezTo>
                    <a:cubicBezTo>
                      <a:pt x="333" y="164"/>
                      <a:pt x="333" y="164"/>
                      <a:pt x="333" y="164"/>
                    </a:cubicBezTo>
                    <a:moveTo>
                      <a:pt x="327" y="169"/>
                    </a:moveTo>
                    <a:cubicBezTo>
                      <a:pt x="328" y="168"/>
                      <a:pt x="329" y="167"/>
                      <a:pt x="330" y="166"/>
                    </a:cubicBezTo>
                    <a:cubicBezTo>
                      <a:pt x="330" y="166"/>
                      <a:pt x="330" y="166"/>
                      <a:pt x="330" y="166"/>
                    </a:cubicBezTo>
                    <a:cubicBezTo>
                      <a:pt x="330" y="166"/>
                      <a:pt x="330" y="166"/>
                      <a:pt x="330" y="166"/>
                    </a:cubicBezTo>
                    <a:cubicBezTo>
                      <a:pt x="328" y="166"/>
                      <a:pt x="327" y="167"/>
                      <a:pt x="326" y="168"/>
                    </a:cubicBezTo>
                    <a:cubicBezTo>
                      <a:pt x="326" y="169"/>
                      <a:pt x="326" y="169"/>
                      <a:pt x="326" y="169"/>
                    </a:cubicBezTo>
                    <a:cubicBezTo>
                      <a:pt x="327" y="169"/>
                      <a:pt x="327" y="169"/>
                      <a:pt x="327" y="169"/>
                    </a:cubicBezTo>
                    <a:moveTo>
                      <a:pt x="321" y="174"/>
                    </a:moveTo>
                    <a:cubicBezTo>
                      <a:pt x="322" y="173"/>
                      <a:pt x="323" y="172"/>
                      <a:pt x="324" y="171"/>
                    </a:cubicBezTo>
                    <a:cubicBezTo>
                      <a:pt x="324" y="170"/>
                      <a:pt x="324" y="170"/>
                      <a:pt x="324" y="170"/>
                    </a:cubicBezTo>
                    <a:cubicBezTo>
                      <a:pt x="323" y="170"/>
                      <a:pt x="323" y="170"/>
                      <a:pt x="323" y="170"/>
                    </a:cubicBezTo>
                    <a:cubicBezTo>
                      <a:pt x="322" y="171"/>
                      <a:pt x="321" y="172"/>
                      <a:pt x="320" y="173"/>
                    </a:cubicBezTo>
                    <a:cubicBezTo>
                      <a:pt x="320" y="174"/>
                      <a:pt x="320" y="174"/>
                      <a:pt x="320" y="174"/>
                    </a:cubicBezTo>
                    <a:cubicBezTo>
                      <a:pt x="321" y="174"/>
                      <a:pt x="321" y="174"/>
                      <a:pt x="321" y="174"/>
                    </a:cubicBezTo>
                    <a:moveTo>
                      <a:pt x="314" y="179"/>
                    </a:moveTo>
                    <a:cubicBezTo>
                      <a:pt x="315" y="178"/>
                      <a:pt x="316" y="177"/>
                      <a:pt x="317" y="176"/>
                    </a:cubicBezTo>
                    <a:cubicBezTo>
                      <a:pt x="318" y="175"/>
                      <a:pt x="318" y="175"/>
                      <a:pt x="318" y="175"/>
                    </a:cubicBezTo>
                    <a:cubicBezTo>
                      <a:pt x="317" y="175"/>
                      <a:pt x="317" y="175"/>
                      <a:pt x="317" y="175"/>
                    </a:cubicBezTo>
                    <a:cubicBezTo>
                      <a:pt x="316" y="176"/>
                      <a:pt x="315" y="177"/>
                      <a:pt x="314" y="178"/>
                    </a:cubicBezTo>
                    <a:cubicBezTo>
                      <a:pt x="314" y="178"/>
                      <a:pt x="314" y="178"/>
                      <a:pt x="314" y="178"/>
                    </a:cubicBezTo>
                    <a:cubicBezTo>
                      <a:pt x="314" y="179"/>
                      <a:pt x="314" y="179"/>
                      <a:pt x="314" y="179"/>
                    </a:cubicBezTo>
                    <a:moveTo>
                      <a:pt x="308" y="184"/>
                    </a:moveTo>
                    <a:cubicBezTo>
                      <a:pt x="309" y="183"/>
                      <a:pt x="310" y="182"/>
                      <a:pt x="311" y="181"/>
                    </a:cubicBezTo>
                    <a:cubicBezTo>
                      <a:pt x="311" y="180"/>
                      <a:pt x="311" y="180"/>
                      <a:pt x="311" y="180"/>
                    </a:cubicBezTo>
                    <a:cubicBezTo>
                      <a:pt x="311" y="180"/>
                      <a:pt x="311" y="180"/>
                      <a:pt x="311" y="180"/>
                    </a:cubicBezTo>
                    <a:cubicBezTo>
                      <a:pt x="310" y="181"/>
                      <a:pt x="309" y="182"/>
                      <a:pt x="308" y="183"/>
                    </a:cubicBezTo>
                    <a:cubicBezTo>
                      <a:pt x="307" y="183"/>
                      <a:pt x="307" y="183"/>
                      <a:pt x="307" y="183"/>
                    </a:cubicBezTo>
                    <a:cubicBezTo>
                      <a:pt x="308" y="184"/>
                      <a:pt x="308" y="184"/>
                      <a:pt x="308" y="184"/>
                    </a:cubicBezTo>
                    <a:cubicBezTo>
                      <a:pt x="308" y="184"/>
                      <a:pt x="308" y="184"/>
                      <a:pt x="308" y="184"/>
                    </a:cubicBezTo>
                    <a:moveTo>
                      <a:pt x="302" y="189"/>
                    </a:moveTo>
                    <a:cubicBezTo>
                      <a:pt x="303" y="188"/>
                      <a:pt x="304" y="187"/>
                      <a:pt x="305" y="186"/>
                    </a:cubicBezTo>
                    <a:cubicBezTo>
                      <a:pt x="305" y="185"/>
                      <a:pt x="305" y="185"/>
                      <a:pt x="305" y="185"/>
                    </a:cubicBezTo>
                    <a:cubicBezTo>
                      <a:pt x="304" y="185"/>
                      <a:pt x="304" y="185"/>
                      <a:pt x="304" y="185"/>
                    </a:cubicBezTo>
                    <a:cubicBezTo>
                      <a:pt x="303" y="186"/>
                      <a:pt x="302" y="187"/>
                      <a:pt x="301" y="188"/>
                    </a:cubicBezTo>
                    <a:cubicBezTo>
                      <a:pt x="301" y="188"/>
                      <a:pt x="301" y="188"/>
                      <a:pt x="301" y="188"/>
                    </a:cubicBezTo>
                    <a:cubicBezTo>
                      <a:pt x="302" y="189"/>
                      <a:pt x="302" y="189"/>
                      <a:pt x="302" y="189"/>
                    </a:cubicBezTo>
                    <a:moveTo>
                      <a:pt x="296" y="194"/>
                    </a:moveTo>
                    <a:cubicBezTo>
                      <a:pt x="297" y="193"/>
                      <a:pt x="298" y="192"/>
                      <a:pt x="299" y="191"/>
                    </a:cubicBezTo>
                    <a:cubicBezTo>
                      <a:pt x="299" y="190"/>
                      <a:pt x="299" y="190"/>
                      <a:pt x="299" y="190"/>
                    </a:cubicBezTo>
                    <a:cubicBezTo>
                      <a:pt x="298" y="190"/>
                      <a:pt x="298" y="190"/>
                      <a:pt x="298" y="190"/>
                    </a:cubicBezTo>
                    <a:cubicBezTo>
                      <a:pt x="297" y="191"/>
                      <a:pt x="296" y="192"/>
                      <a:pt x="295" y="193"/>
                    </a:cubicBezTo>
                    <a:cubicBezTo>
                      <a:pt x="295" y="194"/>
                      <a:pt x="295" y="194"/>
                      <a:pt x="295" y="194"/>
                    </a:cubicBezTo>
                    <a:cubicBezTo>
                      <a:pt x="296" y="194"/>
                      <a:pt x="296" y="194"/>
                      <a:pt x="296" y="194"/>
                    </a:cubicBezTo>
                    <a:cubicBezTo>
                      <a:pt x="296" y="194"/>
                      <a:pt x="296" y="194"/>
                      <a:pt x="296" y="194"/>
                    </a:cubicBezTo>
                    <a:moveTo>
                      <a:pt x="290" y="199"/>
                    </a:moveTo>
                    <a:cubicBezTo>
                      <a:pt x="291" y="198"/>
                      <a:pt x="292" y="197"/>
                      <a:pt x="293" y="196"/>
                    </a:cubicBezTo>
                    <a:cubicBezTo>
                      <a:pt x="293" y="196"/>
                      <a:pt x="293" y="196"/>
                      <a:pt x="293" y="196"/>
                    </a:cubicBezTo>
                    <a:cubicBezTo>
                      <a:pt x="292" y="195"/>
                      <a:pt x="292" y="195"/>
                      <a:pt x="292" y="195"/>
                    </a:cubicBezTo>
                    <a:cubicBezTo>
                      <a:pt x="291" y="196"/>
                      <a:pt x="290" y="197"/>
                      <a:pt x="289" y="198"/>
                    </a:cubicBezTo>
                    <a:cubicBezTo>
                      <a:pt x="289" y="199"/>
                      <a:pt x="289" y="199"/>
                      <a:pt x="289" y="199"/>
                    </a:cubicBezTo>
                    <a:cubicBezTo>
                      <a:pt x="290" y="199"/>
                      <a:pt x="290" y="199"/>
                      <a:pt x="290" y="199"/>
                    </a:cubicBezTo>
                    <a:moveTo>
                      <a:pt x="284" y="204"/>
                    </a:moveTo>
                    <a:cubicBezTo>
                      <a:pt x="285" y="203"/>
                      <a:pt x="286" y="202"/>
                      <a:pt x="287" y="201"/>
                    </a:cubicBezTo>
                    <a:cubicBezTo>
                      <a:pt x="287" y="201"/>
                      <a:pt x="287" y="201"/>
                      <a:pt x="287" y="201"/>
                    </a:cubicBezTo>
                    <a:cubicBezTo>
                      <a:pt x="286" y="201"/>
                      <a:pt x="286" y="201"/>
                      <a:pt x="286" y="201"/>
                    </a:cubicBezTo>
                    <a:cubicBezTo>
                      <a:pt x="285" y="202"/>
                      <a:pt x="284" y="202"/>
                      <a:pt x="283" y="203"/>
                    </a:cubicBezTo>
                    <a:cubicBezTo>
                      <a:pt x="283" y="204"/>
                      <a:pt x="283" y="204"/>
                      <a:pt x="283" y="204"/>
                    </a:cubicBezTo>
                    <a:cubicBezTo>
                      <a:pt x="284" y="204"/>
                      <a:pt x="284" y="204"/>
                      <a:pt x="284" y="204"/>
                    </a:cubicBezTo>
                    <a:moveTo>
                      <a:pt x="278" y="209"/>
                    </a:moveTo>
                    <a:cubicBezTo>
                      <a:pt x="279" y="208"/>
                      <a:pt x="280" y="208"/>
                      <a:pt x="281" y="207"/>
                    </a:cubicBezTo>
                    <a:cubicBezTo>
                      <a:pt x="281" y="206"/>
                      <a:pt x="281" y="206"/>
                      <a:pt x="281" y="206"/>
                    </a:cubicBezTo>
                    <a:cubicBezTo>
                      <a:pt x="280" y="206"/>
                      <a:pt x="280" y="206"/>
                      <a:pt x="280" y="206"/>
                    </a:cubicBezTo>
                    <a:cubicBezTo>
                      <a:pt x="279" y="207"/>
                      <a:pt x="278" y="208"/>
                      <a:pt x="277" y="209"/>
                    </a:cubicBezTo>
                    <a:cubicBezTo>
                      <a:pt x="277" y="209"/>
                      <a:pt x="277" y="209"/>
                      <a:pt x="277" y="209"/>
                    </a:cubicBezTo>
                    <a:cubicBezTo>
                      <a:pt x="278" y="209"/>
                      <a:pt x="278" y="209"/>
                      <a:pt x="278" y="209"/>
                    </a:cubicBezTo>
                    <a:moveTo>
                      <a:pt x="272" y="215"/>
                    </a:moveTo>
                    <a:cubicBezTo>
                      <a:pt x="273" y="214"/>
                      <a:pt x="274" y="213"/>
                      <a:pt x="275" y="212"/>
                    </a:cubicBezTo>
                    <a:cubicBezTo>
                      <a:pt x="275" y="211"/>
                      <a:pt x="275" y="211"/>
                      <a:pt x="275" y="211"/>
                    </a:cubicBezTo>
                    <a:cubicBezTo>
                      <a:pt x="274" y="211"/>
                      <a:pt x="274" y="211"/>
                      <a:pt x="274" y="211"/>
                    </a:cubicBezTo>
                    <a:cubicBezTo>
                      <a:pt x="273" y="212"/>
                      <a:pt x="272" y="213"/>
                      <a:pt x="271" y="214"/>
                    </a:cubicBezTo>
                    <a:cubicBezTo>
                      <a:pt x="271" y="215"/>
                      <a:pt x="271" y="215"/>
                      <a:pt x="271" y="215"/>
                    </a:cubicBezTo>
                    <a:cubicBezTo>
                      <a:pt x="272" y="215"/>
                      <a:pt x="272" y="215"/>
                      <a:pt x="272" y="215"/>
                    </a:cubicBezTo>
                    <a:moveTo>
                      <a:pt x="266" y="220"/>
                    </a:moveTo>
                    <a:cubicBezTo>
                      <a:pt x="267" y="219"/>
                      <a:pt x="268" y="218"/>
                      <a:pt x="269" y="217"/>
                    </a:cubicBezTo>
                    <a:cubicBezTo>
                      <a:pt x="269" y="217"/>
                      <a:pt x="269" y="217"/>
                      <a:pt x="269" y="217"/>
                    </a:cubicBezTo>
                    <a:cubicBezTo>
                      <a:pt x="268" y="217"/>
                      <a:pt x="268" y="217"/>
                      <a:pt x="268" y="217"/>
                    </a:cubicBezTo>
                    <a:cubicBezTo>
                      <a:pt x="267" y="217"/>
                      <a:pt x="266" y="218"/>
                      <a:pt x="265" y="219"/>
                    </a:cubicBezTo>
                    <a:cubicBezTo>
                      <a:pt x="265" y="220"/>
                      <a:pt x="265" y="220"/>
                      <a:pt x="265" y="220"/>
                    </a:cubicBezTo>
                    <a:cubicBezTo>
                      <a:pt x="266" y="220"/>
                      <a:pt x="266" y="220"/>
                      <a:pt x="266" y="220"/>
                    </a:cubicBezTo>
                    <a:moveTo>
                      <a:pt x="260" y="225"/>
                    </a:moveTo>
                    <a:cubicBezTo>
                      <a:pt x="261" y="225"/>
                      <a:pt x="262" y="224"/>
                      <a:pt x="263" y="223"/>
                    </a:cubicBezTo>
                    <a:cubicBezTo>
                      <a:pt x="263" y="222"/>
                      <a:pt x="263" y="222"/>
                      <a:pt x="263" y="222"/>
                    </a:cubicBezTo>
                    <a:cubicBezTo>
                      <a:pt x="262" y="222"/>
                      <a:pt x="262" y="222"/>
                      <a:pt x="262" y="222"/>
                    </a:cubicBezTo>
                    <a:cubicBezTo>
                      <a:pt x="261" y="223"/>
                      <a:pt x="260" y="224"/>
                      <a:pt x="259" y="225"/>
                    </a:cubicBezTo>
                    <a:cubicBezTo>
                      <a:pt x="259" y="225"/>
                      <a:pt x="259" y="225"/>
                      <a:pt x="259" y="225"/>
                    </a:cubicBezTo>
                    <a:cubicBezTo>
                      <a:pt x="260" y="225"/>
                      <a:pt x="260" y="225"/>
                      <a:pt x="260" y="225"/>
                    </a:cubicBezTo>
                    <a:moveTo>
                      <a:pt x="254" y="231"/>
                    </a:moveTo>
                    <a:cubicBezTo>
                      <a:pt x="255" y="230"/>
                      <a:pt x="256" y="229"/>
                      <a:pt x="257" y="228"/>
                    </a:cubicBezTo>
                    <a:cubicBezTo>
                      <a:pt x="257" y="228"/>
                      <a:pt x="257" y="228"/>
                      <a:pt x="257" y="228"/>
                    </a:cubicBezTo>
                    <a:cubicBezTo>
                      <a:pt x="256" y="227"/>
                      <a:pt x="256" y="227"/>
                      <a:pt x="256" y="227"/>
                    </a:cubicBezTo>
                    <a:cubicBezTo>
                      <a:pt x="256" y="228"/>
                      <a:pt x="255" y="229"/>
                      <a:pt x="254" y="230"/>
                    </a:cubicBezTo>
                    <a:cubicBezTo>
                      <a:pt x="254" y="231"/>
                      <a:pt x="254" y="231"/>
                      <a:pt x="254" y="231"/>
                    </a:cubicBezTo>
                    <a:cubicBezTo>
                      <a:pt x="254" y="231"/>
                      <a:pt x="254" y="231"/>
                      <a:pt x="254" y="231"/>
                    </a:cubicBezTo>
                    <a:cubicBezTo>
                      <a:pt x="254" y="231"/>
                      <a:pt x="254" y="231"/>
                      <a:pt x="254" y="231"/>
                    </a:cubicBezTo>
                    <a:moveTo>
                      <a:pt x="249" y="237"/>
                    </a:moveTo>
                    <a:cubicBezTo>
                      <a:pt x="250" y="236"/>
                      <a:pt x="250" y="235"/>
                      <a:pt x="251" y="234"/>
                    </a:cubicBezTo>
                    <a:cubicBezTo>
                      <a:pt x="251" y="233"/>
                      <a:pt x="251" y="233"/>
                      <a:pt x="251" y="233"/>
                    </a:cubicBezTo>
                    <a:cubicBezTo>
                      <a:pt x="251" y="233"/>
                      <a:pt x="251" y="233"/>
                      <a:pt x="251" y="233"/>
                    </a:cubicBezTo>
                    <a:cubicBezTo>
                      <a:pt x="250" y="234"/>
                      <a:pt x="249" y="235"/>
                      <a:pt x="248" y="236"/>
                    </a:cubicBezTo>
                    <a:cubicBezTo>
                      <a:pt x="248" y="237"/>
                      <a:pt x="248" y="237"/>
                      <a:pt x="248" y="237"/>
                    </a:cubicBezTo>
                    <a:cubicBezTo>
                      <a:pt x="249" y="237"/>
                      <a:pt x="249" y="237"/>
                      <a:pt x="249" y="237"/>
                    </a:cubicBezTo>
                    <a:moveTo>
                      <a:pt x="243" y="242"/>
                    </a:moveTo>
                    <a:cubicBezTo>
                      <a:pt x="244" y="241"/>
                      <a:pt x="245" y="240"/>
                      <a:pt x="246" y="239"/>
                    </a:cubicBezTo>
                    <a:cubicBezTo>
                      <a:pt x="246" y="239"/>
                      <a:pt x="246" y="239"/>
                      <a:pt x="246" y="239"/>
                    </a:cubicBezTo>
                    <a:cubicBezTo>
                      <a:pt x="245" y="239"/>
                      <a:pt x="245" y="239"/>
                      <a:pt x="245" y="239"/>
                    </a:cubicBezTo>
                    <a:cubicBezTo>
                      <a:pt x="244" y="240"/>
                      <a:pt x="243" y="240"/>
                      <a:pt x="242" y="241"/>
                    </a:cubicBezTo>
                    <a:cubicBezTo>
                      <a:pt x="242" y="242"/>
                      <a:pt x="242" y="242"/>
                      <a:pt x="242" y="242"/>
                    </a:cubicBezTo>
                    <a:cubicBezTo>
                      <a:pt x="243" y="242"/>
                      <a:pt x="243" y="242"/>
                      <a:pt x="243" y="242"/>
                    </a:cubicBezTo>
                    <a:moveTo>
                      <a:pt x="237" y="248"/>
                    </a:moveTo>
                    <a:cubicBezTo>
                      <a:pt x="238" y="247"/>
                      <a:pt x="239" y="246"/>
                      <a:pt x="240" y="245"/>
                    </a:cubicBezTo>
                    <a:cubicBezTo>
                      <a:pt x="240" y="244"/>
                      <a:pt x="240" y="244"/>
                      <a:pt x="240" y="244"/>
                    </a:cubicBezTo>
                    <a:cubicBezTo>
                      <a:pt x="239" y="244"/>
                      <a:pt x="239" y="244"/>
                      <a:pt x="239" y="244"/>
                    </a:cubicBezTo>
                    <a:cubicBezTo>
                      <a:pt x="238" y="245"/>
                      <a:pt x="237" y="246"/>
                      <a:pt x="237" y="247"/>
                    </a:cubicBezTo>
                    <a:cubicBezTo>
                      <a:pt x="237" y="248"/>
                      <a:pt x="237" y="248"/>
                      <a:pt x="237" y="248"/>
                    </a:cubicBezTo>
                    <a:cubicBezTo>
                      <a:pt x="237" y="248"/>
                      <a:pt x="237" y="248"/>
                      <a:pt x="237" y="248"/>
                    </a:cubicBezTo>
                    <a:moveTo>
                      <a:pt x="232" y="254"/>
                    </a:moveTo>
                    <a:cubicBezTo>
                      <a:pt x="233" y="253"/>
                      <a:pt x="234" y="252"/>
                      <a:pt x="234" y="251"/>
                    </a:cubicBezTo>
                    <a:cubicBezTo>
                      <a:pt x="234" y="250"/>
                      <a:pt x="234" y="250"/>
                      <a:pt x="234" y="250"/>
                    </a:cubicBezTo>
                    <a:cubicBezTo>
                      <a:pt x="234" y="250"/>
                      <a:pt x="234" y="250"/>
                      <a:pt x="234" y="250"/>
                    </a:cubicBezTo>
                    <a:cubicBezTo>
                      <a:pt x="233" y="251"/>
                      <a:pt x="232" y="252"/>
                      <a:pt x="231" y="253"/>
                    </a:cubicBezTo>
                    <a:cubicBezTo>
                      <a:pt x="231" y="254"/>
                      <a:pt x="231" y="254"/>
                      <a:pt x="231" y="254"/>
                    </a:cubicBezTo>
                    <a:cubicBezTo>
                      <a:pt x="232" y="254"/>
                      <a:pt x="232" y="254"/>
                      <a:pt x="232" y="254"/>
                    </a:cubicBezTo>
                    <a:moveTo>
                      <a:pt x="226" y="259"/>
                    </a:moveTo>
                    <a:cubicBezTo>
                      <a:pt x="227" y="258"/>
                      <a:pt x="228" y="257"/>
                      <a:pt x="229" y="256"/>
                    </a:cubicBezTo>
                    <a:cubicBezTo>
                      <a:pt x="229" y="256"/>
                      <a:pt x="229" y="256"/>
                      <a:pt x="229" y="256"/>
                    </a:cubicBezTo>
                    <a:cubicBezTo>
                      <a:pt x="228" y="256"/>
                      <a:pt x="228" y="256"/>
                      <a:pt x="228" y="256"/>
                    </a:cubicBezTo>
                    <a:cubicBezTo>
                      <a:pt x="227" y="257"/>
                      <a:pt x="226" y="258"/>
                      <a:pt x="225" y="259"/>
                    </a:cubicBezTo>
                    <a:cubicBezTo>
                      <a:pt x="225" y="259"/>
                      <a:pt x="225" y="259"/>
                      <a:pt x="225" y="259"/>
                    </a:cubicBezTo>
                    <a:cubicBezTo>
                      <a:pt x="226" y="259"/>
                      <a:pt x="226" y="259"/>
                      <a:pt x="226" y="259"/>
                    </a:cubicBezTo>
                    <a:moveTo>
                      <a:pt x="221" y="265"/>
                    </a:moveTo>
                    <a:cubicBezTo>
                      <a:pt x="222" y="264"/>
                      <a:pt x="223" y="263"/>
                      <a:pt x="223" y="262"/>
                    </a:cubicBezTo>
                    <a:cubicBezTo>
                      <a:pt x="223" y="262"/>
                      <a:pt x="223" y="262"/>
                      <a:pt x="223" y="262"/>
                    </a:cubicBezTo>
                    <a:cubicBezTo>
                      <a:pt x="223" y="262"/>
                      <a:pt x="223" y="262"/>
                      <a:pt x="223" y="262"/>
                    </a:cubicBezTo>
                    <a:cubicBezTo>
                      <a:pt x="222" y="263"/>
                      <a:pt x="221" y="263"/>
                      <a:pt x="220" y="264"/>
                    </a:cubicBezTo>
                    <a:cubicBezTo>
                      <a:pt x="220" y="265"/>
                      <a:pt x="220" y="265"/>
                      <a:pt x="220" y="265"/>
                    </a:cubicBezTo>
                    <a:cubicBezTo>
                      <a:pt x="221" y="265"/>
                      <a:pt x="221" y="265"/>
                      <a:pt x="221" y="265"/>
                    </a:cubicBezTo>
                    <a:moveTo>
                      <a:pt x="215" y="271"/>
                    </a:moveTo>
                    <a:cubicBezTo>
                      <a:pt x="216" y="270"/>
                      <a:pt x="217" y="269"/>
                      <a:pt x="218" y="268"/>
                    </a:cubicBezTo>
                    <a:cubicBezTo>
                      <a:pt x="218" y="267"/>
                      <a:pt x="218" y="267"/>
                      <a:pt x="218" y="267"/>
                    </a:cubicBezTo>
                    <a:cubicBezTo>
                      <a:pt x="217" y="267"/>
                      <a:pt x="217" y="267"/>
                      <a:pt x="217" y="267"/>
                    </a:cubicBezTo>
                    <a:cubicBezTo>
                      <a:pt x="216" y="268"/>
                      <a:pt x="216" y="269"/>
                      <a:pt x="215" y="270"/>
                    </a:cubicBezTo>
                    <a:cubicBezTo>
                      <a:pt x="215" y="271"/>
                      <a:pt x="215" y="271"/>
                      <a:pt x="215" y="271"/>
                    </a:cubicBezTo>
                    <a:cubicBezTo>
                      <a:pt x="215" y="271"/>
                      <a:pt x="215" y="271"/>
                      <a:pt x="215" y="271"/>
                    </a:cubicBezTo>
                    <a:cubicBezTo>
                      <a:pt x="215" y="271"/>
                      <a:pt x="215" y="271"/>
                      <a:pt x="215" y="271"/>
                    </a:cubicBezTo>
                    <a:moveTo>
                      <a:pt x="210" y="277"/>
                    </a:moveTo>
                    <a:cubicBezTo>
                      <a:pt x="211" y="276"/>
                      <a:pt x="212" y="275"/>
                      <a:pt x="213" y="274"/>
                    </a:cubicBezTo>
                    <a:cubicBezTo>
                      <a:pt x="213" y="273"/>
                      <a:pt x="213" y="273"/>
                      <a:pt x="213" y="273"/>
                    </a:cubicBezTo>
                    <a:cubicBezTo>
                      <a:pt x="212" y="273"/>
                      <a:pt x="212" y="273"/>
                      <a:pt x="212" y="273"/>
                    </a:cubicBezTo>
                    <a:cubicBezTo>
                      <a:pt x="211" y="274"/>
                      <a:pt x="210" y="275"/>
                      <a:pt x="209" y="276"/>
                    </a:cubicBezTo>
                    <a:cubicBezTo>
                      <a:pt x="209" y="277"/>
                      <a:pt x="209" y="277"/>
                      <a:pt x="209" y="277"/>
                    </a:cubicBezTo>
                    <a:cubicBezTo>
                      <a:pt x="210" y="277"/>
                      <a:pt x="210" y="277"/>
                      <a:pt x="210" y="277"/>
                    </a:cubicBezTo>
                    <a:cubicBezTo>
                      <a:pt x="210" y="277"/>
                      <a:pt x="210" y="277"/>
                      <a:pt x="210" y="277"/>
                    </a:cubicBezTo>
                    <a:moveTo>
                      <a:pt x="205" y="283"/>
                    </a:moveTo>
                    <a:cubicBezTo>
                      <a:pt x="206" y="282"/>
                      <a:pt x="206" y="281"/>
                      <a:pt x="207" y="280"/>
                    </a:cubicBezTo>
                    <a:cubicBezTo>
                      <a:pt x="207" y="279"/>
                      <a:pt x="207" y="279"/>
                      <a:pt x="207" y="279"/>
                    </a:cubicBezTo>
                    <a:cubicBezTo>
                      <a:pt x="207" y="279"/>
                      <a:pt x="207" y="279"/>
                      <a:pt x="207" y="279"/>
                    </a:cubicBezTo>
                    <a:cubicBezTo>
                      <a:pt x="206" y="280"/>
                      <a:pt x="205" y="281"/>
                      <a:pt x="204" y="282"/>
                    </a:cubicBezTo>
                    <a:cubicBezTo>
                      <a:pt x="204" y="283"/>
                      <a:pt x="204" y="283"/>
                      <a:pt x="204" y="283"/>
                    </a:cubicBezTo>
                    <a:cubicBezTo>
                      <a:pt x="205" y="283"/>
                      <a:pt x="205" y="283"/>
                      <a:pt x="205" y="283"/>
                    </a:cubicBezTo>
                    <a:moveTo>
                      <a:pt x="199" y="289"/>
                    </a:moveTo>
                    <a:cubicBezTo>
                      <a:pt x="200" y="288"/>
                      <a:pt x="201" y="287"/>
                      <a:pt x="202" y="286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1" y="285"/>
                      <a:pt x="201" y="285"/>
                      <a:pt x="201" y="285"/>
                    </a:cubicBezTo>
                    <a:cubicBezTo>
                      <a:pt x="200" y="286"/>
                      <a:pt x="200" y="287"/>
                      <a:pt x="199" y="288"/>
                    </a:cubicBezTo>
                    <a:cubicBezTo>
                      <a:pt x="199" y="289"/>
                      <a:pt x="199" y="289"/>
                      <a:pt x="199" y="289"/>
                    </a:cubicBezTo>
                    <a:cubicBezTo>
                      <a:pt x="199" y="289"/>
                      <a:pt x="199" y="289"/>
                      <a:pt x="199" y="289"/>
                    </a:cubicBezTo>
                    <a:moveTo>
                      <a:pt x="194" y="295"/>
                    </a:moveTo>
                    <a:cubicBezTo>
                      <a:pt x="195" y="294"/>
                      <a:pt x="196" y="293"/>
                      <a:pt x="197" y="292"/>
                    </a:cubicBezTo>
                    <a:cubicBezTo>
                      <a:pt x="197" y="291"/>
                      <a:pt x="197" y="291"/>
                      <a:pt x="197" y="291"/>
                    </a:cubicBezTo>
                    <a:cubicBezTo>
                      <a:pt x="196" y="291"/>
                      <a:pt x="196" y="291"/>
                      <a:pt x="196" y="291"/>
                    </a:cubicBezTo>
                    <a:cubicBezTo>
                      <a:pt x="195" y="292"/>
                      <a:pt x="194" y="293"/>
                      <a:pt x="194" y="294"/>
                    </a:cubicBezTo>
                    <a:cubicBezTo>
                      <a:pt x="194" y="295"/>
                      <a:pt x="194" y="295"/>
                      <a:pt x="194" y="295"/>
                    </a:cubicBezTo>
                    <a:cubicBezTo>
                      <a:pt x="194" y="295"/>
                      <a:pt x="194" y="295"/>
                      <a:pt x="194" y="295"/>
                    </a:cubicBezTo>
                    <a:moveTo>
                      <a:pt x="189" y="301"/>
                    </a:moveTo>
                    <a:cubicBezTo>
                      <a:pt x="190" y="300"/>
                      <a:pt x="191" y="299"/>
                      <a:pt x="192" y="298"/>
                    </a:cubicBezTo>
                    <a:cubicBezTo>
                      <a:pt x="192" y="297"/>
                      <a:pt x="192" y="297"/>
                      <a:pt x="192" y="297"/>
                    </a:cubicBezTo>
                    <a:cubicBezTo>
                      <a:pt x="191" y="297"/>
                      <a:pt x="191" y="297"/>
                      <a:pt x="191" y="297"/>
                    </a:cubicBezTo>
                    <a:cubicBezTo>
                      <a:pt x="190" y="299"/>
                      <a:pt x="189" y="300"/>
                      <a:pt x="188" y="301"/>
                    </a:cubicBezTo>
                    <a:cubicBezTo>
                      <a:pt x="189" y="301"/>
                      <a:pt x="189" y="301"/>
                      <a:pt x="189" y="301"/>
                    </a:cubicBezTo>
                    <a:cubicBezTo>
                      <a:pt x="189" y="301"/>
                      <a:pt x="189" y="301"/>
                      <a:pt x="189" y="301"/>
                    </a:cubicBezTo>
                    <a:moveTo>
                      <a:pt x="184" y="307"/>
                    </a:moveTo>
                    <a:cubicBezTo>
                      <a:pt x="185" y="306"/>
                      <a:pt x="186" y="305"/>
                      <a:pt x="187" y="304"/>
                    </a:cubicBezTo>
                    <a:cubicBezTo>
                      <a:pt x="187" y="304"/>
                      <a:pt x="187" y="304"/>
                      <a:pt x="187" y="304"/>
                    </a:cubicBezTo>
                    <a:cubicBezTo>
                      <a:pt x="186" y="304"/>
                      <a:pt x="186" y="304"/>
                      <a:pt x="186" y="304"/>
                    </a:cubicBezTo>
                    <a:cubicBezTo>
                      <a:pt x="185" y="305"/>
                      <a:pt x="184" y="306"/>
                      <a:pt x="183" y="307"/>
                    </a:cubicBezTo>
                    <a:cubicBezTo>
                      <a:pt x="183" y="307"/>
                      <a:pt x="183" y="307"/>
                      <a:pt x="183" y="307"/>
                    </a:cubicBezTo>
                    <a:cubicBezTo>
                      <a:pt x="184" y="307"/>
                      <a:pt x="184" y="307"/>
                      <a:pt x="184" y="307"/>
                    </a:cubicBezTo>
                    <a:moveTo>
                      <a:pt x="179" y="314"/>
                    </a:moveTo>
                    <a:cubicBezTo>
                      <a:pt x="180" y="313"/>
                      <a:pt x="181" y="312"/>
                      <a:pt x="182" y="310"/>
                    </a:cubicBezTo>
                    <a:cubicBezTo>
                      <a:pt x="182" y="310"/>
                      <a:pt x="182" y="310"/>
                      <a:pt x="182" y="310"/>
                    </a:cubicBezTo>
                    <a:cubicBezTo>
                      <a:pt x="181" y="310"/>
                      <a:pt x="181" y="310"/>
                      <a:pt x="181" y="310"/>
                    </a:cubicBezTo>
                    <a:cubicBezTo>
                      <a:pt x="180" y="311"/>
                      <a:pt x="179" y="312"/>
                      <a:pt x="178" y="313"/>
                    </a:cubicBezTo>
                    <a:cubicBezTo>
                      <a:pt x="178" y="314"/>
                      <a:pt x="178" y="314"/>
                      <a:pt x="178" y="314"/>
                    </a:cubicBezTo>
                    <a:cubicBezTo>
                      <a:pt x="179" y="314"/>
                      <a:pt x="179" y="314"/>
                      <a:pt x="179" y="314"/>
                    </a:cubicBezTo>
                    <a:moveTo>
                      <a:pt x="174" y="320"/>
                    </a:moveTo>
                    <a:cubicBezTo>
                      <a:pt x="175" y="319"/>
                      <a:pt x="176" y="318"/>
                      <a:pt x="177" y="317"/>
                    </a:cubicBezTo>
                    <a:cubicBezTo>
                      <a:pt x="177" y="316"/>
                      <a:pt x="177" y="316"/>
                      <a:pt x="177" y="316"/>
                    </a:cubicBezTo>
                    <a:cubicBezTo>
                      <a:pt x="176" y="316"/>
                      <a:pt x="176" y="316"/>
                      <a:pt x="176" y="316"/>
                    </a:cubicBezTo>
                    <a:cubicBezTo>
                      <a:pt x="175" y="317"/>
                      <a:pt x="174" y="318"/>
                      <a:pt x="173" y="319"/>
                    </a:cubicBezTo>
                    <a:cubicBezTo>
                      <a:pt x="174" y="320"/>
                      <a:pt x="174" y="320"/>
                      <a:pt x="174" y="320"/>
                    </a:cubicBezTo>
                    <a:cubicBezTo>
                      <a:pt x="174" y="320"/>
                      <a:pt x="174" y="320"/>
                      <a:pt x="174" y="320"/>
                    </a:cubicBezTo>
                    <a:moveTo>
                      <a:pt x="169" y="326"/>
                    </a:moveTo>
                    <a:cubicBezTo>
                      <a:pt x="170" y="325"/>
                      <a:pt x="171" y="324"/>
                      <a:pt x="172" y="323"/>
                    </a:cubicBezTo>
                    <a:cubicBezTo>
                      <a:pt x="172" y="322"/>
                      <a:pt x="172" y="322"/>
                      <a:pt x="172" y="322"/>
                    </a:cubicBezTo>
                    <a:cubicBezTo>
                      <a:pt x="171" y="322"/>
                      <a:pt x="171" y="322"/>
                      <a:pt x="171" y="322"/>
                    </a:cubicBezTo>
                    <a:cubicBezTo>
                      <a:pt x="170" y="324"/>
                      <a:pt x="169" y="325"/>
                      <a:pt x="169" y="326"/>
                    </a:cubicBezTo>
                    <a:cubicBezTo>
                      <a:pt x="169" y="326"/>
                      <a:pt x="169" y="326"/>
                      <a:pt x="169" y="326"/>
                    </a:cubicBezTo>
                    <a:cubicBezTo>
                      <a:pt x="169" y="326"/>
                      <a:pt x="169" y="326"/>
                      <a:pt x="169" y="326"/>
                    </a:cubicBezTo>
                    <a:moveTo>
                      <a:pt x="165" y="333"/>
                    </a:moveTo>
                    <a:cubicBezTo>
                      <a:pt x="165" y="332"/>
                      <a:pt x="166" y="330"/>
                      <a:pt x="167" y="329"/>
                    </a:cubicBezTo>
                    <a:cubicBezTo>
                      <a:pt x="167" y="329"/>
                      <a:pt x="167" y="329"/>
                      <a:pt x="167" y="329"/>
                    </a:cubicBezTo>
                    <a:cubicBezTo>
                      <a:pt x="166" y="329"/>
                      <a:pt x="166" y="329"/>
                      <a:pt x="166" y="329"/>
                    </a:cubicBezTo>
                    <a:cubicBezTo>
                      <a:pt x="165" y="330"/>
                      <a:pt x="165" y="331"/>
                      <a:pt x="164" y="332"/>
                    </a:cubicBezTo>
                    <a:cubicBezTo>
                      <a:pt x="164" y="333"/>
                      <a:pt x="164" y="333"/>
                      <a:pt x="164" y="333"/>
                    </a:cubicBezTo>
                    <a:cubicBezTo>
                      <a:pt x="165" y="333"/>
                      <a:pt x="165" y="333"/>
                      <a:pt x="165" y="333"/>
                    </a:cubicBezTo>
                    <a:moveTo>
                      <a:pt x="160" y="339"/>
                    </a:moveTo>
                    <a:cubicBezTo>
                      <a:pt x="161" y="338"/>
                      <a:pt x="161" y="337"/>
                      <a:pt x="162" y="336"/>
                    </a:cubicBezTo>
                    <a:cubicBezTo>
                      <a:pt x="162" y="335"/>
                      <a:pt x="162" y="335"/>
                      <a:pt x="162" y="335"/>
                    </a:cubicBezTo>
                    <a:cubicBezTo>
                      <a:pt x="161" y="335"/>
                      <a:pt x="161" y="335"/>
                      <a:pt x="161" y="335"/>
                    </a:cubicBezTo>
                    <a:cubicBezTo>
                      <a:pt x="161" y="336"/>
                      <a:pt x="160" y="337"/>
                      <a:pt x="159" y="338"/>
                    </a:cubicBezTo>
                    <a:cubicBezTo>
                      <a:pt x="159" y="339"/>
                      <a:pt x="159" y="339"/>
                      <a:pt x="159" y="339"/>
                    </a:cubicBezTo>
                    <a:cubicBezTo>
                      <a:pt x="160" y="339"/>
                      <a:pt x="160" y="339"/>
                      <a:pt x="160" y="339"/>
                    </a:cubicBezTo>
                    <a:moveTo>
                      <a:pt x="155" y="346"/>
                    </a:moveTo>
                    <a:cubicBezTo>
                      <a:pt x="156" y="344"/>
                      <a:pt x="157" y="343"/>
                      <a:pt x="157" y="342"/>
                    </a:cubicBezTo>
                    <a:cubicBezTo>
                      <a:pt x="157" y="342"/>
                      <a:pt x="157" y="342"/>
                      <a:pt x="157" y="342"/>
                    </a:cubicBezTo>
                    <a:cubicBezTo>
                      <a:pt x="157" y="342"/>
                      <a:pt x="157" y="342"/>
                      <a:pt x="157" y="342"/>
                    </a:cubicBezTo>
                    <a:cubicBezTo>
                      <a:pt x="156" y="343"/>
                      <a:pt x="155" y="344"/>
                      <a:pt x="154" y="345"/>
                    </a:cubicBezTo>
                    <a:cubicBezTo>
                      <a:pt x="154" y="346"/>
                      <a:pt x="154" y="346"/>
                      <a:pt x="154" y="346"/>
                    </a:cubicBezTo>
                    <a:cubicBezTo>
                      <a:pt x="155" y="346"/>
                      <a:pt x="155" y="346"/>
                      <a:pt x="155" y="346"/>
                    </a:cubicBezTo>
                    <a:moveTo>
                      <a:pt x="150" y="352"/>
                    </a:moveTo>
                    <a:cubicBezTo>
                      <a:pt x="151" y="351"/>
                      <a:pt x="152" y="350"/>
                      <a:pt x="153" y="349"/>
                    </a:cubicBezTo>
                    <a:cubicBezTo>
                      <a:pt x="153" y="348"/>
                      <a:pt x="153" y="348"/>
                      <a:pt x="153" y="348"/>
                    </a:cubicBezTo>
                    <a:cubicBezTo>
                      <a:pt x="152" y="348"/>
                      <a:pt x="152" y="348"/>
                      <a:pt x="152" y="348"/>
                    </a:cubicBezTo>
                    <a:cubicBezTo>
                      <a:pt x="151" y="349"/>
                      <a:pt x="150" y="350"/>
                      <a:pt x="150" y="351"/>
                    </a:cubicBezTo>
                    <a:cubicBezTo>
                      <a:pt x="150" y="352"/>
                      <a:pt x="150" y="352"/>
                      <a:pt x="150" y="352"/>
                    </a:cubicBezTo>
                    <a:cubicBezTo>
                      <a:pt x="150" y="352"/>
                      <a:pt x="150" y="352"/>
                      <a:pt x="150" y="352"/>
                    </a:cubicBezTo>
                    <a:cubicBezTo>
                      <a:pt x="150" y="352"/>
                      <a:pt x="150" y="352"/>
                      <a:pt x="150" y="352"/>
                    </a:cubicBezTo>
                    <a:moveTo>
                      <a:pt x="146" y="359"/>
                    </a:moveTo>
                    <a:cubicBezTo>
                      <a:pt x="147" y="357"/>
                      <a:pt x="147" y="356"/>
                      <a:pt x="148" y="355"/>
                    </a:cubicBezTo>
                    <a:cubicBezTo>
                      <a:pt x="148" y="355"/>
                      <a:pt x="148" y="355"/>
                      <a:pt x="148" y="355"/>
                    </a:cubicBezTo>
                    <a:cubicBezTo>
                      <a:pt x="147" y="355"/>
                      <a:pt x="147" y="355"/>
                      <a:pt x="147" y="355"/>
                    </a:cubicBezTo>
                    <a:cubicBezTo>
                      <a:pt x="147" y="356"/>
                      <a:pt x="146" y="357"/>
                      <a:pt x="145" y="358"/>
                    </a:cubicBezTo>
                    <a:cubicBezTo>
                      <a:pt x="145" y="359"/>
                      <a:pt x="145" y="359"/>
                      <a:pt x="145" y="359"/>
                    </a:cubicBezTo>
                    <a:cubicBezTo>
                      <a:pt x="146" y="359"/>
                      <a:pt x="146" y="359"/>
                      <a:pt x="146" y="359"/>
                    </a:cubicBezTo>
                    <a:moveTo>
                      <a:pt x="141" y="365"/>
                    </a:moveTo>
                    <a:cubicBezTo>
                      <a:pt x="142" y="364"/>
                      <a:pt x="143" y="363"/>
                      <a:pt x="144" y="362"/>
                    </a:cubicBezTo>
                    <a:cubicBezTo>
                      <a:pt x="144" y="361"/>
                      <a:pt x="144" y="361"/>
                      <a:pt x="144" y="361"/>
                    </a:cubicBezTo>
                    <a:cubicBezTo>
                      <a:pt x="143" y="361"/>
                      <a:pt x="143" y="361"/>
                      <a:pt x="143" y="361"/>
                    </a:cubicBezTo>
                    <a:cubicBezTo>
                      <a:pt x="142" y="362"/>
                      <a:pt x="141" y="364"/>
                      <a:pt x="141" y="365"/>
                    </a:cubicBezTo>
                    <a:cubicBezTo>
                      <a:pt x="141" y="365"/>
                      <a:pt x="141" y="365"/>
                      <a:pt x="141" y="365"/>
                    </a:cubicBezTo>
                    <a:cubicBezTo>
                      <a:pt x="141" y="365"/>
                      <a:pt x="141" y="365"/>
                      <a:pt x="141" y="365"/>
                    </a:cubicBezTo>
                    <a:moveTo>
                      <a:pt x="137" y="372"/>
                    </a:moveTo>
                    <a:cubicBezTo>
                      <a:pt x="138" y="371"/>
                      <a:pt x="138" y="370"/>
                      <a:pt x="139" y="369"/>
                    </a:cubicBezTo>
                    <a:cubicBezTo>
                      <a:pt x="139" y="368"/>
                      <a:pt x="139" y="368"/>
                      <a:pt x="139" y="368"/>
                    </a:cubicBezTo>
                    <a:cubicBezTo>
                      <a:pt x="138" y="368"/>
                      <a:pt x="138" y="368"/>
                      <a:pt x="138" y="368"/>
                    </a:cubicBezTo>
                    <a:cubicBezTo>
                      <a:pt x="138" y="369"/>
                      <a:pt x="137" y="370"/>
                      <a:pt x="136" y="371"/>
                    </a:cubicBezTo>
                    <a:cubicBezTo>
                      <a:pt x="136" y="372"/>
                      <a:pt x="136" y="372"/>
                      <a:pt x="136" y="372"/>
                    </a:cubicBezTo>
                    <a:cubicBezTo>
                      <a:pt x="137" y="372"/>
                      <a:pt x="137" y="372"/>
                      <a:pt x="137" y="372"/>
                    </a:cubicBezTo>
                    <a:moveTo>
                      <a:pt x="133" y="379"/>
                    </a:moveTo>
                    <a:cubicBezTo>
                      <a:pt x="133" y="377"/>
                      <a:pt x="134" y="376"/>
                      <a:pt x="135" y="375"/>
                    </a:cubicBezTo>
                    <a:cubicBezTo>
                      <a:pt x="135" y="374"/>
                      <a:pt x="135" y="374"/>
                      <a:pt x="135" y="374"/>
                    </a:cubicBezTo>
                    <a:cubicBezTo>
                      <a:pt x="134" y="375"/>
                      <a:pt x="134" y="375"/>
                      <a:pt x="134" y="375"/>
                    </a:cubicBezTo>
                    <a:cubicBezTo>
                      <a:pt x="133" y="376"/>
                      <a:pt x="132" y="377"/>
                      <a:pt x="132" y="378"/>
                    </a:cubicBezTo>
                    <a:cubicBezTo>
                      <a:pt x="132" y="379"/>
                      <a:pt x="132" y="379"/>
                      <a:pt x="132" y="379"/>
                    </a:cubicBezTo>
                    <a:cubicBezTo>
                      <a:pt x="133" y="379"/>
                      <a:pt x="133" y="379"/>
                      <a:pt x="133" y="379"/>
                    </a:cubicBezTo>
                    <a:moveTo>
                      <a:pt x="128" y="385"/>
                    </a:moveTo>
                    <a:cubicBezTo>
                      <a:pt x="129" y="384"/>
                      <a:pt x="130" y="383"/>
                      <a:pt x="130" y="382"/>
                    </a:cubicBezTo>
                    <a:cubicBezTo>
                      <a:pt x="130" y="381"/>
                      <a:pt x="130" y="381"/>
                      <a:pt x="130" y="381"/>
                    </a:cubicBezTo>
                    <a:cubicBezTo>
                      <a:pt x="130" y="381"/>
                      <a:pt x="130" y="381"/>
                      <a:pt x="130" y="381"/>
                    </a:cubicBezTo>
                    <a:cubicBezTo>
                      <a:pt x="129" y="382"/>
                      <a:pt x="128" y="384"/>
                      <a:pt x="127" y="385"/>
                    </a:cubicBezTo>
                    <a:cubicBezTo>
                      <a:pt x="128" y="385"/>
                      <a:pt x="128" y="385"/>
                      <a:pt x="128" y="385"/>
                    </a:cubicBezTo>
                    <a:cubicBezTo>
                      <a:pt x="128" y="385"/>
                      <a:pt x="128" y="385"/>
                      <a:pt x="128" y="385"/>
                    </a:cubicBezTo>
                    <a:cubicBezTo>
                      <a:pt x="128" y="385"/>
                      <a:pt x="128" y="385"/>
                      <a:pt x="128" y="385"/>
                    </a:cubicBezTo>
                    <a:moveTo>
                      <a:pt x="124" y="392"/>
                    </a:moveTo>
                    <a:cubicBezTo>
                      <a:pt x="125" y="391"/>
                      <a:pt x="125" y="390"/>
                      <a:pt x="126" y="389"/>
                    </a:cubicBezTo>
                    <a:cubicBezTo>
                      <a:pt x="126" y="388"/>
                      <a:pt x="126" y="388"/>
                      <a:pt x="126" y="388"/>
                    </a:cubicBezTo>
                    <a:cubicBezTo>
                      <a:pt x="125" y="388"/>
                      <a:pt x="125" y="388"/>
                      <a:pt x="125" y="388"/>
                    </a:cubicBezTo>
                    <a:cubicBezTo>
                      <a:pt x="125" y="389"/>
                      <a:pt x="124" y="390"/>
                      <a:pt x="123" y="392"/>
                    </a:cubicBezTo>
                    <a:cubicBezTo>
                      <a:pt x="123" y="392"/>
                      <a:pt x="123" y="392"/>
                      <a:pt x="123" y="392"/>
                    </a:cubicBezTo>
                    <a:cubicBezTo>
                      <a:pt x="124" y="392"/>
                      <a:pt x="124" y="392"/>
                      <a:pt x="124" y="392"/>
                    </a:cubicBezTo>
                    <a:moveTo>
                      <a:pt x="120" y="399"/>
                    </a:moveTo>
                    <a:cubicBezTo>
                      <a:pt x="121" y="398"/>
                      <a:pt x="121" y="397"/>
                      <a:pt x="122" y="395"/>
                    </a:cubicBezTo>
                    <a:cubicBezTo>
                      <a:pt x="122" y="395"/>
                      <a:pt x="122" y="395"/>
                      <a:pt x="122" y="395"/>
                    </a:cubicBezTo>
                    <a:cubicBezTo>
                      <a:pt x="121" y="395"/>
                      <a:pt x="121" y="395"/>
                      <a:pt x="121" y="395"/>
                    </a:cubicBezTo>
                    <a:cubicBezTo>
                      <a:pt x="120" y="396"/>
                      <a:pt x="120" y="397"/>
                      <a:pt x="119" y="398"/>
                    </a:cubicBezTo>
                    <a:cubicBezTo>
                      <a:pt x="119" y="399"/>
                      <a:pt x="119" y="399"/>
                      <a:pt x="119" y="399"/>
                    </a:cubicBezTo>
                    <a:cubicBezTo>
                      <a:pt x="120" y="399"/>
                      <a:pt x="120" y="399"/>
                      <a:pt x="120" y="399"/>
                    </a:cubicBezTo>
                    <a:cubicBezTo>
                      <a:pt x="120" y="399"/>
                      <a:pt x="120" y="399"/>
                      <a:pt x="120" y="399"/>
                    </a:cubicBezTo>
                    <a:moveTo>
                      <a:pt x="116" y="406"/>
                    </a:moveTo>
                    <a:cubicBezTo>
                      <a:pt x="116" y="405"/>
                      <a:pt x="117" y="403"/>
                      <a:pt x="118" y="402"/>
                    </a:cubicBezTo>
                    <a:cubicBezTo>
                      <a:pt x="118" y="402"/>
                      <a:pt x="118" y="402"/>
                      <a:pt x="118" y="402"/>
                    </a:cubicBezTo>
                    <a:cubicBezTo>
                      <a:pt x="117" y="402"/>
                      <a:pt x="117" y="402"/>
                      <a:pt x="117" y="402"/>
                    </a:cubicBezTo>
                    <a:cubicBezTo>
                      <a:pt x="116" y="403"/>
                      <a:pt x="116" y="404"/>
                      <a:pt x="115" y="405"/>
                    </a:cubicBezTo>
                    <a:cubicBezTo>
                      <a:pt x="115" y="406"/>
                      <a:pt x="115" y="406"/>
                      <a:pt x="115" y="406"/>
                    </a:cubicBezTo>
                    <a:cubicBezTo>
                      <a:pt x="116" y="406"/>
                      <a:pt x="116" y="406"/>
                      <a:pt x="116" y="406"/>
                    </a:cubicBezTo>
                    <a:moveTo>
                      <a:pt x="112" y="413"/>
                    </a:moveTo>
                    <a:cubicBezTo>
                      <a:pt x="112" y="411"/>
                      <a:pt x="113" y="410"/>
                      <a:pt x="114" y="409"/>
                    </a:cubicBezTo>
                    <a:cubicBezTo>
                      <a:pt x="114" y="408"/>
                      <a:pt x="114" y="408"/>
                      <a:pt x="114" y="408"/>
                    </a:cubicBezTo>
                    <a:cubicBezTo>
                      <a:pt x="113" y="409"/>
                      <a:pt x="113" y="409"/>
                      <a:pt x="113" y="409"/>
                    </a:cubicBezTo>
                    <a:cubicBezTo>
                      <a:pt x="112" y="410"/>
                      <a:pt x="112" y="411"/>
                      <a:pt x="111" y="412"/>
                    </a:cubicBezTo>
                    <a:cubicBezTo>
                      <a:pt x="111" y="413"/>
                      <a:pt x="111" y="413"/>
                      <a:pt x="111" y="413"/>
                    </a:cubicBezTo>
                    <a:cubicBezTo>
                      <a:pt x="112" y="413"/>
                      <a:pt x="112" y="413"/>
                      <a:pt x="112" y="413"/>
                    </a:cubicBezTo>
                    <a:moveTo>
                      <a:pt x="108" y="420"/>
                    </a:moveTo>
                    <a:cubicBezTo>
                      <a:pt x="108" y="418"/>
                      <a:pt x="109" y="417"/>
                      <a:pt x="110" y="416"/>
                    </a:cubicBezTo>
                    <a:cubicBezTo>
                      <a:pt x="110" y="415"/>
                      <a:pt x="110" y="415"/>
                      <a:pt x="110" y="415"/>
                    </a:cubicBezTo>
                    <a:cubicBezTo>
                      <a:pt x="109" y="416"/>
                      <a:pt x="109" y="416"/>
                      <a:pt x="109" y="416"/>
                    </a:cubicBezTo>
                    <a:cubicBezTo>
                      <a:pt x="108" y="417"/>
                      <a:pt x="108" y="418"/>
                      <a:pt x="107" y="419"/>
                    </a:cubicBezTo>
                    <a:cubicBezTo>
                      <a:pt x="107" y="420"/>
                      <a:pt x="107" y="420"/>
                      <a:pt x="107" y="420"/>
                    </a:cubicBezTo>
                    <a:cubicBezTo>
                      <a:pt x="108" y="420"/>
                      <a:pt x="108" y="420"/>
                      <a:pt x="108" y="420"/>
                    </a:cubicBezTo>
                    <a:moveTo>
                      <a:pt x="104" y="427"/>
                    </a:moveTo>
                    <a:cubicBezTo>
                      <a:pt x="104" y="425"/>
                      <a:pt x="105" y="424"/>
                      <a:pt x="106" y="423"/>
                    </a:cubicBezTo>
                    <a:cubicBezTo>
                      <a:pt x="106" y="422"/>
                      <a:pt x="106" y="422"/>
                      <a:pt x="106" y="422"/>
                    </a:cubicBezTo>
                    <a:cubicBezTo>
                      <a:pt x="105" y="423"/>
                      <a:pt x="105" y="423"/>
                      <a:pt x="105" y="423"/>
                    </a:cubicBezTo>
                    <a:cubicBezTo>
                      <a:pt x="104" y="424"/>
                      <a:pt x="104" y="425"/>
                      <a:pt x="103" y="426"/>
                    </a:cubicBezTo>
                    <a:cubicBezTo>
                      <a:pt x="103" y="427"/>
                      <a:pt x="103" y="427"/>
                      <a:pt x="103" y="427"/>
                    </a:cubicBezTo>
                    <a:cubicBezTo>
                      <a:pt x="104" y="427"/>
                      <a:pt x="104" y="427"/>
                      <a:pt x="104" y="427"/>
                    </a:cubicBezTo>
                    <a:moveTo>
                      <a:pt x="100" y="434"/>
                    </a:moveTo>
                    <a:cubicBezTo>
                      <a:pt x="101" y="432"/>
                      <a:pt x="101" y="431"/>
                      <a:pt x="102" y="430"/>
                    </a:cubicBezTo>
                    <a:cubicBezTo>
                      <a:pt x="102" y="429"/>
                      <a:pt x="102" y="429"/>
                      <a:pt x="102" y="429"/>
                    </a:cubicBezTo>
                    <a:cubicBezTo>
                      <a:pt x="101" y="430"/>
                      <a:pt x="101" y="430"/>
                      <a:pt x="101" y="430"/>
                    </a:cubicBezTo>
                    <a:cubicBezTo>
                      <a:pt x="100" y="431"/>
                      <a:pt x="100" y="432"/>
                      <a:pt x="99" y="433"/>
                    </a:cubicBezTo>
                    <a:cubicBezTo>
                      <a:pt x="99" y="434"/>
                      <a:pt x="99" y="434"/>
                      <a:pt x="99" y="434"/>
                    </a:cubicBezTo>
                    <a:cubicBezTo>
                      <a:pt x="100" y="434"/>
                      <a:pt x="100" y="434"/>
                      <a:pt x="100" y="434"/>
                    </a:cubicBezTo>
                    <a:moveTo>
                      <a:pt x="96" y="441"/>
                    </a:moveTo>
                    <a:cubicBezTo>
                      <a:pt x="97" y="439"/>
                      <a:pt x="97" y="438"/>
                      <a:pt x="98" y="437"/>
                    </a:cubicBezTo>
                    <a:cubicBezTo>
                      <a:pt x="98" y="436"/>
                      <a:pt x="98" y="436"/>
                      <a:pt x="98" y="436"/>
                    </a:cubicBezTo>
                    <a:cubicBezTo>
                      <a:pt x="97" y="437"/>
                      <a:pt x="97" y="437"/>
                      <a:pt x="97" y="437"/>
                    </a:cubicBezTo>
                    <a:cubicBezTo>
                      <a:pt x="97" y="438"/>
                      <a:pt x="96" y="439"/>
                      <a:pt x="95" y="440"/>
                    </a:cubicBezTo>
                    <a:cubicBezTo>
                      <a:pt x="96" y="441"/>
                      <a:pt x="96" y="441"/>
                      <a:pt x="96" y="441"/>
                    </a:cubicBezTo>
                    <a:cubicBezTo>
                      <a:pt x="96" y="441"/>
                      <a:pt x="96" y="441"/>
                      <a:pt x="96" y="441"/>
                    </a:cubicBezTo>
                    <a:moveTo>
                      <a:pt x="92" y="448"/>
                    </a:moveTo>
                    <a:cubicBezTo>
                      <a:pt x="93" y="447"/>
                      <a:pt x="94" y="445"/>
                      <a:pt x="94" y="444"/>
                    </a:cubicBezTo>
                    <a:cubicBezTo>
                      <a:pt x="94" y="443"/>
                      <a:pt x="94" y="443"/>
                      <a:pt x="94" y="443"/>
                    </a:cubicBezTo>
                    <a:cubicBezTo>
                      <a:pt x="93" y="444"/>
                      <a:pt x="93" y="444"/>
                      <a:pt x="93" y="444"/>
                    </a:cubicBezTo>
                    <a:cubicBezTo>
                      <a:pt x="93" y="445"/>
                      <a:pt x="92" y="446"/>
                      <a:pt x="92" y="447"/>
                    </a:cubicBezTo>
                    <a:cubicBezTo>
                      <a:pt x="92" y="448"/>
                      <a:pt x="92" y="448"/>
                      <a:pt x="92" y="448"/>
                    </a:cubicBezTo>
                    <a:cubicBezTo>
                      <a:pt x="92" y="448"/>
                      <a:pt x="92" y="448"/>
                      <a:pt x="92" y="448"/>
                    </a:cubicBezTo>
                    <a:moveTo>
                      <a:pt x="89" y="455"/>
                    </a:moveTo>
                    <a:cubicBezTo>
                      <a:pt x="89" y="454"/>
                      <a:pt x="90" y="452"/>
                      <a:pt x="91" y="451"/>
                    </a:cubicBezTo>
                    <a:cubicBezTo>
                      <a:pt x="90" y="451"/>
                      <a:pt x="90" y="451"/>
                      <a:pt x="90" y="451"/>
                    </a:cubicBezTo>
                    <a:cubicBezTo>
                      <a:pt x="90" y="451"/>
                      <a:pt x="90" y="451"/>
                      <a:pt x="90" y="451"/>
                    </a:cubicBezTo>
                    <a:cubicBezTo>
                      <a:pt x="89" y="452"/>
                      <a:pt x="89" y="453"/>
                      <a:pt x="88" y="454"/>
                    </a:cubicBezTo>
                    <a:cubicBezTo>
                      <a:pt x="88" y="455"/>
                      <a:pt x="88" y="455"/>
                      <a:pt x="88" y="455"/>
                    </a:cubicBezTo>
                    <a:cubicBezTo>
                      <a:pt x="89" y="455"/>
                      <a:pt x="89" y="455"/>
                      <a:pt x="89" y="455"/>
                    </a:cubicBezTo>
                    <a:moveTo>
                      <a:pt x="85" y="462"/>
                    </a:moveTo>
                    <a:cubicBezTo>
                      <a:pt x="86" y="461"/>
                      <a:pt x="86" y="460"/>
                      <a:pt x="87" y="458"/>
                    </a:cubicBezTo>
                    <a:cubicBezTo>
                      <a:pt x="87" y="458"/>
                      <a:pt x="87" y="458"/>
                      <a:pt x="87" y="458"/>
                    </a:cubicBezTo>
                    <a:cubicBezTo>
                      <a:pt x="86" y="458"/>
                      <a:pt x="86" y="458"/>
                      <a:pt x="86" y="458"/>
                    </a:cubicBezTo>
                    <a:cubicBezTo>
                      <a:pt x="86" y="459"/>
                      <a:pt x="85" y="460"/>
                      <a:pt x="84" y="462"/>
                    </a:cubicBezTo>
                    <a:cubicBezTo>
                      <a:pt x="85" y="462"/>
                      <a:pt x="85" y="462"/>
                      <a:pt x="85" y="462"/>
                    </a:cubicBezTo>
                    <a:cubicBezTo>
                      <a:pt x="85" y="462"/>
                      <a:pt x="85" y="462"/>
                      <a:pt x="85" y="462"/>
                    </a:cubicBezTo>
                    <a:moveTo>
                      <a:pt x="82" y="469"/>
                    </a:moveTo>
                    <a:cubicBezTo>
                      <a:pt x="82" y="468"/>
                      <a:pt x="83" y="467"/>
                      <a:pt x="84" y="466"/>
                    </a:cubicBezTo>
                    <a:cubicBezTo>
                      <a:pt x="83" y="465"/>
                      <a:pt x="83" y="465"/>
                      <a:pt x="83" y="465"/>
                    </a:cubicBezTo>
                    <a:cubicBezTo>
                      <a:pt x="83" y="465"/>
                      <a:pt x="83" y="465"/>
                      <a:pt x="83" y="465"/>
                    </a:cubicBezTo>
                    <a:cubicBezTo>
                      <a:pt x="82" y="466"/>
                      <a:pt x="81" y="468"/>
                      <a:pt x="81" y="469"/>
                    </a:cubicBezTo>
                    <a:cubicBezTo>
                      <a:pt x="81" y="469"/>
                      <a:pt x="81" y="469"/>
                      <a:pt x="81" y="469"/>
                    </a:cubicBezTo>
                    <a:cubicBezTo>
                      <a:pt x="82" y="469"/>
                      <a:pt x="82" y="469"/>
                      <a:pt x="82" y="469"/>
                    </a:cubicBezTo>
                    <a:cubicBezTo>
                      <a:pt x="82" y="469"/>
                      <a:pt x="82" y="469"/>
                      <a:pt x="82" y="469"/>
                    </a:cubicBezTo>
                    <a:moveTo>
                      <a:pt x="78" y="476"/>
                    </a:moveTo>
                    <a:cubicBezTo>
                      <a:pt x="79" y="475"/>
                      <a:pt x="79" y="474"/>
                      <a:pt x="80" y="473"/>
                    </a:cubicBezTo>
                    <a:cubicBezTo>
                      <a:pt x="80" y="472"/>
                      <a:pt x="80" y="472"/>
                      <a:pt x="80" y="472"/>
                    </a:cubicBezTo>
                    <a:cubicBezTo>
                      <a:pt x="79" y="472"/>
                      <a:pt x="79" y="472"/>
                      <a:pt x="79" y="472"/>
                    </a:cubicBezTo>
                    <a:cubicBezTo>
                      <a:pt x="79" y="474"/>
                      <a:pt x="78" y="475"/>
                      <a:pt x="77" y="476"/>
                    </a:cubicBezTo>
                    <a:cubicBezTo>
                      <a:pt x="78" y="477"/>
                      <a:pt x="78" y="477"/>
                      <a:pt x="78" y="477"/>
                    </a:cubicBezTo>
                    <a:cubicBezTo>
                      <a:pt x="78" y="476"/>
                      <a:pt x="78" y="476"/>
                      <a:pt x="78" y="476"/>
                    </a:cubicBezTo>
                    <a:moveTo>
                      <a:pt x="75" y="484"/>
                    </a:moveTo>
                    <a:cubicBezTo>
                      <a:pt x="76" y="482"/>
                      <a:pt x="76" y="481"/>
                      <a:pt x="77" y="480"/>
                    </a:cubicBezTo>
                    <a:cubicBezTo>
                      <a:pt x="76" y="479"/>
                      <a:pt x="76" y="479"/>
                      <a:pt x="76" y="479"/>
                    </a:cubicBezTo>
                    <a:cubicBezTo>
                      <a:pt x="76" y="480"/>
                      <a:pt x="76" y="480"/>
                      <a:pt x="76" y="480"/>
                    </a:cubicBezTo>
                    <a:cubicBezTo>
                      <a:pt x="75" y="481"/>
                      <a:pt x="75" y="482"/>
                      <a:pt x="74" y="483"/>
                    </a:cubicBezTo>
                    <a:cubicBezTo>
                      <a:pt x="74" y="484"/>
                      <a:pt x="74" y="484"/>
                      <a:pt x="74" y="484"/>
                    </a:cubicBezTo>
                    <a:cubicBezTo>
                      <a:pt x="75" y="484"/>
                      <a:pt x="75" y="484"/>
                      <a:pt x="75" y="484"/>
                    </a:cubicBezTo>
                    <a:cubicBezTo>
                      <a:pt x="75" y="484"/>
                      <a:pt x="75" y="484"/>
                      <a:pt x="75" y="484"/>
                    </a:cubicBezTo>
                    <a:moveTo>
                      <a:pt x="72" y="491"/>
                    </a:moveTo>
                    <a:cubicBezTo>
                      <a:pt x="72" y="490"/>
                      <a:pt x="73" y="489"/>
                      <a:pt x="73" y="487"/>
                    </a:cubicBezTo>
                    <a:cubicBezTo>
                      <a:pt x="73" y="487"/>
                      <a:pt x="73" y="487"/>
                      <a:pt x="73" y="487"/>
                    </a:cubicBezTo>
                    <a:cubicBezTo>
                      <a:pt x="72" y="487"/>
                      <a:pt x="72" y="487"/>
                      <a:pt x="72" y="487"/>
                    </a:cubicBezTo>
                    <a:cubicBezTo>
                      <a:pt x="72" y="488"/>
                      <a:pt x="71" y="489"/>
                      <a:pt x="71" y="491"/>
                    </a:cubicBezTo>
                    <a:cubicBezTo>
                      <a:pt x="71" y="491"/>
                      <a:pt x="71" y="491"/>
                      <a:pt x="71" y="491"/>
                    </a:cubicBezTo>
                    <a:cubicBezTo>
                      <a:pt x="72" y="491"/>
                      <a:pt x="72" y="491"/>
                      <a:pt x="72" y="491"/>
                    </a:cubicBezTo>
                    <a:moveTo>
                      <a:pt x="68" y="498"/>
                    </a:moveTo>
                    <a:cubicBezTo>
                      <a:pt x="69" y="497"/>
                      <a:pt x="70" y="496"/>
                      <a:pt x="70" y="495"/>
                    </a:cubicBezTo>
                    <a:cubicBezTo>
                      <a:pt x="70" y="494"/>
                      <a:pt x="70" y="494"/>
                      <a:pt x="70" y="494"/>
                    </a:cubicBezTo>
                    <a:cubicBezTo>
                      <a:pt x="69" y="494"/>
                      <a:pt x="69" y="494"/>
                      <a:pt x="69" y="494"/>
                    </a:cubicBezTo>
                    <a:cubicBezTo>
                      <a:pt x="69" y="495"/>
                      <a:pt x="68" y="497"/>
                      <a:pt x="68" y="498"/>
                    </a:cubicBezTo>
                    <a:cubicBezTo>
                      <a:pt x="68" y="499"/>
                      <a:pt x="68" y="499"/>
                      <a:pt x="68" y="499"/>
                    </a:cubicBezTo>
                    <a:cubicBezTo>
                      <a:pt x="68" y="498"/>
                      <a:pt x="68" y="498"/>
                      <a:pt x="68" y="498"/>
                    </a:cubicBezTo>
                    <a:moveTo>
                      <a:pt x="65" y="506"/>
                    </a:moveTo>
                    <a:cubicBezTo>
                      <a:pt x="66" y="504"/>
                      <a:pt x="66" y="503"/>
                      <a:pt x="67" y="502"/>
                    </a:cubicBezTo>
                    <a:cubicBezTo>
                      <a:pt x="67" y="501"/>
                      <a:pt x="67" y="501"/>
                      <a:pt x="67" y="501"/>
                    </a:cubicBezTo>
                    <a:cubicBezTo>
                      <a:pt x="66" y="502"/>
                      <a:pt x="66" y="502"/>
                      <a:pt x="66" y="502"/>
                    </a:cubicBezTo>
                    <a:cubicBezTo>
                      <a:pt x="65" y="503"/>
                      <a:pt x="65" y="504"/>
                      <a:pt x="64" y="505"/>
                    </a:cubicBezTo>
                    <a:cubicBezTo>
                      <a:pt x="65" y="506"/>
                      <a:pt x="65" y="506"/>
                      <a:pt x="65" y="506"/>
                    </a:cubicBezTo>
                    <a:cubicBezTo>
                      <a:pt x="65" y="506"/>
                      <a:pt x="65" y="506"/>
                      <a:pt x="65" y="506"/>
                    </a:cubicBezTo>
                    <a:moveTo>
                      <a:pt x="62" y="513"/>
                    </a:moveTo>
                    <a:cubicBezTo>
                      <a:pt x="63" y="512"/>
                      <a:pt x="63" y="511"/>
                      <a:pt x="64" y="509"/>
                    </a:cubicBezTo>
                    <a:cubicBezTo>
                      <a:pt x="64" y="509"/>
                      <a:pt x="64" y="509"/>
                      <a:pt x="64" y="509"/>
                    </a:cubicBezTo>
                    <a:cubicBezTo>
                      <a:pt x="63" y="509"/>
                      <a:pt x="63" y="509"/>
                      <a:pt x="63" y="509"/>
                    </a:cubicBezTo>
                    <a:cubicBezTo>
                      <a:pt x="62" y="510"/>
                      <a:pt x="62" y="511"/>
                      <a:pt x="61" y="513"/>
                    </a:cubicBezTo>
                    <a:cubicBezTo>
                      <a:pt x="62" y="513"/>
                      <a:pt x="62" y="513"/>
                      <a:pt x="62" y="513"/>
                    </a:cubicBezTo>
                    <a:cubicBezTo>
                      <a:pt x="62" y="513"/>
                      <a:pt x="62" y="513"/>
                      <a:pt x="62" y="513"/>
                    </a:cubicBezTo>
                    <a:moveTo>
                      <a:pt x="59" y="521"/>
                    </a:moveTo>
                    <a:cubicBezTo>
                      <a:pt x="60" y="519"/>
                      <a:pt x="60" y="518"/>
                      <a:pt x="61" y="517"/>
                    </a:cubicBezTo>
                    <a:cubicBezTo>
                      <a:pt x="60" y="516"/>
                      <a:pt x="60" y="516"/>
                      <a:pt x="60" y="516"/>
                    </a:cubicBezTo>
                    <a:cubicBezTo>
                      <a:pt x="60" y="516"/>
                      <a:pt x="60" y="516"/>
                      <a:pt x="60" y="516"/>
                    </a:cubicBezTo>
                    <a:cubicBezTo>
                      <a:pt x="59" y="518"/>
                      <a:pt x="59" y="519"/>
                      <a:pt x="58" y="520"/>
                    </a:cubicBezTo>
                    <a:cubicBezTo>
                      <a:pt x="59" y="521"/>
                      <a:pt x="59" y="521"/>
                      <a:pt x="59" y="521"/>
                    </a:cubicBezTo>
                    <a:cubicBezTo>
                      <a:pt x="59" y="521"/>
                      <a:pt x="59" y="521"/>
                      <a:pt x="59" y="521"/>
                    </a:cubicBezTo>
                    <a:cubicBezTo>
                      <a:pt x="59" y="521"/>
                      <a:pt x="59" y="521"/>
                      <a:pt x="59" y="521"/>
                    </a:cubicBezTo>
                    <a:moveTo>
                      <a:pt x="56" y="528"/>
                    </a:moveTo>
                    <a:cubicBezTo>
                      <a:pt x="57" y="527"/>
                      <a:pt x="57" y="526"/>
                      <a:pt x="58" y="524"/>
                    </a:cubicBezTo>
                    <a:cubicBezTo>
                      <a:pt x="58" y="524"/>
                      <a:pt x="58" y="524"/>
                      <a:pt x="58" y="524"/>
                    </a:cubicBezTo>
                    <a:cubicBezTo>
                      <a:pt x="57" y="524"/>
                      <a:pt x="57" y="524"/>
                      <a:pt x="57" y="524"/>
                    </a:cubicBezTo>
                    <a:cubicBezTo>
                      <a:pt x="56" y="525"/>
                      <a:pt x="56" y="526"/>
                      <a:pt x="55" y="528"/>
                    </a:cubicBezTo>
                    <a:cubicBezTo>
                      <a:pt x="56" y="528"/>
                      <a:pt x="56" y="528"/>
                      <a:pt x="56" y="528"/>
                    </a:cubicBezTo>
                    <a:cubicBezTo>
                      <a:pt x="56" y="528"/>
                      <a:pt x="56" y="528"/>
                      <a:pt x="56" y="528"/>
                    </a:cubicBezTo>
                    <a:moveTo>
                      <a:pt x="53" y="535"/>
                    </a:moveTo>
                    <a:cubicBezTo>
                      <a:pt x="54" y="534"/>
                      <a:pt x="54" y="533"/>
                      <a:pt x="55" y="532"/>
                    </a:cubicBezTo>
                    <a:cubicBezTo>
                      <a:pt x="55" y="531"/>
                      <a:pt x="55" y="531"/>
                      <a:pt x="55" y="531"/>
                    </a:cubicBezTo>
                    <a:cubicBezTo>
                      <a:pt x="54" y="531"/>
                      <a:pt x="54" y="531"/>
                      <a:pt x="54" y="531"/>
                    </a:cubicBezTo>
                    <a:cubicBezTo>
                      <a:pt x="53" y="533"/>
                      <a:pt x="53" y="534"/>
                      <a:pt x="53" y="535"/>
                    </a:cubicBezTo>
                    <a:cubicBezTo>
                      <a:pt x="53" y="536"/>
                      <a:pt x="53" y="536"/>
                      <a:pt x="53" y="536"/>
                    </a:cubicBezTo>
                    <a:cubicBezTo>
                      <a:pt x="53" y="535"/>
                      <a:pt x="53" y="535"/>
                      <a:pt x="53" y="535"/>
                    </a:cubicBezTo>
                    <a:moveTo>
                      <a:pt x="51" y="543"/>
                    </a:moveTo>
                    <a:cubicBezTo>
                      <a:pt x="51" y="542"/>
                      <a:pt x="52" y="540"/>
                      <a:pt x="52" y="539"/>
                    </a:cubicBezTo>
                    <a:cubicBezTo>
                      <a:pt x="52" y="539"/>
                      <a:pt x="52" y="539"/>
                      <a:pt x="52" y="539"/>
                    </a:cubicBezTo>
                    <a:cubicBezTo>
                      <a:pt x="51" y="539"/>
                      <a:pt x="51" y="539"/>
                      <a:pt x="51" y="539"/>
                    </a:cubicBezTo>
                    <a:cubicBezTo>
                      <a:pt x="51" y="540"/>
                      <a:pt x="50" y="541"/>
                      <a:pt x="50" y="543"/>
                    </a:cubicBezTo>
                    <a:cubicBezTo>
                      <a:pt x="50" y="543"/>
                      <a:pt x="50" y="543"/>
                      <a:pt x="50" y="543"/>
                    </a:cubicBezTo>
                    <a:cubicBezTo>
                      <a:pt x="51" y="543"/>
                      <a:pt x="51" y="543"/>
                      <a:pt x="51" y="543"/>
                    </a:cubicBezTo>
                    <a:moveTo>
                      <a:pt x="48" y="551"/>
                    </a:moveTo>
                    <a:cubicBezTo>
                      <a:pt x="48" y="549"/>
                      <a:pt x="49" y="548"/>
                      <a:pt x="49" y="547"/>
                    </a:cubicBezTo>
                    <a:cubicBezTo>
                      <a:pt x="49" y="546"/>
                      <a:pt x="49" y="546"/>
                      <a:pt x="49" y="546"/>
                    </a:cubicBezTo>
                    <a:cubicBezTo>
                      <a:pt x="48" y="546"/>
                      <a:pt x="48" y="546"/>
                      <a:pt x="48" y="546"/>
                    </a:cubicBezTo>
                    <a:cubicBezTo>
                      <a:pt x="48" y="548"/>
                      <a:pt x="47" y="549"/>
                      <a:pt x="47" y="550"/>
                    </a:cubicBezTo>
                    <a:cubicBezTo>
                      <a:pt x="47" y="551"/>
                      <a:pt x="47" y="551"/>
                      <a:pt x="47" y="551"/>
                    </a:cubicBezTo>
                    <a:cubicBezTo>
                      <a:pt x="48" y="551"/>
                      <a:pt x="48" y="551"/>
                      <a:pt x="48" y="551"/>
                    </a:cubicBezTo>
                    <a:moveTo>
                      <a:pt x="45" y="558"/>
                    </a:moveTo>
                    <a:cubicBezTo>
                      <a:pt x="46" y="557"/>
                      <a:pt x="46" y="556"/>
                      <a:pt x="47" y="554"/>
                    </a:cubicBezTo>
                    <a:cubicBezTo>
                      <a:pt x="46" y="554"/>
                      <a:pt x="46" y="554"/>
                      <a:pt x="46" y="554"/>
                    </a:cubicBezTo>
                    <a:cubicBezTo>
                      <a:pt x="46" y="554"/>
                      <a:pt x="46" y="554"/>
                      <a:pt x="46" y="554"/>
                    </a:cubicBezTo>
                    <a:cubicBezTo>
                      <a:pt x="45" y="555"/>
                      <a:pt x="45" y="557"/>
                      <a:pt x="44" y="558"/>
                    </a:cubicBezTo>
                    <a:cubicBezTo>
                      <a:pt x="45" y="558"/>
                      <a:pt x="45" y="558"/>
                      <a:pt x="45" y="558"/>
                    </a:cubicBezTo>
                    <a:cubicBezTo>
                      <a:pt x="45" y="558"/>
                      <a:pt x="45" y="558"/>
                      <a:pt x="45" y="558"/>
                    </a:cubicBezTo>
                    <a:moveTo>
                      <a:pt x="43" y="566"/>
                    </a:moveTo>
                    <a:cubicBezTo>
                      <a:pt x="43" y="564"/>
                      <a:pt x="44" y="563"/>
                      <a:pt x="44" y="562"/>
                    </a:cubicBezTo>
                    <a:cubicBezTo>
                      <a:pt x="44" y="561"/>
                      <a:pt x="44" y="561"/>
                      <a:pt x="44" y="561"/>
                    </a:cubicBezTo>
                    <a:cubicBezTo>
                      <a:pt x="43" y="562"/>
                      <a:pt x="43" y="562"/>
                      <a:pt x="43" y="562"/>
                    </a:cubicBezTo>
                    <a:cubicBezTo>
                      <a:pt x="43" y="563"/>
                      <a:pt x="42" y="564"/>
                      <a:pt x="42" y="565"/>
                    </a:cubicBezTo>
                    <a:cubicBezTo>
                      <a:pt x="42" y="566"/>
                      <a:pt x="42" y="566"/>
                      <a:pt x="42" y="566"/>
                    </a:cubicBezTo>
                    <a:cubicBezTo>
                      <a:pt x="43" y="566"/>
                      <a:pt x="43" y="566"/>
                      <a:pt x="43" y="566"/>
                    </a:cubicBezTo>
                    <a:moveTo>
                      <a:pt x="40" y="573"/>
                    </a:moveTo>
                    <a:cubicBezTo>
                      <a:pt x="41" y="572"/>
                      <a:pt x="41" y="571"/>
                      <a:pt x="42" y="570"/>
                    </a:cubicBezTo>
                    <a:cubicBezTo>
                      <a:pt x="41" y="569"/>
                      <a:pt x="41" y="569"/>
                      <a:pt x="41" y="569"/>
                    </a:cubicBezTo>
                    <a:cubicBezTo>
                      <a:pt x="41" y="569"/>
                      <a:pt x="41" y="569"/>
                      <a:pt x="41" y="569"/>
                    </a:cubicBezTo>
                    <a:cubicBezTo>
                      <a:pt x="40" y="570"/>
                      <a:pt x="40" y="572"/>
                      <a:pt x="39" y="573"/>
                    </a:cubicBezTo>
                    <a:cubicBezTo>
                      <a:pt x="40" y="574"/>
                      <a:pt x="40" y="574"/>
                      <a:pt x="40" y="574"/>
                    </a:cubicBezTo>
                    <a:cubicBezTo>
                      <a:pt x="40" y="573"/>
                      <a:pt x="40" y="573"/>
                      <a:pt x="40" y="573"/>
                    </a:cubicBezTo>
                    <a:moveTo>
                      <a:pt x="38" y="581"/>
                    </a:moveTo>
                    <a:cubicBezTo>
                      <a:pt x="38" y="580"/>
                      <a:pt x="39" y="578"/>
                      <a:pt x="39" y="577"/>
                    </a:cubicBezTo>
                    <a:cubicBezTo>
                      <a:pt x="39" y="577"/>
                      <a:pt x="39" y="577"/>
                      <a:pt x="39" y="577"/>
                    </a:cubicBezTo>
                    <a:cubicBezTo>
                      <a:pt x="38" y="577"/>
                      <a:pt x="38" y="577"/>
                      <a:pt x="38" y="577"/>
                    </a:cubicBezTo>
                    <a:cubicBezTo>
                      <a:pt x="38" y="578"/>
                      <a:pt x="37" y="579"/>
                      <a:pt x="37" y="581"/>
                    </a:cubicBezTo>
                    <a:cubicBezTo>
                      <a:pt x="37" y="581"/>
                      <a:pt x="37" y="581"/>
                      <a:pt x="37" y="581"/>
                    </a:cubicBezTo>
                    <a:cubicBezTo>
                      <a:pt x="38" y="581"/>
                      <a:pt x="38" y="581"/>
                      <a:pt x="38" y="581"/>
                    </a:cubicBezTo>
                    <a:moveTo>
                      <a:pt x="36" y="589"/>
                    </a:moveTo>
                    <a:cubicBezTo>
                      <a:pt x="36" y="587"/>
                      <a:pt x="36" y="586"/>
                      <a:pt x="37" y="585"/>
                    </a:cubicBezTo>
                    <a:cubicBezTo>
                      <a:pt x="36" y="584"/>
                      <a:pt x="36" y="584"/>
                      <a:pt x="36" y="584"/>
                    </a:cubicBezTo>
                    <a:cubicBezTo>
                      <a:pt x="36" y="585"/>
                      <a:pt x="36" y="585"/>
                      <a:pt x="36" y="585"/>
                    </a:cubicBezTo>
                    <a:cubicBezTo>
                      <a:pt x="35" y="586"/>
                      <a:pt x="35" y="587"/>
                      <a:pt x="35" y="588"/>
                    </a:cubicBezTo>
                    <a:cubicBezTo>
                      <a:pt x="35" y="589"/>
                      <a:pt x="35" y="589"/>
                      <a:pt x="35" y="589"/>
                    </a:cubicBezTo>
                    <a:cubicBezTo>
                      <a:pt x="36" y="589"/>
                      <a:pt x="36" y="589"/>
                      <a:pt x="36" y="589"/>
                    </a:cubicBezTo>
                    <a:moveTo>
                      <a:pt x="33" y="596"/>
                    </a:moveTo>
                    <a:cubicBezTo>
                      <a:pt x="34" y="595"/>
                      <a:pt x="34" y="594"/>
                      <a:pt x="34" y="592"/>
                    </a:cubicBezTo>
                    <a:cubicBezTo>
                      <a:pt x="34" y="592"/>
                      <a:pt x="34" y="592"/>
                      <a:pt x="34" y="592"/>
                    </a:cubicBezTo>
                    <a:cubicBezTo>
                      <a:pt x="33" y="592"/>
                      <a:pt x="33" y="592"/>
                      <a:pt x="33" y="592"/>
                    </a:cubicBezTo>
                    <a:cubicBezTo>
                      <a:pt x="33" y="593"/>
                      <a:pt x="33" y="595"/>
                      <a:pt x="32" y="596"/>
                    </a:cubicBezTo>
                    <a:cubicBezTo>
                      <a:pt x="33" y="597"/>
                      <a:pt x="33" y="597"/>
                      <a:pt x="33" y="597"/>
                    </a:cubicBezTo>
                    <a:cubicBezTo>
                      <a:pt x="33" y="596"/>
                      <a:pt x="33" y="596"/>
                      <a:pt x="33" y="596"/>
                    </a:cubicBezTo>
                    <a:cubicBezTo>
                      <a:pt x="33" y="596"/>
                      <a:pt x="33" y="596"/>
                      <a:pt x="33" y="596"/>
                    </a:cubicBezTo>
                    <a:moveTo>
                      <a:pt x="31" y="604"/>
                    </a:moveTo>
                    <a:cubicBezTo>
                      <a:pt x="31" y="603"/>
                      <a:pt x="32" y="601"/>
                      <a:pt x="32" y="600"/>
                    </a:cubicBezTo>
                    <a:cubicBezTo>
                      <a:pt x="32" y="600"/>
                      <a:pt x="32" y="600"/>
                      <a:pt x="32" y="600"/>
                    </a:cubicBezTo>
                    <a:cubicBezTo>
                      <a:pt x="31" y="600"/>
                      <a:pt x="31" y="600"/>
                      <a:pt x="31" y="600"/>
                    </a:cubicBezTo>
                    <a:cubicBezTo>
                      <a:pt x="31" y="601"/>
                      <a:pt x="30" y="602"/>
                      <a:pt x="30" y="604"/>
                    </a:cubicBezTo>
                    <a:cubicBezTo>
                      <a:pt x="30" y="604"/>
                      <a:pt x="30" y="604"/>
                      <a:pt x="30" y="604"/>
                    </a:cubicBezTo>
                    <a:cubicBezTo>
                      <a:pt x="31" y="604"/>
                      <a:pt x="31" y="604"/>
                      <a:pt x="31" y="604"/>
                    </a:cubicBezTo>
                    <a:moveTo>
                      <a:pt x="29" y="612"/>
                    </a:moveTo>
                    <a:cubicBezTo>
                      <a:pt x="29" y="610"/>
                      <a:pt x="30" y="609"/>
                      <a:pt x="30" y="608"/>
                    </a:cubicBezTo>
                    <a:cubicBezTo>
                      <a:pt x="30" y="607"/>
                      <a:pt x="30" y="607"/>
                      <a:pt x="30" y="607"/>
                    </a:cubicBezTo>
                    <a:cubicBezTo>
                      <a:pt x="29" y="608"/>
                      <a:pt x="29" y="608"/>
                      <a:pt x="29" y="608"/>
                    </a:cubicBezTo>
                    <a:cubicBezTo>
                      <a:pt x="29" y="609"/>
                      <a:pt x="28" y="610"/>
                      <a:pt x="28" y="611"/>
                    </a:cubicBezTo>
                    <a:cubicBezTo>
                      <a:pt x="28" y="612"/>
                      <a:pt x="28" y="612"/>
                      <a:pt x="28" y="612"/>
                    </a:cubicBezTo>
                    <a:cubicBezTo>
                      <a:pt x="29" y="612"/>
                      <a:pt x="29" y="612"/>
                      <a:pt x="29" y="612"/>
                    </a:cubicBezTo>
                    <a:moveTo>
                      <a:pt x="27" y="619"/>
                    </a:moveTo>
                    <a:cubicBezTo>
                      <a:pt x="27" y="618"/>
                      <a:pt x="28" y="617"/>
                      <a:pt x="28" y="616"/>
                    </a:cubicBezTo>
                    <a:cubicBezTo>
                      <a:pt x="28" y="615"/>
                      <a:pt x="28" y="615"/>
                      <a:pt x="28" y="615"/>
                    </a:cubicBezTo>
                    <a:cubicBezTo>
                      <a:pt x="27" y="615"/>
                      <a:pt x="27" y="615"/>
                      <a:pt x="27" y="615"/>
                    </a:cubicBezTo>
                    <a:cubicBezTo>
                      <a:pt x="27" y="617"/>
                      <a:pt x="26" y="618"/>
                      <a:pt x="26" y="619"/>
                    </a:cubicBezTo>
                    <a:cubicBezTo>
                      <a:pt x="26" y="620"/>
                      <a:pt x="26" y="620"/>
                      <a:pt x="26" y="620"/>
                    </a:cubicBezTo>
                    <a:cubicBezTo>
                      <a:pt x="27" y="619"/>
                      <a:pt x="27" y="619"/>
                      <a:pt x="27" y="619"/>
                    </a:cubicBezTo>
                    <a:moveTo>
                      <a:pt x="25" y="627"/>
                    </a:moveTo>
                    <a:cubicBezTo>
                      <a:pt x="25" y="626"/>
                      <a:pt x="26" y="625"/>
                      <a:pt x="26" y="623"/>
                    </a:cubicBezTo>
                    <a:cubicBezTo>
                      <a:pt x="26" y="623"/>
                      <a:pt x="26" y="623"/>
                      <a:pt x="26" y="623"/>
                    </a:cubicBezTo>
                    <a:cubicBezTo>
                      <a:pt x="25" y="623"/>
                      <a:pt x="25" y="623"/>
                      <a:pt x="25" y="623"/>
                    </a:cubicBezTo>
                    <a:cubicBezTo>
                      <a:pt x="25" y="624"/>
                      <a:pt x="24" y="626"/>
                      <a:pt x="24" y="627"/>
                    </a:cubicBezTo>
                    <a:cubicBezTo>
                      <a:pt x="24" y="628"/>
                      <a:pt x="24" y="628"/>
                      <a:pt x="24" y="628"/>
                    </a:cubicBezTo>
                    <a:cubicBezTo>
                      <a:pt x="25" y="627"/>
                      <a:pt x="25" y="627"/>
                      <a:pt x="25" y="627"/>
                    </a:cubicBezTo>
                    <a:moveTo>
                      <a:pt x="23" y="635"/>
                    </a:moveTo>
                    <a:cubicBezTo>
                      <a:pt x="23" y="634"/>
                      <a:pt x="24" y="632"/>
                      <a:pt x="24" y="631"/>
                    </a:cubicBezTo>
                    <a:cubicBezTo>
                      <a:pt x="24" y="630"/>
                      <a:pt x="24" y="630"/>
                      <a:pt x="24" y="630"/>
                    </a:cubicBezTo>
                    <a:cubicBezTo>
                      <a:pt x="23" y="631"/>
                      <a:pt x="23" y="631"/>
                      <a:pt x="23" y="631"/>
                    </a:cubicBezTo>
                    <a:cubicBezTo>
                      <a:pt x="23" y="632"/>
                      <a:pt x="22" y="633"/>
                      <a:pt x="22" y="635"/>
                    </a:cubicBezTo>
                    <a:cubicBezTo>
                      <a:pt x="23" y="635"/>
                      <a:pt x="23" y="635"/>
                      <a:pt x="23" y="635"/>
                    </a:cubicBezTo>
                    <a:cubicBezTo>
                      <a:pt x="23" y="635"/>
                      <a:pt x="23" y="635"/>
                      <a:pt x="23" y="635"/>
                    </a:cubicBezTo>
                    <a:moveTo>
                      <a:pt x="21" y="643"/>
                    </a:moveTo>
                    <a:cubicBezTo>
                      <a:pt x="22" y="641"/>
                      <a:pt x="22" y="640"/>
                      <a:pt x="22" y="639"/>
                    </a:cubicBezTo>
                    <a:cubicBezTo>
                      <a:pt x="22" y="638"/>
                      <a:pt x="22" y="638"/>
                      <a:pt x="22" y="638"/>
                    </a:cubicBezTo>
                    <a:cubicBezTo>
                      <a:pt x="21" y="639"/>
                      <a:pt x="21" y="639"/>
                      <a:pt x="21" y="639"/>
                    </a:cubicBezTo>
                    <a:cubicBezTo>
                      <a:pt x="21" y="640"/>
                      <a:pt x="21" y="641"/>
                      <a:pt x="20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3"/>
                      <a:pt x="21" y="643"/>
                      <a:pt x="21" y="643"/>
                    </a:cubicBezTo>
                    <a:moveTo>
                      <a:pt x="20" y="650"/>
                    </a:moveTo>
                    <a:cubicBezTo>
                      <a:pt x="20" y="649"/>
                      <a:pt x="20" y="648"/>
                      <a:pt x="20" y="647"/>
                    </a:cubicBezTo>
                    <a:cubicBezTo>
                      <a:pt x="20" y="646"/>
                      <a:pt x="20" y="646"/>
                      <a:pt x="20" y="646"/>
                    </a:cubicBezTo>
                    <a:cubicBezTo>
                      <a:pt x="19" y="646"/>
                      <a:pt x="19" y="646"/>
                      <a:pt x="19" y="646"/>
                    </a:cubicBezTo>
                    <a:cubicBezTo>
                      <a:pt x="19" y="648"/>
                      <a:pt x="19" y="649"/>
                      <a:pt x="19" y="650"/>
                    </a:cubicBezTo>
                    <a:cubicBezTo>
                      <a:pt x="19" y="651"/>
                      <a:pt x="19" y="651"/>
                      <a:pt x="19" y="651"/>
                    </a:cubicBezTo>
                    <a:cubicBezTo>
                      <a:pt x="20" y="650"/>
                      <a:pt x="20" y="650"/>
                      <a:pt x="20" y="650"/>
                    </a:cubicBezTo>
                    <a:moveTo>
                      <a:pt x="18" y="658"/>
                    </a:moveTo>
                    <a:cubicBezTo>
                      <a:pt x="18" y="657"/>
                      <a:pt x="18" y="656"/>
                      <a:pt x="19" y="654"/>
                    </a:cubicBezTo>
                    <a:cubicBezTo>
                      <a:pt x="18" y="654"/>
                      <a:pt x="18" y="654"/>
                      <a:pt x="18" y="654"/>
                    </a:cubicBezTo>
                    <a:cubicBezTo>
                      <a:pt x="18" y="654"/>
                      <a:pt x="18" y="654"/>
                      <a:pt x="18" y="654"/>
                    </a:cubicBezTo>
                    <a:cubicBezTo>
                      <a:pt x="17" y="655"/>
                      <a:pt x="17" y="657"/>
                      <a:pt x="17" y="658"/>
                    </a:cubicBezTo>
                    <a:cubicBezTo>
                      <a:pt x="17" y="659"/>
                      <a:pt x="17" y="659"/>
                      <a:pt x="17" y="659"/>
                    </a:cubicBezTo>
                    <a:cubicBezTo>
                      <a:pt x="18" y="658"/>
                      <a:pt x="18" y="658"/>
                      <a:pt x="18" y="658"/>
                    </a:cubicBezTo>
                    <a:moveTo>
                      <a:pt x="16" y="666"/>
                    </a:moveTo>
                    <a:cubicBezTo>
                      <a:pt x="17" y="665"/>
                      <a:pt x="17" y="664"/>
                      <a:pt x="17" y="662"/>
                    </a:cubicBezTo>
                    <a:cubicBezTo>
                      <a:pt x="17" y="662"/>
                      <a:pt x="17" y="662"/>
                      <a:pt x="17" y="662"/>
                    </a:cubicBezTo>
                    <a:cubicBezTo>
                      <a:pt x="16" y="662"/>
                      <a:pt x="16" y="662"/>
                      <a:pt x="16" y="662"/>
                    </a:cubicBezTo>
                    <a:cubicBezTo>
                      <a:pt x="16" y="663"/>
                      <a:pt x="16" y="665"/>
                      <a:pt x="15" y="666"/>
                    </a:cubicBezTo>
                    <a:cubicBezTo>
                      <a:pt x="16" y="667"/>
                      <a:pt x="16" y="667"/>
                      <a:pt x="16" y="667"/>
                    </a:cubicBezTo>
                    <a:cubicBezTo>
                      <a:pt x="16" y="666"/>
                      <a:pt x="16" y="666"/>
                      <a:pt x="16" y="666"/>
                    </a:cubicBezTo>
                    <a:moveTo>
                      <a:pt x="15" y="674"/>
                    </a:moveTo>
                    <a:cubicBezTo>
                      <a:pt x="15" y="673"/>
                      <a:pt x="15" y="671"/>
                      <a:pt x="16" y="670"/>
                    </a:cubicBezTo>
                    <a:cubicBezTo>
                      <a:pt x="15" y="669"/>
                      <a:pt x="15" y="669"/>
                      <a:pt x="15" y="669"/>
                    </a:cubicBezTo>
                    <a:cubicBezTo>
                      <a:pt x="15" y="670"/>
                      <a:pt x="15" y="670"/>
                      <a:pt x="15" y="670"/>
                    </a:cubicBezTo>
                    <a:cubicBezTo>
                      <a:pt x="14" y="671"/>
                      <a:pt x="14" y="672"/>
                      <a:pt x="14" y="674"/>
                    </a:cubicBezTo>
                    <a:cubicBezTo>
                      <a:pt x="14" y="674"/>
                      <a:pt x="14" y="674"/>
                      <a:pt x="14" y="674"/>
                    </a:cubicBezTo>
                    <a:cubicBezTo>
                      <a:pt x="15" y="674"/>
                      <a:pt x="15" y="674"/>
                      <a:pt x="15" y="674"/>
                    </a:cubicBezTo>
                    <a:cubicBezTo>
                      <a:pt x="15" y="674"/>
                      <a:pt x="15" y="674"/>
                      <a:pt x="15" y="674"/>
                    </a:cubicBezTo>
                    <a:moveTo>
                      <a:pt x="13" y="682"/>
                    </a:moveTo>
                    <a:cubicBezTo>
                      <a:pt x="14" y="680"/>
                      <a:pt x="14" y="679"/>
                      <a:pt x="14" y="678"/>
                    </a:cubicBezTo>
                    <a:cubicBezTo>
                      <a:pt x="14" y="677"/>
                      <a:pt x="14" y="677"/>
                      <a:pt x="14" y="677"/>
                    </a:cubicBezTo>
                    <a:cubicBezTo>
                      <a:pt x="13" y="678"/>
                      <a:pt x="13" y="678"/>
                      <a:pt x="13" y="678"/>
                    </a:cubicBezTo>
                    <a:cubicBezTo>
                      <a:pt x="13" y="679"/>
                      <a:pt x="13" y="680"/>
                      <a:pt x="12" y="682"/>
                    </a:cubicBezTo>
                    <a:cubicBezTo>
                      <a:pt x="13" y="682"/>
                      <a:pt x="13" y="682"/>
                      <a:pt x="13" y="682"/>
                    </a:cubicBezTo>
                    <a:cubicBezTo>
                      <a:pt x="13" y="682"/>
                      <a:pt x="13" y="682"/>
                      <a:pt x="13" y="682"/>
                    </a:cubicBezTo>
                    <a:moveTo>
                      <a:pt x="12" y="690"/>
                    </a:moveTo>
                    <a:cubicBezTo>
                      <a:pt x="12" y="688"/>
                      <a:pt x="13" y="687"/>
                      <a:pt x="13" y="686"/>
                    </a:cubicBezTo>
                    <a:cubicBezTo>
                      <a:pt x="12" y="685"/>
                      <a:pt x="12" y="685"/>
                      <a:pt x="12" y="685"/>
                    </a:cubicBezTo>
                    <a:cubicBezTo>
                      <a:pt x="12" y="686"/>
                      <a:pt x="12" y="686"/>
                      <a:pt x="12" y="686"/>
                    </a:cubicBezTo>
                    <a:cubicBezTo>
                      <a:pt x="12" y="687"/>
                      <a:pt x="11" y="688"/>
                      <a:pt x="11" y="690"/>
                    </a:cubicBezTo>
                    <a:cubicBezTo>
                      <a:pt x="12" y="690"/>
                      <a:pt x="12" y="690"/>
                      <a:pt x="12" y="690"/>
                    </a:cubicBezTo>
                    <a:cubicBezTo>
                      <a:pt x="12" y="690"/>
                      <a:pt x="12" y="690"/>
                      <a:pt x="12" y="690"/>
                    </a:cubicBezTo>
                    <a:moveTo>
                      <a:pt x="11" y="698"/>
                    </a:moveTo>
                    <a:cubicBezTo>
                      <a:pt x="11" y="696"/>
                      <a:pt x="11" y="695"/>
                      <a:pt x="11" y="694"/>
                    </a:cubicBezTo>
                    <a:cubicBezTo>
                      <a:pt x="11" y="693"/>
                      <a:pt x="11" y="693"/>
                      <a:pt x="11" y="693"/>
                    </a:cubicBezTo>
                    <a:cubicBezTo>
                      <a:pt x="10" y="693"/>
                      <a:pt x="10" y="693"/>
                      <a:pt x="10" y="693"/>
                    </a:cubicBezTo>
                    <a:cubicBezTo>
                      <a:pt x="10" y="695"/>
                      <a:pt x="10" y="696"/>
                      <a:pt x="10" y="697"/>
                    </a:cubicBezTo>
                    <a:cubicBezTo>
                      <a:pt x="10" y="698"/>
                      <a:pt x="10" y="698"/>
                      <a:pt x="10" y="698"/>
                    </a:cubicBezTo>
                    <a:cubicBezTo>
                      <a:pt x="11" y="698"/>
                      <a:pt x="11" y="698"/>
                      <a:pt x="11" y="698"/>
                    </a:cubicBezTo>
                    <a:cubicBezTo>
                      <a:pt x="11" y="698"/>
                      <a:pt x="11" y="698"/>
                      <a:pt x="11" y="698"/>
                    </a:cubicBezTo>
                    <a:moveTo>
                      <a:pt x="10" y="705"/>
                    </a:moveTo>
                    <a:cubicBezTo>
                      <a:pt x="10" y="704"/>
                      <a:pt x="10" y="703"/>
                      <a:pt x="10" y="702"/>
                    </a:cubicBezTo>
                    <a:cubicBezTo>
                      <a:pt x="10" y="701"/>
                      <a:pt x="10" y="701"/>
                      <a:pt x="10" y="701"/>
                    </a:cubicBezTo>
                    <a:cubicBezTo>
                      <a:pt x="9" y="701"/>
                      <a:pt x="9" y="701"/>
                      <a:pt x="9" y="701"/>
                    </a:cubicBezTo>
                    <a:cubicBezTo>
                      <a:pt x="9" y="703"/>
                      <a:pt x="9" y="704"/>
                      <a:pt x="9" y="705"/>
                    </a:cubicBezTo>
                    <a:cubicBezTo>
                      <a:pt x="9" y="706"/>
                      <a:pt x="9" y="706"/>
                      <a:pt x="9" y="706"/>
                    </a:cubicBezTo>
                    <a:cubicBezTo>
                      <a:pt x="10" y="705"/>
                      <a:pt x="10" y="705"/>
                      <a:pt x="10" y="705"/>
                    </a:cubicBezTo>
                    <a:cubicBezTo>
                      <a:pt x="10" y="705"/>
                      <a:pt x="10" y="705"/>
                      <a:pt x="10" y="705"/>
                    </a:cubicBezTo>
                    <a:moveTo>
                      <a:pt x="9" y="713"/>
                    </a:moveTo>
                    <a:cubicBezTo>
                      <a:pt x="9" y="712"/>
                      <a:pt x="9" y="711"/>
                      <a:pt x="9" y="709"/>
                    </a:cubicBezTo>
                    <a:cubicBezTo>
                      <a:pt x="9" y="709"/>
                      <a:pt x="9" y="709"/>
                      <a:pt x="9" y="709"/>
                    </a:cubicBezTo>
                    <a:cubicBezTo>
                      <a:pt x="8" y="709"/>
                      <a:pt x="8" y="709"/>
                      <a:pt x="8" y="709"/>
                    </a:cubicBezTo>
                    <a:cubicBezTo>
                      <a:pt x="8" y="711"/>
                      <a:pt x="8" y="712"/>
                      <a:pt x="8" y="713"/>
                    </a:cubicBezTo>
                    <a:cubicBezTo>
                      <a:pt x="8" y="714"/>
                      <a:pt x="8" y="714"/>
                      <a:pt x="8" y="714"/>
                    </a:cubicBezTo>
                    <a:cubicBezTo>
                      <a:pt x="9" y="713"/>
                      <a:pt x="9" y="713"/>
                      <a:pt x="9" y="713"/>
                    </a:cubicBezTo>
                    <a:moveTo>
                      <a:pt x="7" y="721"/>
                    </a:moveTo>
                    <a:cubicBezTo>
                      <a:pt x="8" y="720"/>
                      <a:pt x="8" y="719"/>
                      <a:pt x="8" y="717"/>
                    </a:cubicBezTo>
                    <a:cubicBezTo>
                      <a:pt x="8" y="717"/>
                      <a:pt x="8" y="717"/>
                      <a:pt x="8" y="717"/>
                    </a:cubicBezTo>
                    <a:cubicBezTo>
                      <a:pt x="7" y="717"/>
                      <a:pt x="7" y="717"/>
                      <a:pt x="7" y="717"/>
                    </a:cubicBezTo>
                    <a:cubicBezTo>
                      <a:pt x="7" y="719"/>
                      <a:pt x="7" y="720"/>
                      <a:pt x="6" y="721"/>
                    </a:cubicBezTo>
                    <a:cubicBezTo>
                      <a:pt x="7" y="722"/>
                      <a:pt x="7" y="722"/>
                      <a:pt x="7" y="722"/>
                    </a:cubicBezTo>
                    <a:cubicBezTo>
                      <a:pt x="7" y="721"/>
                      <a:pt x="7" y="721"/>
                      <a:pt x="7" y="721"/>
                    </a:cubicBezTo>
                    <a:cubicBezTo>
                      <a:pt x="7" y="721"/>
                      <a:pt x="7" y="721"/>
                      <a:pt x="7" y="721"/>
                    </a:cubicBezTo>
                    <a:moveTo>
                      <a:pt x="6" y="729"/>
                    </a:moveTo>
                    <a:cubicBezTo>
                      <a:pt x="7" y="728"/>
                      <a:pt x="7" y="727"/>
                      <a:pt x="7" y="725"/>
                    </a:cubicBezTo>
                    <a:cubicBezTo>
                      <a:pt x="7" y="725"/>
                      <a:pt x="7" y="725"/>
                      <a:pt x="7" y="725"/>
                    </a:cubicBezTo>
                    <a:cubicBezTo>
                      <a:pt x="6" y="725"/>
                      <a:pt x="6" y="725"/>
                      <a:pt x="6" y="725"/>
                    </a:cubicBezTo>
                    <a:cubicBezTo>
                      <a:pt x="6" y="726"/>
                      <a:pt x="6" y="728"/>
                      <a:pt x="6" y="729"/>
                    </a:cubicBezTo>
                    <a:cubicBezTo>
                      <a:pt x="6" y="730"/>
                      <a:pt x="6" y="730"/>
                      <a:pt x="6" y="730"/>
                    </a:cubicBezTo>
                    <a:cubicBezTo>
                      <a:pt x="6" y="729"/>
                      <a:pt x="6" y="729"/>
                      <a:pt x="6" y="729"/>
                    </a:cubicBezTo>
                    <a:moveTo>
                      <a:pt x="6" y="737"/>
                    </a:moveTo>
                    <a:cubicBezTo>
                      <a:pt x="6" y="736"/>
                      <a:pt x="6" y="734"/>
                      <a:pt x="6" y="733"/>
                    </a:cubicBezTo>
                    <a:cubicBezTo>
                      <a:pt x="6" y="733"/>
                      <a:pt x="6" y="733"/>
                      <a:pt x="6" y="733"/>
                    </a:cubicBezTo>
                    <a:cubicBezTo>
                      <a:pt x="5" y="733"/>
                      <a:pt x="5" y="733"/>
                      <a:pt x="5" y="733"/>
                    </a:cubicBezTo>
                    <a:cubicBezTo>
                      <a:pt x="5" y="734"/>
                      <a:pt x="5" y="736"/>
                      <a:pt x="5" y="737"/>
                    </a:cubicBezTo>
                    <a:cubicBezTo>
                      <a:pt x="5" y="738"/>
                      <a:pt x="5" y="738"/>
                      <a:pt x="5" y="738"/>
                    </a:cubicBezTo>
                    <a:cubicBezTo>
                      <a:pt x="6" y="737"/>
                      <a:pt x="6" y="737"/>
                      <a:pt x="6" y="737"/>
                    </a:cubicBezTo>
                    <a:moveTo>
                      <a:pt x="5" y="745"/>
                    </a:moveTo>
                    <a:cubicBezTo>
                      <a:pt x="5" y="744"/>
                      <a:pt x="5" y="742"/>
                      <a:pt x="5" y="741"/>
                    </a:cubicBezTo>
                    <a:cubicBezTo>
                      <a:pt x="5" y="741"/>
                      <a:pt x="5" y="741"/>
                      <a:pt x="5" y="741"/>
                    </a:cubicBezTo>
                    <a:cubicBezTo>
                      <a:pt x="4" y="741"/>
                      <a:pt x="4" y="741"/>
                      <a:pt x="4" y="741"/>
                    </a:cubicBezTo>
                    <a:cubicBezTo>
                      <a:pt x="4" y="742"/>
                      <a:pt x="4" y="744"/>
                      <a:pt x="4" y="745"/>
                    </a:cubicBezTo>
                    <a:cubicBezTo>
                      <a:pt x="4" y="746"/>
                      <a:pt x="4" y="746"/>
                      <a:pt x="4" y="746"/>
                    </a:cubicBezTo>
                    <a:cubicBezTo>
                      <a:pt x="5" y="745"/>
                      <a:pt x="5" y="745"/>
                      <a:pt x="5" y="745"/>
                    </a:cubicBezTo>
                    <a:moveTo>
                      <a:pt x="4" y="753"/>
                    </a:moveTo>
                    <a:cubicBezTo>
                      <a:pt x="4" y="752"/>
                      <a:pt x="4" y="750"/>
                      <a:pt x="4" y="749"/>
                    </a:cubicBezTo>
                    <a:cubicBezTo>
                      <a:pt x="4" y="749"/>
                      <a:pt x="4" y="749"/>
                      <a:pt x="4" y="749"/>
                    </a:cubicBezTo>
                    <a:cubicBezTo>
                      <a:pt x="3" y="749"/>
                      <a:pt x="3" y="749"/>
                      <a:pt x="3" y="749"/>
                    </a:cubicBezTo>
                    <a:cubicBezTo>
                      <a:pt x="3" y="750"/>
                      <a:pt x="3" y="752"/>
                      <a:pt x="3" y="753"/>
                    </a:cubicBezTo>
                    <a:cubicBezTo>
                      <a:pt x="4" y="753"/>
                      <a:pt x="4" y="753"/>
                      <a:pt x="4" y="753"/>
                    </a:cubicBezTo>
                    <a:cubicBezTo>
                      <a:pt x="4" y="753"/>
                      <a:pt x="4" y="753"/>
                      <a:pt x="4" y="753"/>
                    </a:cubicBezTo>
                    <a:moveTo>
                      <a:pt x="3" y="761"/>
                    </a:moveTo>
                    <a:cubicBezTo>
                      <a:pt x="4" y="760"/>
                      <a:pt x="4" y="758"/>
                      <a:pt x="4" y="757"/>
                    </a:cubicBezTo>
                    <a:cubicBezTo>
                      <a:pt x="3" y="756"/>
                      <a:pt x="3" y="756"/>
                      <a:pt x="3" y="756"/>
                    </a:cubicBezTo>
                    <a:cubicBezTo>
                      <a:pt x="3" y="757"/>
                      <a:pt x="3" y="757"/>
                      <a:pt x="3" y="757"/>
                    </a:cubicBezTo>
                    <a:cubicBezTo>
                      <a:pt x="3" y="758"/>
                      <a:pt x="3" y="760"/>
                      <a:pt x="2" y="761"/>
                    </a:cubicBezTo>
                    <a:cubicBezTo>
                      <a:pt x="3" y="761"/>
                      <a:pt x="3" y="761"/>
                      <a:pt x="3" y="761"/>
                    </a:cubicBezTo>
                    <a:cubicBezTo>
                      <a:pt x="3" y="761"/>
                      <a:pt x="3" y="761"/>
                      <a:pt x="3" y="761"/>
                    </a:cubicBezTo>
                    <a:moveTo>
                      <a:pt x="3" y="769"/>
                    </a:moveTo>
                    <a:cubicBezTo>
                      <a:pt x="3" y="768"/>
                      <a:pt x="3" y="766"/>
                      <a:pt x="3" y="765"/>
                    </a:cubicBezTo>
                    <a:cubicBezTo>
                      <a:pt x="3" y="764"/>
                      <a:pt x="3" y="764"/>
                      <a:pt x="3" y="764"/>
                    </a:cubicBezTo>
                    <a:cubicBezTo>
                      <a:pt x="2" y="765"/>
                      <a:pt x="2" y="765"/>
                      <a:pt x="2" y="765"/>
                    </a:cubicBezTo>
                    <a:cubicBezTo>
                      <a:pt x="2" y="766"/>
                      <a:pt x="2" y="768"/>
                      <a:pt x="2" y="769"/>
                    </a:cubicBezTo>
                    <a:cubicBezTo>
                      <a:pt x="2" y="769"/>
                      <a:pt x="2" y="769"/>
                      <a:pt x="2" y="769"/>
                    </a:cubicBezTo>
                    <a:cubicBezTo>
                      <a:pt x="3" y="769"/>
                      <a:pt x="3" y="769"/>
                      <a:pt x="3" y="769"/>
                    </a:cubicBezTo>
                    <a:moveTo>
                      <a:pt x="2" y="777"/>
                    </a:moveTo>
                    <a:cubicBezTo>
                      <a:pt x="2" y="776"/>
                      <a:pt x="2" y="774"/>
                      <a:pt x="3" y="773"/>
                    </a:cubicBezTo>
                    <a:cubicBezTo>
                      <a:pt x="2" y="772"/>
                      <a:pt x="2" y="772"/>
                      <a:pt x="2" y="772"/>
                    </a:cubicBezTo>
                    <a:cubicBezTo>
                      <a:pt x="2" y="773"/>
                      <a:pt x="2" y="773"/>
                      <a:pt x="2" y="773"/>
                    </a:cubicBezTo>
                    <a:cubicBezTo>
                      <a:pt x="1" y="774"/>
                      <a:pt x="1" y="776"/>
                      <a:pt x="1" y="777"/>
                    </a:cubicBezTo>
                    <a:cubicBezTo>
                      <a:pt x="2" y="777"/>
                      <a:pt x="2" y="777"/>
                      <a:pt x="2" y="777"/>
                    </a:cubicBezTo>
                    <a:cubicBezTo>
                      <a:pt x="2" y="777"/>
                      <a:pt x="2" y="777"/>
                      <a:pt x="2" y="777"/>
                    </a:cubicBezTo>
                    <a:moveTo>
                      <a:pt x="2" y="785"/>
                    </a:moveTo>
                    <a:cubicBezTo>
                      <a:pt x="2" y="784"/>
                      <a:pt x="2" y="782"/>
                      <a:pt x="2" y="781"/>
                    </a:cubicBezTo>
                    <a:cubicBezTo>
                      <a:pt x="2" y="780"/>
                      <a:pt x="2" y="780"/>
                      <a:pt x="2" y="780"/>
                    </a:cubicBezTo>
                    <a:cubicBezTo>
                      <a:pt x="1" y="781"/>
                      <a:pt x="1" y="781"/>
                      <a:pt x="1" y="781"/>
                    </a:cubicBezTo>
                    <a:cubicBezTo>
                      <a:pt x="1" y="782"/>
                      <a:pt x="1" y="784"/>
                      <a:pt x="1" y="785"/>
                    </a:cubicBezTo>
                    <a:cubicBezTo>
                      <a:pt x="1" y="785"/>
                      <a:pt x="1" y="785"/>
                      <a:pt x="1" y="785"/>
                    </a:cubicBezTo>
                    <a:cubicBezTo>
                      <a:pt x="2" y="785"/>
                      <a:pt x="2" y="785"/>
                      <a:pt x="2" y="785"/>
                    </a:cubicBezTo>
                    <a:moveTo>
                      <a:pt x="2" y="793"/>
                    </a:moveTo>
                    <a:cubicBezTo>
                      <a:pt x="2" y="792"/>
                      <a:pt x="2" y="790"/>
                      <a:pt x="2" y="789"/>
                    </a:cubicBezTo>
                    <a:cubicBezTo>
                      <a:pt x="1" y="788"/>
                      <a:pt x="1" y="788"/>
                      <a:pt x="1" y="788"/>
                    </a:cubicBezTo>
                    <a:cubicBezTo>
                      <a:pt x="1" y="789"/>
                      <a:pt x="1" y="789"/>
                      <a:pt x="1" y="789"/>
                    </a:cubicBezTo>
                    <a:cubicBezTo>
                      <a:pt x="1" y="790"/>
                      <a:pt x="1" y="792"/>
                      <a:pt x="1" y="793"/>
                    </a:cubicBezTo>
                    <a:cubicBezTo>
                      <a:pt x="1" y="793"/>
                      <a:pt x="1" y="793"/>
                      <a:pt x="1" y="793"/>
                    </a:cubicBezTo>
                    <a:cubicBezTo>
                      <a:pt x="2" y="793"/>
                      <a:pt x="2" y="793"/>
                      <a:pt x="2" y="793"/>
                    </a:cubicBezTo>
                    <a:moveTo>
                      <a:pt x="1" y="801"/>
                    </a:moveTo>
                    <a:cubicBezTo>
                      <a:pt x="1" y="800"/>
                      <a:pt x="1" y="798"/>
                      <a:pt x="1" y="797"/>
                    </a:cubicBezTo>
                    <a:cubicBezTo>
                      <a:pt x="1" y="796"/>
                      <a:pt x="1" y="796"/>
                      <a:pt x="1" y="796"/>
                    </a:cubicBezTo>
                    <a:cubicBezTo>
                      <a:pt x="0" y="797"/>
                      <a:pt x="0" y="797"/>
                      <a:pt x="0" y="797"/>
                    </a:cubicBezTo>
                    <a:cubicBezTo>
                      <a:pt x="0" y="798"/>
                      <a:pt x="0" y="799"/>
                      <a:pt x="0" y="801"/>
                    </a:cubicBezTo>
                    <a:cubicBezTo>
                      <a:pt x="1" y="801"/>
                      <a:pt x="1" y="801"/>
                      <a:pt x="1" y="801"/>
                    </a:cubicBezTo>
                    <a:cubicBezTo>
                      <a:pt x="1" y="801"/>
                      <a:pt x="1" y="801"/>
                      <a:pt x="1" y="801"/>
                    </a:cubicBezTo>
                    <a:cubicBezTo>
                      <a:pt x="1" y="801"/>
                      <a:pt x="1" y="801"/>
                      <a:pt x="1" y="801"/>
                    </a:cubicBezTo>
                    <a:moveTo>
                      <a:pt x="1" y="809"/>
                    </a:moveTo>
                    <a:cubicBezTo>
                      <a:pt x="1" y="808"/>
                      <a:pt x="1" y="806"/>
                      <a:pt x="1" y="805"/>
                    </a:cubicBezTo>
                    <a:cubicBezTo>
                      <a:pt x="1" y="804"/>
                      <a:pt x="1" y="804"/>
                      <a:pt x="1" y="804"/>
                    </a:cubicBezTo>
                    <a:cubicBezTo>
                      <a:pt x="0" y="805"/>
                      <a:pt x="0" y="805"/>
                      <a:pt x="0" y="805"/>
                    </a:cubicBezTo>
                    <a:cubicBezTo>
                      <a:pt x="0" y="806"/>
                      <a:pt x="0" y="807"/>
                      <a:pt x="0" y="809"/>
                    </a:cubicBezTo>
                    <a:cubicBezTo>
                      <a:pt x="1" y="809"/>
                      <a:pt x="1" y="809"/>
                      <a:pt x="1" y="809"/>
                    </a:cubicBezTo>
                    <a:cubicBezTo>
                      <a:pt x="1" y="809"/>
                      <a:pt x="1" y="809"/>
                      <a:pt x="1" y="809"/>
                    </a:cubicBezTo>
                    <a:cubicBezTo>
                      <a:pt x="1" y="809"/>
                      <a:pt x="1" y="809"/>
                      <a:pt x="1" y="809"/>
                    </a:cubicBezTo>
                    <a:moveTo>
                      <a:pt x="1" y="817"/>
                    </a:moveTo>
                    <a:cubicBezTo>
                      <a:pt x="1" y="815"/>
                      <a:pt x="1" y="814"/>
                      <a:pt x="1" y="813"/>
                    </a:cubicBezTo>
                    <a:cubicBezTo>
                      <a:pt x="0" y="812"/>
                      <a:pt x="0" y="812"/>
                      <a:pt x="0" y="812"/>
                    </a:cubicBezTo>
                    <a:cubicBezTo>
                      <a:pt x="0" y="813"/>
                      <a:pt x="0" y="813"/>
                      <a:pt x="0" y="813"/>
                    </a:cubicBezTo>
                    <a:cubicBezTo>
                      <a:pt x="0" y="814"/>
                      <a:pt x="0" y="815"/>
                      <a:pt x="0" y="817"/>
                    </a:cubicBezTo>
                    <a:cubicBezTo>
                      <a:pt x="0" y="817"/>
                      <a:pt x="0" y="817"/>
                      <a:pt x="0" y="817"/>
                    </a:cubicBezTo>
                    <a:cubicBezTo>
                      <a:pt x="1" y="817"/>
                      <a:pt x="1" y="817"/>
                      <a:pt x="1" y="817"/>
                    </a:cubicBezTo>
                    <a:cubicBezTo>
                      <a:pt x="1" y="817"/>
                      <a:pt x="1" y="817"/>
                      <a:pt x="1" y="817"/>
                    </a:cubicBezTo>
                    <a:moveTo>
                      <a:pt x="1" y="825"/>
                    </a:moveTo>
                    <a:cubicBezTo>
                      <a:pt x="1" y="823"/>
                      <a:pt x="1" y="822"/>
                      <a:pt x="1" y="821"/>
                    </a:cubicBezTo>
                    <a:cubicBezTo>
                      <a:pt x="0" y="820"/>
                      <a:pt x="0" y="820"/>
                      <a:pt x="0" y="820"/>
                    </a:cubicBezTo>
                    <a:cubicBezTo>
                      <a:pt x="0" y="821"/>
                      <a:pt x="0" y="821"/>
                      <a:pt x="0" y="821"/>
                    </a:cubicBezTo>
                    <a:cubicBezTo>
                      <a:pt x="0" y="822"/>
                      <a:pt x="0" y="823"/>
                      <a:pt x="0" y="825"/>
                    </a:cubicBezTo>
                    <a:cubicBezTo>
                      <a:pt x="0" y="825"/>
                      <a:pt x="0" y="825"/>
                      <a:pt x="0" y="825"/>
                    </a:cubicBezTo>
                    <a:cubicBezTo>
                      <a:pt x="1" y="825"/>
                      <a:pt x="1" y="825"/>
                      <a:pt x="1" y="825"/>
                    </a:cubicBezTo>
                    <a:moveTo>
                      <a:pt x="1" y="833"/>
                    </a:moveTo>
                    <a:cubicBezTo>
                      <a:pt x="1" y="831"/>
                      <a:pt x="1" y="830"/>
                      <a:pt x="1" y="829"/>
                    </a:cubicBezTo>
                    <a:cubicBezTo>
                      <a:pt x="0" y="828"/>
                      <a:pt x="0" y="828"/>
                      <a:pt x="0" y="828"/>
                    </a:cubicBezTo>
                    <a:cubicBezTo>
                      <a:pt x="0" y="829"/>
                      <a:pt x="0" y="829"/>
                      <a:pt x="0" y="829"/>
                    </a:cubicBezTo>
                    <a:cubicBezTo>
                      <a:pt x="0" y="830"/>
                      <a:pt x="0" y="831"/>
                      <a:pt x="0" y="833"/>
                    </a:cubicBezTo>
                    <a:cubicBezTo>
                      <a:pt x="0" y="833"/>
                      <a:pt x="0" y="833"/>
                      <a:pt x="0" y="833"/>
                    </a:cubicBezTo>
                    <a:cubicBezTo>
                      <a:pt x="1" y="833"/>
                      <a:pt x="1" y="833"/>
                      <a:pt x="1" y="833"/>
                    </a:cubicBezTo>
                    <a:moveTo>
                      <a:pt x="1" y="841"/>
                    </a:moveTo>
                    <a:cubicBezTo>
                      <a:pt x="1" y="839"/>
                      <a:pt x="1" y="838"/>
                      <a:pt x="1" y="837"/>
                    </a:cubicBezTo>
                    <a:cubicBezTo>
                      <a:pt x="0" y="836"/>
                      <a:pt x="0" y="836"/>
                      <a:pt x="0" y="836"/>
                    </a:cubicBezTo>
                    <a:cubicBezTo>
                      <a:pt x="0" y="837"/>
                      <a:pt x="0" y="837"/>
                      <a:pt x="0" y="837"/>
                    </a:cubicBezTo>
                    <a:cubicBezTo>
                      <a:pt x="0" y="838"/>
                      <a:pt x="0" y="839"/>
                      <a:pt x="0" y="841"/>
                    </a:cubicBezTo>
                    <a:cubicBezTo>
                      <a:pt x="1" y="841"/>
                      <a:pt x="1" y="841"/>
                      <a:pt x="1" y="841"/>
                    </a:cubicBezTo>
                    <a:cubicBezTo>
                      <a:pt x="1" y="841"/>
                      <a:pt x="1" y="841"/>
                      <a:pt x="1" y="841"/>
                    </a:cubicBezTo>
                    <a:moveTo>
                      <a:pt x="1" y="849"/>
                    </a:moveTo>
                    <a:cubicBezTo>
                      <a:pt x="1" y="847"/>
                      <a:pt x="1" y="846"/>
                      <a:pt x="1" y="845"/>
                    </a:cubicBezTo>
                    <a:cubicBezTo>
                      <a:pt x="1" y="844"/>
                      <a:pt x="1" y="844"/>
                      <a:pt x="1" y="844"/>
                    </a:cubicBezTo>
                    <a:cubicBezTo>
                      <a:pt x="0" y="845"/>
                      <a:pt x="0" y="845"/>
                      <a:pt x="0" y="845"/>
                    </a:cubicBezTo>
                    <a:cubicBezTo>
                      <a:pt x="0" y="846"/>
                      <a:pt x="0" y="847"/>
                      <a:pt x="0" y="849"/>
                    </a:cubicBezTo>
                    <a:cubicBezTo>
                      <a:pt x="1" y="849"/>
                      <a:pt x="1" y="849"/>
                      <a:pt x="1" y="849"/>
                    </a:cubicBezTo>
                    <a:cubicBezTo>
                      <a:pt x="1" y="849"/>
                      <a:pt x="1" y="849"/>
                      <a:pt x="1" y="849"/>
                    </a:cubicBezTo>
                    <a:moveTo>
                      <a:pt x="1" y="857"/>
                    </a:moveTo>
                    <a:cubicBezTo>
                      <a:pt x="1" y="855"/>
                      <a:pt x="1" y="854"/>
                      <a:pt x="1" y="853"/>
                    </a:cubicBezTo>
                    <a:cubicBezTo>
                      <a:pt x="1" y="852"/>
                      <a:pt x="1" y="852"/>
                      <a:pt x="1" y="852"/>
                    </a:cubicBezTo>
                    <a:cubicBezTo>
                      <a:pt x="0" y="853"/>
                      <a:pt x="0" y="853"/>
                      <a:pt x="0" y="853"/>
                    </a:cubicBezTo>
                    <a:cubicBezTo>
                      <a:pt x="0" y="854"/>
                      <a:pt x="0" y="855"/>
                      <a:pt x="0" y="857"/>
                    </a:cubicBezTo>
                    <a:cubicBezTo>
                      <a:pt x="1" y="857"/>
                      <a:pt x="1" y="857"/>
                      <a:pt x="1" y="857"/>
                    </a:cubicBezTo>
                    <a:cubicBezTo>
                      <a:pt x="1" y="857"/>
                      <a:pt x="1" y="857"/>
                      <a:pt x="1" y="857"/>
                    </a:cubicBezTo>
                    <a:moveTo>
                      <a:pt x="2" y="865"/>
                    </a:moveTo>
                    <a:cubicBezTo>
                      <a:pt x="2" y="863"/>
                      <a:pt x="2" y="862"/>
                      <a:pt x="2" y="861"/>
                    </a:cubicBezTo>
                    <a:cubicBezTo>
                      <a:pt x="1" y="860"/>
                      <a:pt x="1" y="860"/>
                      <a:pt x="1" y="860"/>
                    </a:cubicBezTo>
                    <a:cubicBezTo>
                      <a:pt x="1" y="861"/>
                      <a:pt x="1" y="861"/>
                      <a:pt x="1" y="861"/>
                    </a:cubicBezTo>
                    <a:cubicBezTo>
                      <a:pt x="1" y="862"/>
                      <a:pt x="1" y="863"/>
                      <a:pt x="1" y="865"/>
                    </a:cubicBezTo>
                    <a:cubicBezTo>
                      <a:pt x="1" y="865"/>
                      <a:pt x="1" y="865"/>
                      <a:pt x="1" y="865"/>
                    </a:cubicBezTo>
                    <a:cubicBezTo>
                      <a:pt x="2" y="865"/>
                      <a:pt x="2" y="865"/>
                      <a:pt x="2" y="865"/>
                    </a:cubicBezTo>
                    <a:moveTo>
                      <a:pt x="2" y="873"/>
                    </a:moveTo>
                    <a:cubicBezTo>
                      <a:pt x="2" y="871"/>
                      <a:pt x="2" y="870"/>
                      <a:pt x="2" y="869"/>
                    </a:cubicBezTo>
                    <a:cubicBezTo>
                      <a:pt x="1" y="868"/>
                      <a:pt x="1" y="868"/>
                      <a:pt x="1" y="868"/>
                    </a:cubicBezTo>
                    <a:cubicBezTo>
                      <a:pt x="1" y="869"/>
                      <a:pt x="1" y="869"/>
                      <a:pt x="1" y="869"/>
                    </a:cubicBezTo>
                    <a:cubicBezTo>
                      <a:pt x="1" y="870"/>
                      <a:pt x="1" y="871"/>
                      <a:pt x="1" y="873"/>
                    </a:cubicBezTo>
                    <a:cubicBezTo>
                      <a:pt x="2" y="873"/>
                      <a:pt x="2" y="873"/>
                      <a:pt x="2" y="873"/>
                    </a:cubicBezTo>
                    <a:cubicBezTo>
                      <a:pt x="2" y="873"/>
                      <a:pt x="2" y="873"/>
                      <a:pt x="2" y="873"/>
                    </a:cubicBezTo>
                    <a:moveTo>
                      <a:pt x="3" y="881"/>
                    </a:moveTo>
                    <a:cubicBezTo>
                      <a:pt x="3" y="879"/>
                      <a:pt x="2" y="878"/>
                      <a:pt x="2" y="877"/>
                    </a:cubicBezTo>
                    <a:cubicBezTo>
                      <a:pt x="2" y="876"/>
                      <a:pt x="2" y="876"/>
                      <a:pt x="2" y="876"/>
                    </a:cubicBezTo>
                    <a:cubicBezTo>
                      <a:pt x="1" y="877"/>
                      <a:pt x="1" y="877"/>
                      <a:pt x="1" y="877"/>
                    </a:cubicBezTo>
                    <a:cubicBezTo>
                      <a:pt x="1" y="878"/>
                      <a:pt x="2" y="879"/>
                      <a:pt x="2" y="881"/>
                    </a:cubicBezTo>
                    <a:cubicBezTo>
                      <a:pt x="2" y="881"/>
                      <a:pt x="2" y="881"/>
                      <a:pt x="2" y="881"/>
                    </a:cubicBezTo>
                    <a:cubicBezTo>
                      <a:pt x="3" y="881"/>
                      <a:pt x="3" y="881"/>
                      <a:pt x="3" y="881"/>
                    </a:cubicBezTo>
                    <a:cubicBezTo>
                      <a:pt x="3" y="881"/>
                      <a:pt x="3" y="881"/>
                      <a:pt x="3" y="881"/>
                    </a:cubicBezTo>
                    <a:moveTo>
                      <a:pt x="3" y="889"/>
                    </a:moveTo>
                    <a:cubicBezTo>
                      <a:pt x="3" y="887"/>
                      <a:pt x="3" y="886"/>
                      <a:pt x="3" y="885"/>
                    </a:cubicBezTo>
                    <a:cubicBezTo>
                      <a:pt x="2" y="884"/>
                      <a:pt x="2" y="884"/>
                      <a:pt x="2" y="884"/>
                    </a:cubicBezTo>
                    <a:cubicBezTo>
                      <a:pt x="2" y="885"/>
                      <a:pt x="2" y="885"/>
                      <a:pt x="2" y="885"/>
                    </a:cubicBezTo>
                    <a:cubicBezTo>
                      <a:pt x="2" y="886"/>
                      <a:pt x="2" y="887"/>
                      <a:pt x="2" y="889"/>
                    </a:cubicBezTo>
                    <a:cubicBezTo>
                      <a:pt x="3" y="889"/>
                      <a:pt x="3" y="889"/>
                      <a:pt x="3" y="889"/>
                    </a:cubicBezTo>
                    <a:cubicBezTo>
                      <a:pt x="3" y="889"/>
                      <a:pt x="3" y="889"/>
                      <a:pt x="3" y="889"/>
                    </a:cubicBezTo>
                    <a:moveTo>
                      <a:pt x="4" y="896"/>
                    </a:moveTo>
                    <a:cubicBezTo>
                      <a:pt x="4" y="895"/>
                      <a:pt x="4" y="894"/>
                      <a:pt x="4" y="893"/>
                    </a:cubicBezTo>
                    <a:cubicBezTo>
                      <a:pt x="3" y="892"/>
                      <a:pt x="3" y="892"/>
                      <a:pt x="3" y="892"/>
                    </a:cubicBezTo>
                    <a:cubicBezTo>
                      <a:pt x="3" y="893"/>
                      <a:pt x="3" y="893"/>
                      <a:pt x="3" y="893"/>
                    </a:cubicBezTo>
                    <a:cubicBezTo>
                      <a:pt x="3" y="894"/>
                      <a:pt x="3" y="895"/>
                      <a:pt x="3" y="897"/>
                    </a:cubicBezTo>
                    <a:cubicBezTo>
                      <a:pt x="3" y="897"/>
                      <a:pt x="3" y="897"/>
                      <a:pt x="3" y="897"/>
                    </a:cubicBezTo>
                    <a:cubicBezTo>
                      <a:pt x="4" y="896"/>
                      <a:pt x="4" y="896"/>
                      <a:pt x="4" y="896"/>
                    </a:cubicBezTo>
                    <a:moveTo>
                      <a:pt x="5" y="904"/>
                    </a:moveTo>
                    <a:cubicBezTo>
                      <a:pt x="4" y="903"/>
                      <a:pt x="4" y="902"/>
                      <a:pt x="4" y="900"/>
                    </a:cubicBezTo>
                    <a:cubicBezTo>
                      <a:pt x="4" y="900"/>
                      <a:pt x="4" y="900"/>
                      <a:pt x="4" y="900"/>
                    </a:cubicBezTo>
                    <a:cubicBezTo>
                      <a:pt x="3" y="901"/>
                      <a:pt x="3" y="901"/>
                      <a:pt x="3" y="901"/>
                    </a:cubicBezTo>
                    <a:cubicBezTo>
                      <a:pt x="3" y="902"/>
                      <a:pt x="3" y="903"/>
                      <a:pt x="4" y="905"/>
                    </a:cubicBezTo>
                    <a:cubicBezTo>
                      <a:pt x="4" y="905"/>
                      <a:pt x="4" y="905"/>
                      <a:pt x="4" y="905"/>
                    </a:cubicBezTo>
                    <a:cubicBezTo>
                      <a:pt x="5" y="904"/>
                      <a:pt x="5" y="904"/>
                      <a:pt x="5" y="904"/>
                    </a:cubicBezTo>
                    <a:moveTo>
                      <a:pt x="5" y="912"/>
                    </a:moveTo>
                    <a:cubicBezTo>
                      <a:pt x="5" y="911"/>
                      <a:pt x="5" y="910"/>
                      <a:pt x="5" y="908"/>
                    </a:cubicBezTo>
                    <a:cubicBezTo>
                      <a:pt x="4" y="908"/>
                      <a:pt x="4" y="908"/>
                      <a:pt x="4" y="908"/>
                    </a:cubicBezTo>
                    <a:cubicBezTo>
                      <a:pt x="4" y="909"/>
                      <a:pt x="4" y="909"/>
                      <a:pt x="4" y="909"/>
                    </a:cubicBezTo>
                    <a:cubicBezTo>
                      <a:pt x="4" y="910"/>
                      <a:pt x="4" y="911"/>
                      <a:pt x="4" y="912"/>
                    </a:cubicBezTo>
                    <a:cubicBezTo>
                      <a:pt x="5" y="913"/>
                      <a:pt x="5" y="913"/>
                      <a:pt x="5" y="913"/>
                    </a:cubicBezTo>
                    <a:cubicBezTo>
                      <a:pt x="5" y="912"/>
                      <a:pt x="5" y="912"/>
                      <a:pt x="5" y="912"/>
                    </a:cubicBezTo>
                    <a:moveTo>
                      <a:pt x="6" y="920"/>
                    </a:moveTo>
                    <a:cubicBezTo>
                      <a:pt x="6" y="919"/>
                      <a:pt x="6" y="918"/>
                      <a:pt x="6" y="916"/>
                    </a:cubicBezTo>
                    <a:cubicBezTo>
                      <a:pt x="5" y="916"/>
                      <a:pt x="5" y="916"/>
                      <a:pt x="5" y="916"/>
                    </a:cubicBezTo>
                    <a:cubicBezTo>
                      <a:pt x="5" y="916"/>
                      <a:pt x="5" y="916"/>
                      <a:pt x="5" y="916"/>
                    </a:cubicBezTo>
                    <a:cubicBezTo>
                      <a:pt x="5" y="918"/>
                      <a:pt x="5" y="919"/>
                      <a:pt x="5" y="920"/>
                    </a:cubicBezTo>
                    <a:cubicBezTo>
                      <a:pt x="6" y="921"/>
                      <a:pt x="6" y="921"/>
                      <a:pt x="6" y="921"/>
                    </a:cubicBezTo>
                    <a:cubicBezTo>
                      <a:pt x="6" y="920"/>
                      <a:pt x="6" y="920"/>
                      <a:pt x="6" y="920"/>
                    </a:cubicBezTo>
                    <a:moveTo>
                      <a:pt x="7" y="928"/>
                    </a:moveTo>
                    <a:cubicBezTo>
                      <a:pt x="7" y="927"/>
                      <a:pt x="7" y="926"/>
                      <a:pt x="7" y="924"/>
                    </a:cubicBezTo>
                    <a:cubicBezTo>
                      <a:pt x="6" y="924"/>
                      <a:pt x="6" y="924"/>
                      <a:pt x="6" y="924"/>
                    </a:cubicBezTo>
                    <a:cubicBezTo>
                      <a:pt x="6" y="924"/>
                      <a:pt x="6" y="924"/>
                      <a:pt x="6" y="924"/>
                    </a:cubicBezTo>
                    <a:cubicBezTo>
                      <a:pt x="6" y="926"/>
                      <a:pt x="6" y="927"/>
                      <a:pt x="6" y="928"/>
                    </a:cubicBezTo>
                    <a:cubicBezTo>
                      <a:pt x="7" y="929"/>
                      <a:pt x="7" y="929"/>
                      <a:pt x="7" y="929"/>
                    </a:cubicBezTo>
                    <a:cubicBezTo>
                      <a:pt x="7" y="928"/>
                      <a:pt x="7" y="928"/>
                      <a:pt x="7" y="928"/>
                    </a:cubicBezTo>
                    <a:moveTo>
                      <a:pt x="8" y="936"/>
                    </a:moveTo>
                    <a:cubicBezTo>
                      <a:pt x="8" y="935"/>
                      <a:pt x="8" y="934"/>
                      <a:pt x="8" y="932"/>
                    </a:cubicBezTo>
                    <a:cubicBezTo>
                      <a:pt x="7" y="932"/>
                      <a:pt x="7" y="932"/>
                      <a:pt x="7" y="932"/>
                    </a:cubicBezTo>
                    <a:cubicBezTo>
                      <a:pt x="7" y="932"/>
                      <a:pt x="7" y="932"/>
                      <a:pt x="7" y="932"/>
                    </a:cubicBezTo>
                    <a:cubicBezTo>
                      <a:pt x="7" y="934"/>
                      <a:pt x="7" y="935"/>
                      <a:pt x="7" y="936"/>
                    </a:cubicBezTo>
                    <a:cubicBezTo>
                      <a:pt x="8" y="937"/>
                      <a:pt x="8" y="937"/>
                      <a:pt x="8" y="937"/>
                    </a:cubicBezTo>
                    <a:cubicBezTo>
                      <a:pt x="8" y="936"/>
                      <a:pt x="8" y="936"/>
                      <a:pt x="8" y="936"/>
                    </a:cubicBezTo>
                    <a:moveTo>
                      <a:pt x="9" y="944"/>
                    </a:moveTo>
                    <a:cubicBezTo>
                      <a:pt x="9" y="943"/>
                      <a:pt x="9" y="941"/>
                      <a:pt x="9" y="940"/>
                    </a:cubicBezTo>
                    <a:cubicBezTo>
                      <a:pt x="8" y="940"/>
                      <a:pt x="8" y="940"/>
                      <a:pt x="8" y="940"/>
                    </a:cubicBezTo>
                    <a:cubicBezTo>
                      <a:pt x="8" y="940"/>
                      <a:pt x="8" y="940"/>
                      <a:pt x="8" y="940"/>
                    </a:cubicBezTo>
                    <a:cubicBezTo>
                      <a:pt x="8" y="942"/>
                      <a:pt x="8" y="943"/>
                      <a:pt x="8" y="944"/>
                    </a:cubicBezTo>
                    <a:cubicBezTo>
                      <a:pt x="9" y="945"/>
                      <a:pt x="9" y="945"/>
                      <a:pt x="9" y="945"/>
                    </a:cubicBezTo>
                    <a:cubicBezTo>
                      <a:pt x="9" y="944"/>
                      <a:pt x="9" y="944"/>
                      <a:pt x="9" y="944"/>
                    </a:cubicBezTo>
                    <a:moveTo>
                      <a:pt x="10" y="952"/>
                    </a:moveTo>
                    <a:cubicBezTo>
                      <a:pt x="10" y="951"/>
                      <a:pt x="10" y="949"/>
                      <a:pt x="10" y="948"/>
                    </a:cubicBezTo>
                    <a:cubicBezTo>
                      <a:pt x="9" y="948"/>
                      <a:pt x="9" y="948"/>
                      <a:pt x="9" y="948"/>
                    </a:cubicBezTo>
                    <a:cubicBezTo>
                      <a:pt x="9" y="948"/>
                      <a:pt x="9" y="948"/>
                      <a:pt x="9" y="948"/>
                    </a:cubicBezTo>
                    <a:cubicBezTo>
                      <a:pt x="9" y="949"/>
                      <a:pt x="9" y="951"/>
                      <a:pt x="9" y="952"/>
                    </a:cubicBezTo>
                    <a:cubicBezTo>
                      <a:pt x="10" y="953"/>
                      <a:pt x="10" y="953"/>
                      <a:pt x="10" y="953"/>
                    </a:cubicBezTo>
                    <a:cubicBezTo>
                      <a:pt x="10" y="952"/>
                      <a:pt x="10" y="952"/>
                      <a:pt x="10" y="952"/>
                    </a:cubicBezTo>
                    <a:moveTo>
                      <a:pt x="12" y="960"/>
                    </a:moveTo>
                    <a:cubicBezTo>
                      <a:pt x="11" y="959"/>
                      <a:pt x="11" y="957"/>
                      <a:pt x="11" y="956"/>
                    </a:cubicBezTo>
                    <a:cubicBezTo>
                      <a:pt x="10" y="956"/>
                      <a:pt x="10" y="956"/>
                      <a:pt x="10" y="956"/>
                    </a:cubicBezTo>
                    <a:cubicBezTo>
                      <a:pt x="10" y="956"/>
                      <a:pt x="10" y="956"/>
                      <a:pt x="10" y="956"/>
                    </a:cubicBezTo>
                    <a:cubicBezTo>
                      <a:pt x="10" y="957"/>
                      <a:pt x="10" y="959"/>
                      <a:pt x="11" y="960"/>
                    </a:cubicBezTo>
                    <a:cubicBezTo>
                      <a:pt x="11" y="960"/>
                      <a:pt x="11" y="960"/>
                      <a:pt x="11" y="960"/>
                    </a:cubicBezTo>
                    <a:cubicBezTo>
                      <a:pt x="12" y="960"/>
                      <a:pt x="12" y="960"/>
                      <a:pt x="12" y="960"/>
                    </a:cubicBezTo>
                    <a:cubicBezTo>
                      <a:pt x="12" y="960"/>
                      <a:pt x="12" y="960"/>
                      <a:pt x="12" y="960"/>
                    </a:cubicBezTo>
                    <a:moveTo>
                      <a:pt x="13" y="968"/>
                    </a:moveTo>
                    <a:cubicBezTo>
                      <a:pt x="13" y="966"/>
                      <a:pt x="13" y="965"/>
                      <a:pt x="12" y="964"/>
                    </a:cubicBezTo>
                    <a:cubicBezTo>
                      <a:pt x="12" y="963"/>
                      <a:pt x="12" y="963"/>
                      <a:pt x="12" y="963"/>
                    </a:cubicBezTo>
                    <a:cubicBezTo>
                      <a:pt x="11" y="964"/>
                      <a:pt x="11" y="964"/>
                      <a:pt x="11" y="964"/>
                    </a:cubicBezTo>
                    <a:cubicBezTo>
                      <a:pt x="12" y="965"/>
                      <a:pt x="12" y="967"/>
                      <a:pt x="12" y="968"/>
                    </a:cubicBezTo>
                    <a:cubicBezTo>
                      <a:pt x="13" y="968"/>
                      <a:pt x="13" y="968"/>
                      <a:pt x="13" y="968"/>
                    </a:cubicBezTo>
                    <a:cubicBezTo>
                      <a:pt x="13" y="968"/>
                      <a:pt x="13" y="968"/>
                      <a:pt x="13" y="968"/>
                    </a:cubicBezTo>
                    <a:moveTo>
                      <a:pt x="14" y="976"/>
                    </a:moveTo>
                    <a:cubicBezTo>
                      <a:pt x="14" y="974"/>
                      <a:pt x="14" y="973"/>
                      <a:pt x="14" y="972"/>
                    </a:cubicBezTo>
                    <a:cubicBezTo>
                      <a:pt x="13" y="971"/>
                      <a:pt x="13" y="971"/>
                      <a:pt x="13" y="971"/>
                    </a:cubicBezTo>
                    <a:cubicBezTo>
                      <a:pt x="13" y="972"/>
                      <a:pt x="13" y="972"/>
                      <a:pt x="13" y="972"/>
                    </a:cubicBezTo>
                    <a:cubicBezTo>
                      <a:pt x="13" y="973"/>
                      <a:pt x="13" y="974"/>
                      <a:pt x="13" y="976"/>
                    </a:cubicBezTo>
                    <a:cubicBezTo>
                      <a:pt x="14" y="976"/>
                      <a:pt x="14" y="976"/>
                      <a:pt x="14" y="976"/>
                    </a:cubicBezTo>
                    <a:cubicBezTo>
                      <a:pt x="14" y="976"/>
                      <a:pt x="14" y="976"/>
                      <a:pt x="14" y="976"/>
                    </a:cubicBezTo>
                    <a:cubicBezTo>
                      <a:pt x="14" y="976"/>
                      <a:pt x="14" y="976"/>
                      <a:pt x="14" y="976"/>
                    </a:cubicBezTo>
                    <a:moveTo>
                      <a:pt x="16" y="983"/>
                    </a:moveTo>
                    <a:cubicBezTo>
                      <a:pt x="16" y="982"/>
                      <a:pt x="15" y="981"/>
                      <a:pt x="15" y="980"/>
                    </a:cubicBezTo>
                    <a:cubicBezTo>
                      <a:pt x="15" y="979"/>
                      <a:pt x="15" y="979"/>
                      <a:pt x="15" y="979"/>
                    </a:cubicBezTo>
                    <a:cubicBezTo>
                      <a:pt x="14" y="980"/>
                      <a:pt x="14" y="980"/>
                      <a:pt x="14" y="980"/>
                    </a:cubicBezTo>
                    <a:cubicBezTo>
                      <a:pt x="14" y="981"/>
                      <a:pt x="15" y="982"/>
                      <a:pt x="15" y="984"/>
                    </a:cubicBezTo>
                    <a:cubicBezTo>
                      <a:pt x="15" y="984"/>
                      <a:pt x="15" y="984"/>
                      <a:pt x="15" y="984"/>
                    </a:cubicBezTo>
                    <a:cubicBezTo>
                      <a:pt x="16" y="983"/>
                      <a:pt x="16" y="983"/>
                      <a:pt x="16" y="983"/>
                    </a:cubicBezTo>
                    <a:moveTo>
                      <a:pt x="17" y="991"/>
                    </a:moveTo>
                    <a:cubicBezTo>
                      <a:pt x="17" y="990"/>
                      <a:pt x="17" y="989"/>
                      <a:pt x="17" y="987"/>
                    </a:cubicBezTo>
                    <a:cubicBezTo>
                      <a:pt x="16" y="987"/>
                      <a:pt x="16" y="987"/>
                      <a:pt x="16" y="987"/>
                    </a:cubicBezTo>
                    <a:cubicBezTo>
                      <a:pt x="16" y="988"/>
                      <a:pt x="16" y="988"/>
                      <a:pt x="16" y="988"/>
                    </a:cubicBezTo>
                    <a:cubicBezTo>
                      <a:pt x="16" y="989"/>
                      <a:pt x="16" y="990"/>
                      <a:pt x="16" y="991"/>
                    </a:cubicBezTo>
                    <a:cubicBezTo>
                      <a:pt x="17" y="992"/>
                      <a:pt x="17" y="992"/>
                      <a:pt x="17" y="992"/>
                    </a:cubicBezTo>
                    <a:cubicBezTo>
                      <a:pt x="17" y="991"/>
                      <a:pt x="17" y="991"/>
                      <a:pt x="17" y="991"/>
                    </a:cubicBezTo>
                    <a:moveTo>
                      <a:pt x="19" y="999"/>
                    </a:moveTo>
                    <a:cubicBezTo>
                      <a:pt x="19" y="998"/>
                      <a:pt x="18" y="996"/>
                      <a:pt x="18" y="995"/>
                    </a:cubicBezTo>
                    <a:cubicBezTo>
                      <a:pt x="18" y="995"/>
                      <a:pt x="18" y="995"/>
                      <a:pt x="18" y="995"/>
                    </a:cubicBezTo>
                    <a:cubicBezTo>
                      <a:pt x="17" y="995"/>
                      <a:pt x="17" y="995"/>
                      <a:pt x="17" y="995"/>
                    </a:cubicBezTo>
                    <a:cubicBezTo>
                      <a:pt x="18" y="997"/>
                      <a:pt x="18" y="998"/>
                      <a:pt x="18" y="999"/>
                    </a:cubicBezTo>
                    <a:cubicBezTo>
                      <a:pt x="19" y="1000"/>
                      <a:pt x="19" y="1000"/>
                      <a:pt x="19" y="1000"/>
                    </a:cubicBezTo>
                    <a:cubicBezTo>
                      <a:pt x="19" y="999"/>
                      <a:pt x="19" y="999"/>
                      <a:pt x="19" y="999"/>
                    </a:cubicBezTo>
                    <a:moveTo>
                      <a:pt x="21" y="1007"/>
                    </a:moveTo>
                    <a:cubicBezTo>
                      <a:pt x="20" y="1006"/>
                      <a:pt x="20" y="1004"/>
                      <a:pt x="20" y="1003"/>
                    </a:cubicBezTo>
                    <a:cubicBezTo>
                      <a:pt x="19" y="1003"/>
                      <a:pt x="19" y="1003"/>
                      <a:pt x="19" y="1003"/>
                    </a:cubicBezTo>
                    <a:cubicBezTo>
                      <a:pt x="19" y="1003"/>
                      <a:pt x="19" y="1003"/>
                      <a:pt x="19" y="1003"/>
                    </a:cubicBezTo>
                    <a:cubicBezTo>
                      <a:pt x="19" y="1005"/>
                      <a:pt x="19" y="1006"/>
                      <a:pt x="20" y="1007"/>
                    </a:cubicBezTo>
                    <a:cubicBezTo>
                      <a:pt x="20" y="1007"/>
                      <a:pt x="20" y="1007"/>
                      <a:pt x="20" y="1007"/>
                    </a:cubicBezTo>
                    <a:cubicBezTo>
                      <a:pt x="21" y="1007"/>
                      <a:pt x="21" y="1007"/>
                      <a:pt x="21" y="1007"/>
                    </a:cubicBezTo>
                    <a:cubicBezTo>
                      <a:pt x="21" y="1007"/>
                      <a:pt x="21" y="1007"/>
                      <a:pt x="21" y="1007"/>
                    </a:cubicBezTo>
                    <a:moveTo>
                      <a:pt x="23" y="1015"/>
                    </a:moveTo>
                    <a:cubicBezTo>
                      <a:pt x="22" y="1013"/>
                      <a:pt x="22" y="1012"/>
                      <a:pt x="22" y="1011"/>
                    </a:cubicBezTo>
                    <a:cubicBezTo>
                      <a:pt x="21" y="1010"/>
                      <a:pt x="21" y="1010"/>
                      <a:pt x="21" y="1010"/>
                    </a:cubicBezTo>
                    <a:cubicBezTo>
                      <a:pt x="21" y="1011"/>
                      <a:pt x="21" y="1011"/>
                      <a:pt x="21" y="1011"/>
                    </a:cubicBezTo>
                    <a:cubicBezTo>
                      <a:pt x="21" y="1012"/>
                      <a:pt x="21" y="1014"/>
                      <a:pt x="22" y="1015"/>
                    </a:cubicBezTo>
                    <a:cubicBezTo>
                      <a:pt x="22" y="1015"/>
                      <a:pt x="22" y="1015"/>
                      <a:pt x="22" y="1015"/>
                    </a:cubicBezTo>
                    <a:cubicBezTo>
                      <a:pt x="23" y="1015"/>
                      <a:pt x="23" y="1015"/>
                      <a:pt x="23" y="1015"/>
                    </a:cubicBezTo>
                    <a:moveTo>
                      <a:pt x="24" y="1022"/>
                    </a:moveTo>
                    <a:cubicBezTo>
                      <a:pt x="24" y="1021"/>
                      <a:pt x="24" y="1020"/>
                      <a:pt x="23" y="1019"/>
                    </a:cubicBezTo>
                    <a:cubicBezTo>
                      <a:pt x="23" y="1018"/>
                      <a:pt x="23" y="1018"/>
                      <a:pt x="23" y="1018"/>
                    </a:cubicBezTo>
                    <a:cubicBezTo>
                      <a:pt x="22" y="1019"/>
                      <a:pt x="22" y="1019"/>
                      <a:pt x="22" y="1019"/>
                    </a:cubicBezTo>
                    <a:cubicBezTo>
                      <a:pt x="23" y="1020"/>
                      <a:pt x="23" y="1021"/>
                      <a:pt x="23" y="1023"/>
                    </a:cubicBezTo>
                    <a:cubicBezTo>
                      <a:pt x="24" y="1023"/>
                      <a:pt x="24" y="1023"/>
                      <a:pt x="24" y="1023"/>
                    </a:cubicBezTo>
                    <a:cubicBezTo>
                      <a:pt x="24" y="1022"/>
                      <a:pt x="24" y="1022"/>
                      <a:pt x="24" y="1022"/>
                    </a:cubicBezTo>
                    <a:moveTo>
                      <a:pt x="26" y="1030"/>
                    </a:moveTo>
                    <a:cubicBezTo>
                      <a:pt x="26" y="1029"/>
                      <a:pt x="26" y="1028"/>
                      <a:pt x="25" y="1026"/>
                    </a:cubicBezTo>
                    <a:cubicBezTo>
                      <a:pt x="25" y="1026"/>
                      <a:pt x="25" y="1026"/>
                      <a:pt x="25" y="1026"/>
                    </a:cubicBezTo>
                    <a:cubicBezTo>
                      <a:pt x="24" y="1027"/>
                      <a:pt x="24" y="1027"/>
                      <a:pt x="24" y="1027"/>
                    </a:cubicBezTo>
                    <a:cubicBezTo>
                      <a:pt x="25" y="1028"/>
                      <a:pt x="25" y="1029"/>
                      <a:pt x="25" y="1030"/>
                    </a:cubicBezTo>
                    <a:cubicBezTo>
                      <a:pt x="26" y="1031"/>
                      <a:pt x="26" y="1031"/>
                      <a:pt x="26" y="1031"/>
                    </a:cubicBezTo>
                    <a:cubicBezTo>
                      <a:pt x="26" y="1030"/>
                      <a:pt x="26" y="1030"/>
                      <a:pt x="26" y="1030"/>
                    </a:cubicBezTo>
                    <a:moveTo>
                      <a:pt x="28" y="1038"/>
                    </a:moveTo>
                    <a:cubicBezTo>
                      <a:pt x="28" y="1037"/>
                      <a:pt x="28" y="1035"/>
                      <a:pt x="27" y="1034"/>
                    </a:cubicBezTo>
                    <a:cubicBezTo>
                      <a:pt x="27" y="1034"/>
                      <a:pt x="27" y="1034"/>
                      <a:pt x="27" y="1034"/>
                    </a:cubicBezTo>
                    <a:cubicBezTo>
                      <a:pt x="26" y="1034"/>
                      <a:pt x="26" y="1034"/>
                      <a:pt x="26" y="1034"/>
                    </a:cubicBezTo>
                    <a:cubicBezTo>
                      <a:pt x="27" y="1036"/>
                      <a:pt x="27" y="1037"/>
                      <a:pt x="27" y="1038"/>
                    </a:cubicBezTo>
                    <a:cubicBezTo>
                      <a:pt x="28" y="1039"/>
                      <a:pt x="28" y="1039"/>
                      <a:pt x="28" y="1039"/>
                    </a:cubicBezTo>
                    <a:cubicBezTo>
                      <a:pt x="28" y="1038"/>
                      <a:pt x="28" y="1038"/>
                      <a:pt x="28" y="1038"/>
                    </a:cubicBezTo>
                    <a:cubicBezTo>
                      <a:pt x="28" y="1038"/>
                      <a:pt x="28" y="1038"/>
                      <a:pt x="28" y="1038"/>
                    </a:cubicBezTo>
                    <a:moveTo>
                      <a:pt x="30" y="1046"/>
                    </a:moveTo>
                    <a:cubicBezTo>
                      <a:pt x="30" y="1044"/>
                      <a:pt x="30" y="1043"/>
                      <a:pt x="29" y="1042"/>
                    </a:cubicBezTo>
                    <a:cubicBezTo>
                      <a:pt x="29" y="1041"/>
                      <a:pt x="29" y="1041"/>
                      <a:pt x="29" y="1041"/>
                    </a:cubicBezTo>
                    <a:cubicBezTo>
                      <a:pt x="28" y="1042"/>
                      <a:pt x="28" y="1042"/>
                      <a:pt x="28" y="1042"/>
                    </a:cubicBezTo>
                    <a:cubicBezTo>
                      <a:pt x="29" y="1043"/>
                      <a:pt x="29" y="1045"/>
                      <a:pt x="29" y="1046"/>
                    </a:cubicBezTo>
                    <a:cubicBezTo>
                      <a:pt x="30" y="1046"/>
                      <a:pt x="30" y="1046"/>
                      <a:pt x="30" y="1046"/>
                    </a:cubicBezTo>
                    <a:cubicBezTo>
                      <a:pt x="30" y="1046"/>
                      <a:pt x="30" y="1046"/>
                      <a:pt x="30" y="1046"/>
                    </a:cubicBezTo>
                    <a:moveTo>
                      <a:pt x="33" y="1053"/>
                    </a:moveTo>
                    <a:cubicBezTo>
                      <a:pt x="32" y="1052"/>
                      <a:pt x="32" y="1051"/>
                      <a:pt x="31" y="1049"/>
                    </a:cubicBezTo>
                    <a:cubicBezTo>
                      <a:pt x="31" y="1049"/>
                      <a:pt x="31" y="1049"/>
                      <a:pt x="31" y="1049"/>
                    </a:cubicBezTo>
                    <a:cubicBezTo>
                      <a:pt x="31" y="1050"/>
                      <a:pt x="31" y="1050"/>
                      <a:pt x="31" y="1050"/>
                    </a:cubicBezTo>
                    <a:cubicBezTo>
                      <a:pt x="31" y="1051"/>
                      <a:pt x="31" y="1052"/>
                      <a:pt x="32" y="1054"/>
                    </a:cubicBezTo>
                    <a:cubicBezTo>
                      <a:pt x="32" y="1054"/>
                      <a:pt x="32" y="1054"/>
                      <a:pt x="32" y="1054"/>
                    </a:cubicBezTo>
                    <a:cubicBezTo>
                      <a:pt x="33" y="1053"/>
                      <a:pt x="33" y="1053"/>
                      <a:pt x="33" y="1053"/>
                    </a:cubicBezTo>
                    <a:cubicBezTo>
                      <a:pt x="33" y="1053"/>
                      <a:pt x="33" y="1053"/>
                      <a:pt x="33" y="1053"/>
                    </a:cubicBezTo>
                    <a:moveTo>
                      <a:pt x="35" y="1061"/>
                    </a:moveTo>
                    <a:cubicBezTo>
                      <a:pt x="34" y="1060"/>
                      <a:pt x="34" y="1058"/>
                      <a:pt x="34" y="1057"/>
                    </a:cubicBezTo>
                    <a:cubicBezTo>
                      <a:pt x="33" y="1057"/>
                      <a:pt x="33" y="1057"/>
                      <a:pt x="33" y="1057"/>
                    </a:cubicBezTo>
                    <a:cubicBezTo>
                      <a:pt x="33" y="1057"/>
                      <a:pt x="33" y="1057"/>
                      <a:pt x="33" y="1057"/>
                    </a:cubicBezTo>
                    <a:cubicBezTo>
                      <a:pt x="33" y="1059"/>
                      <a:pt x="33" y="1060"/>
                      <a:pt x="34" y="1061"/>
                    </a:cubicBezTo>
                    <a:cubicBezTo>
                      <a:pt x="34" y="1062"/>
                      <a:pt x="34" y="1062"/>
                      <a:pt x="34" y="1062"/>
                    </a:cubicBezTo>
                    <a:cubicBezTo>
                      <a:pt x="35" y="1061"/>
                      <a:pt x="35" y="1061"/>
                      <a:pt x="35" y="1061"/>
                    </a:cubicBezTo>
                    <a:moveTo>
                      <a:pt x="37" y="1069"/>
                    </a:moveTo>
                    <a:cubicBezTo>
                      <a:pt x="37" y="1067"/>
                      <a:pt x="36" y="1066"/>
                      <a:pt x="36" y="1065"/>
                    </a:cubicBezTo>
                    <a:cubicBezTo>
                      <a:pt x="35" y="1064"/>
                      <a:pt x="35" y="1064"/>
                      <a:pt x="35" y="1064"/>
                    </a:cubicBezTo>
                    <a:cubicBezTo>
                      <a:pt x="35" y="1065"/>
                      <a:pt x="35" y="1065"/>
                      <a:pt x="35" y="1065"/>
                    </a:cubicBezTo>
                    <a:cubicBezTo>
                      <a:pt x="35" y="1066"/>
                      <a:pt x="36" y="1068"/>
                      <a:pt x="36" y="1069"/>
                    </a:cubicBezTo>
                    <a:cubicBezTo>
                      <a:pt x="37" y="1069"/>
                      <a:pt x="37" y="1069"/>
                      <a:pt x="37" y="1069"/>
                    </a:cubicBezTo>
                    <a:cubicBezTo>
                      <a:pt x="37" y="1069"/>
                      <a:pt x="37" y="1069"/>
                      <a:pt x="37" y="1069"/>
                    </a:cubicBezTo>
                    <a:moveTo>
                      <a:pt x="39" y="1076"/>
                    </a:moveTo>
                    <a:cubicBezTo>
                      <a:pt x="39" y="1075"/>
                      <a:pt x="39" y="1074"/>
                      <a:pt x="38" y="1072"/>
                    </a:cubicBezTo>
                    <a:cubicBezTo>
                      <a:pt x="38" y="1072"/>
                      <a:pt x="38" y="1072"/>
                      <a:pt x="38" y="1072"/>
                    </a:cubicBezTo>
                    <a:cubicBezTo>
                      <a:pt x="37" y="1073"/>
                      <a:pt x="37" y="1073"/>
                      <a:pt x="37" y="1073"/>
                    </a:cubicBezTo>
                    <a:cubicBezTo>
                      <a:pt x="38" y="1074"/>
                      <a:pt x="38" y="1075"/>
                      <a:pt x="39" y="1077"/>
                    </a:cubicBezTo>
                    <a:cubicBezTo>
                      <a:pt x="39" y="1077"/>
                      <a:pt x="39" y="1077"/>
                      <a:pt x="39" y="1077"/>
                    </a:cubicBezTo>
                    <a:cubicBezTo>
                      <a:pt x="39" y="1076"/>
                      <a:pt x="39" y="1076"/>
                      <a:pt x="39" y="1076"/>
                    </a:cubicBezTo>
                    <a:cubicBezTo>
                      <a:pt x="39" y="1076"/>
                      <a:pt x="39" y="1076"/>
                      <a:pt x="39" y="1076"/>
                    </a:cubicBezTo>
                    <a:moveTo>
                      <a:pt x="42" y="1084"/>
                    </a:moveTo>
                    <a:cubicBezTo>
                      <a:pt x="42" y="1083"/>
                      <a:pt x="41" y="1081"/>
                      <a:pt x="41" y="1080"/>
                    </a:cubicBezTo>
                    <a:cubicBezTo>
                      <a:pt x="40" y="1080"/>
                      <a:pt x="40" y="1080"/>
                      <a:pt x="40" y="1080"/>
                    </a:cubicBezTo>
                    <a:cubicBezTo>
                      <a:pt x="40" y="1080"/>
                      <a:pt x="40" y="1080"/>
                      <a:pt x="40" y="1080"/>
                    </a:cubicBezTo>
                    <a:cubicBezTo>
                      <a:pt x="40" y="1082"/>
                      <a:pt x="41" y="1083"/>
                      <a:pt x="41" y="1084"/>
                    </a:cubicBezTo>
                    <a:cubicBezTo>
                      <a:pt x="42" y="1084"/>
                      <a:pt x="42" y="1084"/>
                      <a:pt x="42" y="1084"/>
                    </a:cubicBezTo>
                    <a:cubicBezTo>
                      <a:pt x="42" y="1084"/>
                      <a:pt x="42" y="1084"/>
                      <a:pt x="42" y="1084"/>
                    </a:cubicBezTo>
                    <a:moveTo>
                      <a:pt x="44" y="1091"/>
                    </a:moveTo>
                    <a:cubicBezTo>
                      <a:pt x="44" y="1090"/>
                      <a:pt x="44" y="1089"/>
                      <a:pt x="43" y="1088"/>
                    </a:cubicBezTo>
                    <a:cubicBezTo>
                      <a:pt x="43" y="1087"/>
                      <a:pt x="43" y="1087"/>
                      <a:pt x="43" y="1087"/>
                    </a:cubicBezTo>
                    <a:cubicBezTo>
                      <a:pt x="42" y="1088"/>
                      <a:pt x="42" y="1088"/>
                      <a:pt x="42" y="1088"/>
                    </a:cubicBezTo>
                    <a:cubicBezTo>
                      <a:pt x="43" y="1089"/>
                      <a:pt x="43" y="1090"/>
                      <a:pt x="44" y="1092"/>
                    </a:cubicBezTo>
                    <a:cubicBezTo>
                      <a:pt x="44" y="1092"/>
                      <a:pt x="44" y="1092"/>
                      <a:pt x="44" y="1092"/>
                    </a:cubicBezTo>
                    <a:cubicBezTo>
                      <a:pt x="44" y="1091"/>
                      <a:pt x="44" y="1091"/>
                      <a:pt x="44" y="1091"/>
                    </a:cubicBezTo>
                    <a:moveTo>
                      <a:pt x="47" y="1099"/>
                    </a:moveTo>
                    <a:cubicBezTo>
                      <a:pt x="47" y="1098"/>
                      <a:pt x="46" y="1096"/>
                      <a:pt x="46" y="1095"/>
                    </a:cubicBezTo>
                    <a:cubicBezTo>
                      <a:pt x="45" y="1095"/>
                      <a:pt x="45" y="1095"/>
                      <a:pt x="45" y="1095"/>
                    </a:cubicBezTo>
                    <a:cubicBezTo>
                      <a:pt x="45" y="1095"/>
                      <a:pt x="45" y="1095"/>
                      <a:pt x="45" y="1095"/>
                    </a:cubicBezTo>
                    <a:cubicBezTo>
                      <a:pt x="45" y="1097"/>
                      <a:pt x="46" y="1098"/>
                      <a:pt x="46" y="1099"/>
                    </a:cubicBezTo>
                    <a:cubicBezTo>
                      <a:pt x="47" y="1100"/>
                      <a:pt x="47" y="1100"/>
                      <a:pt x="47" y="1100"/>
                    </a:cubicBezTo>
                    <a:cubicBezTo>
                      <a:pt x="47" y="1099"/>
                      <a:pt x="47" y="1099"/>
                      <a:pt x="47" y="1099"/>
                    </a:cubicBezTo>
                    <a:moveTo>
                      <a:pt x="50" y="1106"/>
                    </a:moveTo>
                    <a:cubicBezTo>
                      <a:pt x="49" y="1105"/>
                      <a:pt x="49" y="1104"/>
                      <a:pt x="48" y="1103"/>
                    </a:cubicBezTo>
                    <a:cubicBezTo>
                      <a:pt x="48" y="1102"/>
                      <a:pt x="48" y="1102"/>
                      <a:pt x="48" y="1102"/>
                    </a:cubicBezTo>
                    <a:cubicBezTo>
                      <a:pt x="47" y="1103"/>
                      <a:pt x="47" y="1103"/>
                      <a:pt x="47" y="1103"/>
                    </a:cubicBezTo>
                    <a:cubicBezTo>
                      <a:pt x="48" y="1104"/>
                      <a:pt x="48" y="1106"/>
                      <a:pt x="49" y="1107"/>
                    </a:cubicBezTo>
                    <a:cubicBezTo>
                      <a:pt x="49" y="1107"/>
                      <a:pt x="49" y="1107"/>
                      <a:pt x="49" y="1107"/>
                    </a:cubicBezTo>
                    <a:cubicBezTo>
                      <a:pt x="50" y="1106"/>
                      <a:pt x="50" y="1106"/>
                      <a:pt x="50" y="1106"/>
                    </a:cubicBezTo>
                    <a:moveTo>
                      <a:pt x="52" y="1114"/>
                    </a:moveTo>
                    <a:cubicBezTo>
                      <a:pt x="52" y="1113"/>
                      <a:pt x="52" y="1111"/>
                      <a:pt x="51" y="1110"/>
                    </a:cubicBezTo>
                    <a:cubicBezTo>
                      <a:pt x="50" y="1110"/>
                      <a:pt x="50" y="1110"/>
                      <a:pt x="50" y="1110"/>
                    </a:cubicBezTo>
                    <a:cubicBezTo>
                      <a:pt x="50" y="1111"/>
                      <a:pt x="50" y="1111"/>
                      <a:pt x="50" y="1111"/>
                    </a:cubicBezTo>
                    <a:cubicBezTo>
                      <a:pt x="51" y="1112"/>
                      <a:pt x="51" y="1113"/>
                      <a:pt x="52" y="1114"/>
                    </a:cubicBezTo>
                    <a:cubicBezTo>
                      <a:pt x="52" y="1115"/>
                      <a:pt x="52" y="1115"/>
                      <a:pt x="52" y="1115"/>
                    </a:cubicBezTo>
                    <a:cubicBezTo>
                      <a:pt x="52" y="1114"/>
                      <a:pt x="52" y="1114"/>
                      <a:pt x="52" y="1114"/>
                    </a:cubicBezTo>
                    <a:moveTo>
                      <a:pt x="55" y="1121"/>
                    </a:moveTo>
                    <a:cubicBezTo>
                      <a:pt x="55" y="1120"/>
                      <a:pt x="54" y="1119"/>
                      <a:pt x="54" y="1118"/>
                    </a:cubicBezTo>
                    <a:cubicBezTo>
                      <a:pt x="53" y="1117"/>
                      <a:pt x="53" y="1117"/>
                      <a:pt x="53" y="1117"/>
                    </a:cubicBezTo>
                    <a:cubicBezTo>
                      <a:pt x="53" y="1118"/>
                      <a:pt x="53" y="1118"/>
                      <a:pt x="53" y="1118"/>
                    </a:cubicBezTo>
                    <a:cubicBezTo>
                      <a:pt x="53" y="1119"/>
                      <a:pt x="54" y="1121"/>
                      <a:pt x="54" y="1122"/>
                    </a:cubicBezTo>
                    <a:cubicBezTo>
                      <a:pt x="55" y="1122"/>
                      <a:pt x="55" y="1122"/>
                      <a:pt x="55" y="1122"/>
                    </a:cubicBezTo>
                    <a:cubicBezTo>
                      <a:pt x="55" y="1121"/>
                      <a:pt x="55" y="1121"/>
                      <a:pt x="55" y="1121"/>
                    </a:cubicBezTo>
                    <a:cubicBezTo>
                      <a:pt x="55" y="1121"/>
                      <a:pt x="55" y="1121"/>
                      <a:pt x="55" y="1121"/>
                    </a:cubicBezTo>
                    <a:moveTo>
                      <a:pt x="58" y="1129"/>
                    </a:moveTo>
                    <a:cubicBezTo>
                      <a:pt x="58" y="1128"/>
                      <a:pt x="57" y="1126"/>
                      <a:pt x="57" y="1125"/>
                    </a:cubicBezTo>
                    <a:cubicBezTo>
                      <a:pt x="56" y="1125"/>
                      <a:pt x="56" y="1125"/>
                      <a:pt x="56" y="1125"/>
                    </a:cubicBezTo>
                    <a:cubicBezTo>
                      <a:pt x="56" y="1126"/>
                      <a:pt x="56" y="1126"/>
                      <a:pt x="56" y="1126"/>
                    </a:cubicBezTo>
                    <a:cubicBezTo>
                      <a:pt x="56" y="1127"/>
                      <a:pt x="57" y="1128"/>
                      <a:pt x="57" y="1129"/>
                    </a:cubicBezTo>
                    <a:cubicBezTo>
                      <a:pt x="58" y="1130"/>
                      <a:pt x="58" y="1130"/>
                      <a:pt x="58" y="1130"/>
                    </a:cubicBezTo>
                    <a:cubicBezTo>
                      <a:pt x="58" y="1129"/>
                      <a:pt x="58" y="1129"/>
                      <a:pt x="58" y="1129"/>
                    </a:cubicBezTo>
                    <a:moveTo>
                      <a:pt x="61" y="1136"/>
                    </a:moveTo>
                    <a:cubicBezTo>
                      <a:pt x="61" y="1135"/>
                      <a:pt x="60" y="1134"/>
                      <a:pt x="60" y="1133"/>
                    </a:cubicBezTo>
                    <a:cubicBezTo>
                      <a:pt x="59" y="1132"/>
                      <a:pt x="59" y="1132"/>
                      <a:pt x="59" y="1132"/>
                    </a:cubicBezTo>
                    <a:cubicBezTo>
                      <a:pt x="59" y="1133"/>
                      <a:pt x="59" y="1133"/>
                      <a:pt x="59" y="1133"/>
                    </a:cubicBezTo>
                    <a:cubicBezTo>
                      <a:pt x="59" y="1134"/>
                      <a:pt x="60" y="1135"/>
                      <a:pt x="60" y="1137"/>
                    </a:cubicBezTo>
                    <a:cubicBezTo>
                      <a:pt x="61" y="1137"/>
                      <a:pt x="61" y="1137"/>
                      <a:pt x="61" y="1137"/>
                    </a:cubicBezTo>
                    <a:cubicBezTo>
                      <a:pt x="61" y="1136"/>
                      <a:pt x="61" y="1136"/>
                      <a:pt x="61" y="1136"/>
                    </a:cubicBezTo>
                    <a:moveTo>
                      <a:pt x="64" y="1144"/>
                    </a:moveTo>
                    <a:cubicBezTo>
                      <a:pt x="64" y="1142"/>
                      <a:pt x="63" y="1141"/>
                      <a:pt x="63" y="1140"/>
                    </a:cubicBezTo>
                    <a:cubicBezTo>
                      <a:pt x="62" y="1140"/>
                      <a:pt x="62" y="1140"/>
                      <a:pt x="62" y="1140"/>
                    </a:cubicBezTo>
                    <a:cubicBezTo>
                      <a:pt x="62" y="1140"/>
                      <a:pt x="62" y="1140"/>
                      <a:pt x="62" y="1140"/>
                    </a:cubicBezTo>
                    <a:cubicBezTo>
                      <a:pt x="62" y="1142"/>
                      <a:pt x="63" y="1143"/>
                      <a:pt x="63" y="1144"/>
                    </a:cubicBezTo>
                    <a:cubicBezTo>
                      <a:pt x="64" y="1144"/>
                      <a:pt x="64" y="1144"/>
                      <a:pt x="64" y="1144"/>
                    </a:cubicBezTo>
                    <a:cubicBezTo>
                      <a:pt x="64" y="1144"/>
                      <a:pt x="64" y="1144"/>
                      <a:pt x="64" y="1144"/>
                    </a:cubicBezTo>
                    <a:moveTo>
                      <a:pt x="67" y="1151"/>
                    </a:moveTo>
                    <a:cubicBezTo>
                      <a:pt x="67" y="1150"/>
                      <a:pt x="66" y="1149"/>
                      <a:pt x="66" y="1147"/>
                    </a:cubicBezTo>
                    <a:cubicBezTo>
                      <a:pt x="65" y="1147"/>
                      <a:pt x="65" y="1147"/>
                      <a:pt x="65" y="1147"/>
                    </a:cubicBezTo>
                    <a:cubicBezTo>
                      <a:pt x="65" y="1148"/>
                      <a:pt x="65" y="1148"/>
                      <a:pt x="65" y="1148"/>
                    </a:cubicBezTo>
                    <a:cubicBezTo>
                      <a:pt x="65" y="1149"/>
                      <a:pt x="66" y="1150"/>
                      <a:pt x="66" y="1151"/>
                    </a:cubicBezTo>
                    <a:cubicBezTo>
                      <a:pt x="67" y="1152"/>
                      <a:pt x="67" y="1152"/>
                      <a:pt x="67" y="1152"/>
                    </a:cubicBezTo>
                    <a:cubicBezTo>
                      <a:pt x="67" y="1151"/>
                      <a:pt x="67" y="1151"/>
                      <a:pt x="67" y="1151"/>
                    </a:cubicBezTo>
                    <a:moveTo>
                      <a:pt x="70" y="1158"/>
                    </a:moveTo>
                    <a:cubicBezTo>
                      <a:pt x="70" y="1157"/>
                      <a:pt x="69" y="1156"/>
                      <a:pt x="69" y="1155"/>
                    </a:cubicBezTo>
                    <a:cubicBezTo>
                      <a:pt x="68" y="1154"/>
                      <a:pt x="68" y="1154"/>
                      <a:pt x="68" y="1154"/>
                    </a:cubicBezTo>
                    <a:cubicBezTo>
                      <a:pt x="68" y="1155"/>
                      <a:pt x="68" y="1155"/>
                      <a:pt x="68" y="1155"/>
                    </a:cubicBezTo>
                    <a:cubicBezTo>
                      <a:pt x="68" y="1156"/>
                      <a:pt x="69" y="1157"/>
                      <a:pt x="70" y="1159"/>
                    </a:cubicBezTo>
                    <a:cubicBezTo>
                      <a:pt x="70" y="1159"/>
                      <a:pt x="70" y="1159"/>
                      <a:pt x="70" y="1159"/>
                    </a:cubicBezTo>
                    <a:cubicBezTo>
                      <a:pt x="70" y="1158"/>
                      <a:pt x="70" y="1158"/>
                      <a:pt x="70" y="1158"/>
                    </a:cubicBezTo>
                    <a:moveTo>
                      <a:pt x="74" y="1166"/>
                    </a:moveTo>
                    <a:cubicBezTo>
                      <a:pt x="73" y="1164"/>
                      <a:pt x="73" y="1163"/>
                      <a:pt x="72" y="1162"/>
                    </a:cubicBezTo>
                    <a:cubicBezTo>
                      <a:pt x="71" y="1162"/>
                      <a:pt x="71" y="1162"/>
                      <a:pt x="71" y="1162"/>
                    </a:cubicBezTo>
                    <a:cubicBezTo>
                      <a:pt x="71" y="1162"/>
                      <a:pt x="71" y="1162"/>
                      <a:pt x="71" y="1162"/>
                    </a:cubicBezTo>
                    <a:cubicBezTo>
                      <a:pt x="72" y="1163"/>
                      <a:pt x="72" y="1165"/>
                      <a:pt x="73" y="1166"/>
                    </a:cubicBezTo>
                    <a:cubicBezTo>
                      <a:pt x="73" y="1166"/>
                      <a:pt x="73" y="1166"/>
                      <a:pt x="73" y="1166"/>
                    </a:cubicBezTo>
                    <a:cubicBezTo>
                      <a:pt x="74" y="1166"/>
                      <a:pt x="74" y="1166"/>
                      <a:pt x="74" y="1166"/>
                    </a:cubicBezTo>
                    <a:moveTo>
                      <a:pt x="77" y="1173"/>
                    </a:moveTo>
                    <a:cubicBezTo>
                      <a:pt x="76" y="1172"/>
                      <a:pt x="76" y="1170"/>
                      <a:pt x="75" y="1169"/>
                    </a:cubicBezTo>
                    <a:cubicBezTo>
                      <a:pt x="75" y="1169"/>
                      <a:pt x="75" y="1169"/>
                      <a:pt x="75" y="1169"/>
                    </a:cubicBezTo>
                    <a:cubicBezTo>
                      <a:pt x="74" y="1170"/>
                      <a:pt x="74" y="1170"/>
                      <a:pt x="74" y="1170"/>
                    </a:cubicBezTo>
                    <a:cubicBezTo>
                      <a:pt x="75" y="1171"/>
                      <a:pt x="76" y="1172"/>
                      <a:pt x="76" y="1173"/>
                    </a:cubicBezTo>
                    <a:cubicBezTo>
                      <a:pt x="77" y="1173"/>
                      <a:pt x="77" y="1173"/>
                      <a:pt x="77" y="1173"/>
                    </a:cubicBezTo>
                    <a:cubicBezTo>
                      <a:pt x="77" y="1173"/>
                      <a:pt x="77" y="1173"/>
                      <a:pt x="77" y="1173"/>
                    </a:cubicBezTo>
                    <a:moveTo>
                      <a:pt x="80" y="1180"/>
                    </a:moveTo>
                    <a:cubicBezTo>
                      <a:pt x="80" y="1179"/>
                      <a:pt x="79" y="1178"/>
                      <a:pt x="79" y="1176"/>
                    </a:cubicBezTo>
                    <a:cubicBezTo>
                      <a:pt x="78" y="1176"/>
                      <a:pt x="78" y="1176"/>
                      <a:pt x="78" y="1176"/>
                    </a:cubicBezTo>
                    <a:cubicBezTo>
                      <a:pt x="78" y="1177"/>
                      <a:pt x="78" y="1177"/>
                      <a:pt x="78" y="1177"/>
                    </a:cubicBezTo>
                    <a:cubicBezTo>
                      <a:pt x="78" y="1178"/>
                      <a:pt x="79" y="1179"/>
                      <a:pt x="79" y="1180"/>
                    </a:cubicBezTo>
                    <a:cubicBezTo>
                      <a:pt x="80" y="1181"/>
                      <a:pt x="80" y="1181"/>
                      <a:pt x="80" y="1181"/>
                    </a:cubicBezTo>
                    <a:cubicBezTo>
                      <a:pt x="80" y="1180"/>
                      <a:pt x="80" y="1180"/>
                      <a:pt x="80" y="1180"/>
                    </a:cubicBezTo>
                    <a:moveTo>
                      <a:pt x="84" y="1187"/>
                    </a:moveTo>
                    <a:cubicBezTo>
                      <a:pt x="83" y="1186"/>
                      <a:pt x="83" y="1185"/>
                      <a:pt x="82" y="1184"/>
                    </a:cubicBezTo>
                    <a:cubicBezTo>
                      <a:pt x="81" y="1183"/>
                      <a:pt x="81" y="1183"/>
                      <a:pt x="81" y="1183"/>
                    </a:cubicBezTo>
                    <a:cubicBezTo>
                      <a:pt x="81" y="1184"/>
                      <a:pt x="81" y="1184"/>
                      <a:pt x="81" y="1184"/>
                    </a:cubicBezTo>
                    <a:cubicBezTo>
                      <a:pt x="82" y="1185"/>
                      <a:pt x="82" y="1186"/>
                      <a:pt x="83" y="1188"/>
                    </a:cubicBezTo>
                    <a:cubicBezTo>
                      <a:pt x="84" y="1188"/>
                      <a:pt x="84" y="1188"/>
                      <a:pt x="84" y="1188"/>
                    </a:cubicBezTo>
                    <a:cubicBezTo>
                      <a:pt x="84" y="1187"/>
                      <a:pt x="84" y="1187"/>
                      <a:pt x="84" y="1187"/>
                    </a:cubicBezTo>
                    <a:moveTo>
                      <a:pt x="87" y="1194"/>
                    </a:moveTo>
                    <a:cubicBezTo>
                      <a:pt x="87" y="1193"/>
                      <a:pt x="86" y="1192"/>
                      <a:pt x="86" y="1191"/>
                    </a:cubicBezTo>
                    <a:cubicBezTo>
                      <a:pt x="85" y="1190"/>
                      <a:pt x="85" y="1190"/>
                      <a:pt x="85" y="1190"/>
                    </a:cubicBezTo>
                    <a:cubicBezTo>
                      <a:pt x="85" y="1191"/>
                      <a:pt x="85" y="1191"/>
                      <a:pt x="85" y="1191"/>
                    </a:cubicBezTo>
                    <a:cubicBezTo>
                      <a:pt x="85" y="1192"/>
                      <a:pt x="86" y="1193"/>
                      <a:pt x="86" y="1195"/>
                    </a:cubicBezTo>
                    <a:cubicBezTo>
                      <a:pt x="87" y="1195"/>
                      <a:pt x="87" y="1195"/>
                      <a:pt x="87" y="1195"/>
                    </a:cubicBezTo>
                    <a:cubicBezTo>
                      <a:pt x="87" y="1194"/>
                      <a:pt x="87" y="1194"/>
                      <a:pt x="87" y="1194"/>
                    </a:cubicBezTo>
                    <a:moveTo>
                      <a:pt x="91" y="1201"/>
                    </a:moveTo>
                    <a:cubicBezTo>
                      <a:pt x="90" y="1200"/>
                      <a:pt x="90" y="1199"/>
                      <a:pt x="89" y="1198"/>
                    </a:cubicBezTo>
                    <a:cubicBezTo>
                      <a:pt x="88" y="1198"/>
                      <a:pt x="88" y="1198"/>
                      <a:pt x="88" y="1198"/>
                    </a:cubicBezTo>
                    <a:cubicBezTo>
                      <a:pt x="88" y="1198"/>
                      <a:pt x="88" y="1198"/>
                      <a:pt x="88" y="1198"/>
                    </a:cubicBezTo>
                    <a:cubicBezTo>
                      <a:pt x="89" y="1199"/>
                      <a:pt x="89" y="1201"/>
                      <a:pt x="90" y="1202"/>
                    </a:cubicBezTo>
                    <a:cubicBezTo>
                      <a:pt x="91" y="1202"/>
                      <a:pt x="91" y="1202"/>
                      <a:pt x="91" y="1202"/>
                    </a:cubicBezTo>
                    <a:cubicBezTo>
                      <a:pt x="91" y="1201"/>
                      <a:pt x="91" y="1201"/>
                      <a:pt x="91" y="1201"/>
                    </a:cubicBezTo>
                    <a:moveTo>
                      <a:pt x="95" y="1208"/>
                    </a:moveTo>
                    <a:cubicBezTo>
                      <a:pt x="94" y="1207"/>
                      <a:pt x="93" y="1206"/>
                      <a:pt x="93" y="1205"/>
                    </a:cubicBezTo>
                    <a:cubicBezTo>
                      <a:pt x="92" y="1205"/>
                      <a:pt x="92" y="1205"/>
                      <a:pt x="92" y="1205"/>
                    </a:cubicBezTo>
                    <a:cubicBezTo>
                      <a:pt x="92" y="1205"/>
                      <a:pt x="92" y="1205"/>
                      <a:pt x="92" y="1205"/>
                    </a:cubicBezTo>
                    <a:cubicBezTo>
                      <a:pt x="92" y="1207"/>
                      <a:pt x="93" y="1208"/>
                      <a:pt x="94" y="1209"/>
                    </a:cubicBezTo>
                    <a:cubicBezTo>
                      <a:pt x="94" y="1209"/>
                      <a:pt x="94" y="1209"/>
                      <a:pt x="94" y="1209"/>
                    </a:cubicBezTo>
                    <a:cubicBezTo>
                      <a:pt x="95" y="1208"/>
                      <a:pt x="95" y="1208"/>
                      <a:pt x="95" y="1208"/>
                    </a:cubicBezTo>
                    <a:cubicBezTo>
                      <a:pt x="95" y="1208"/>
                      <a:pt x="95" y="1208"/>
                      <a:pt x="95" y="1208"/>
                    </a:cubicBezTo>
                    <a:moveTo>
                      <a:pt x="98" y="1215"/>
                    </a:moveTo>
                    <a:cubicBezTo>
                      <a:pt x="98" y="1214"/>
                      <a:pt x="97" y="1213"/>
                      <a:pt x="96" y="1212"/>
                    </a:cubicBezTo>
                    <a:cubicBezTo>
                      <a:pt x="96" y="1212"/>
                      <a:pt x="96" y="1212"/>
                      <a:pt x="96" y="1212"/>
                    </a:cubicBezTo>
                    <a:cubicBezTo>
                      <a:pt x="96" y="1212"/>
                      <a:pt x="96" y="1212"/>
                      <a:pt x="96" y="1212"/>
                    </a:cubicBezTo>
                    <a:cubicBezTo>
                      <a:pt x="96" y="1214"/>
                      <a:pt x="97" y="1215"/>
                      <a:pt x="97" y="1216"/>
                    </a:cubicBezTo>
                    <a:cubicBezTo>
                      <a:pt x="98" y="1216"/>
                      <a:pt x="98" y="1216"/>
                      <a:pt x="98" y="1216"/>
                    </a:cubicBezTo>
                    <a:cubicBezTo>
                      <a:pt x="98" y="1215"/>
                      <a:pt x="98" y="1215"/>
                      <a:pt x="98" y="1215"/>
                    </a:cubicBezTo>
                    <a:moveTo>
                      <a:pt x="102" y="1222"/>
                    </a:moveTo>
                    <a:cubicBezTo>
                      <a:pt x="101" y="1221"/>
                      <a:pt x="101" y="1220"/>
                      <a:pt x="100" y="1219"/>
                    </a:cubicBezTo>
                    <a:cubicBezTo>
                      <a:pt x="100" y="1219"/>
                      <a:pt x="100" y="1219"/>
                      <a:pt x="100" y="1219"/>
                    </a:cubicBezTo>
                    <a:cubicBezTo>
                      <a:pt x="99" y="1219"/>
                      <a:pt x="99" y="1219"/>
                      <a:pt x="99" y="1219"/>
                    </a:cubicBezTo>
                    <a:cubicBezTo>
                      <a:pt x="100" y="1221"/>
                      <a:pt x="101" y="1222"/>
                      <a:pt x="101" y="1223"/>
                    </a:cubicBezTo>
                    <a:cubicBezTo>
                      <a:pt x="102" y="1223"/>
                      <a:pt x="102" y="1223"/>
                      <a:pt x="102" y="1223"/>
                    </a:cubicBezTo>
                    <a:cubicBezTo>
                      <a:pt x="102" y="1222"/>
                      <a:pt x="102" y="1222"/>
                      <a:pt x="102" y="1222"/>
                    </a:cubicBezTo>
                    <a:cubicBezTo>
                      <a:pt x="102" y="1222"/>
                      <a:pt x="102" y="1222"/>
                      <a:pt x="102" y="1222"/>
                    </a:cubicBezTo>
                    <a:moveTo>
                      <a:pt x="106" y="1229"/>
                    </a:moveTo>
                    <a:cubicBezTo>
                      <a:pt x="105" y="1228"/>
                      <a:pt x="105" y="1227"/>
                      <a:pt x="104" y="1226"/>
                    </a:cubicBezTo>
                    <a:cubicBezTo>
                      <a:pt x="103" y="1226"/>
                      <a:pt x="103" y="1226"/>
                      <a:pt x="103" y="1226"/>
                    </a:cubicBezTo>
                    <a:cubicBezTo>
                      <a:pt x="103" y="1226"/>
                      <a:pt x="103" y="1226"/>
                      <a:pt x="103" y="1226"/>
                    </a:cubicBezTo>
                    <a:cubicBezTo>
                      <a:pt x="104" y="1228"/>
                      <a:pt x="104" y="1229"/>
                      <a:pt x="105" y="1230"/>
                    </a:cubicBezTo>
                    <a:cubicBezTo>
                      <a:pt x="106" y="1230"/>
                      <a:pt x="106" y="1230"/>
                      <a:pt x="106" y="1230"/>
                    </a:cubicBezTo>
                    <a:cubicBezTo>
                      <a:pt x="106" y="1229"/>
                      <a:pt x="106" y="1229"/>
                      <a:pt x="106" y="1229"/>
                    </a:cubicBezTo>
                    <a:cubicBezTo>
                      <a:pt x="106" y="1229"/>
                      <a:pt x="106" y="1229"/>
                      <a:pt x="106" y="1229"/>
                    </a:cubicBezTo>
                    <a:moveTo>
                      <a:pt x="110" y="1236"/>
                    </a:moveTo>
                    <a:cubicBezTo>
                      <a:pt x="109" y="1235"/>
                      <a:pt x="109" y="1234"/>
                      <a:pt x="108" y="1233"/>
                    </a:cubicBezTo>
                    <a:cubicBezTo>
                      <a:pt x="107" y="1233"/>
                      <a:pt x="107" y="1233"/>
                      <a:pt x="107" y="1233"/>
                    </a:cubicBezTo>
                    <a:cubicBezTo>
                      <a:pt x="107" y="1233"/>
                      <a:pt x="107" y="1233"/>
                      <a:pt x="107" y="1233"/>
                    </a:cubicBezTo>
                    <a:cubicBezTo>
                      <a:pt x="108" y="1234"/>
                      <a:pt x="108" y="1236"/>
                      <a:pt x="109" y="1237"/>
                    </a:cubicBezTo>
                    <a:cubicBezTo>
                      <a:pt x="110" y="1237"/>
                      <a:pt x="110" y="1237"/>
                      <a:pt x="110" y="1237"/>
                    </a:cubicBezTo>
                    <a:cubicBezTo>
                      <a:pt x="110" y="1236"/>
                      <a:pt x="110" y="1236"/>
                      <a:pt x="110" y="1236"/>
                    </a:cubicBezTo>
                    <a:moveTo>
                      <a:pt x="114" y="1243"/>
                    </a:moveTo>
                    <a:cubicBezTo>
                      <a:pt x="113" y="1242"/>
                      <a:pt x="113" y="1241"/>
                      <a:pt x="112" y="1240"/>
                    </a:cubicBezTo>
                    <a:cubicBezTo>
                      <a:pt x="111" y="1240"/>
                      <a:pt x="111" y="1240"/>
                      <a:pt x="111" y="1240"/>
                    </a:cubicBezTo>
                    <a:cubicBezTo>
                      <a:pt x="111" y="1240"/>
                      <a:pt x="111" y="1240"/>
                      <a:pt x="111" y="1240"/>
                    </a:cubicBezTo>
                    <a:cubicBezTo>
                      <a:pt x="112" y="1241"/>
                      <a:pt x="112" y="1243"/>
                      <a:pt x="113" y="1244"/>
                    </a:cubicBezTo>
                    <a:cubicBezTo>
                      <a:pt x="114" y="1244"/>
                      <a:pt x="114" y="1244"/>
                      <a:pt x="114" y="1244"/>
                    </a:cubicBezTo>
                    <a:cubicBezTo>
                      <a:pt x="114" y="1243"/>
                      <a:pt x="114" y="1243"/>
                      <a:pt x="114" y="1243"/>
                    </a:cubicBezTo>
                    <a:moveTo>
                      <a:pt x="118" y="1250"/>
                    </a:moveTo>
                    <a:cubicBezTo>
                      <a:pt x="117" y="1249"/>
                      <a:pt x="117" y="1248"/>
                      <a:pt x="116" y="1247"/>
                    </a:cubicBezTo>
                    <a:cubicBezTo>
                      <a:pt x="115" y="1246"/>
                      <a:pt x="115" y="1246"/>
                      <a:pt x="115" y="1246"/>
                    </a:cubicBezTo>
                    <a:cubicBezTo>
                      <a:pt x="115" y="1247"/>
                      <a:pt x="115" y="1247"/>
                      <a:pt x="115" y="1247"/>
                    </a:cubicBezTo>
                    <a:cubicBezTo>
                      <a:pt x="116" y="1248"/>
                      <a:pt x="116" y="1249"/>
                      <a:pt x="117" y="1251"/>
                    </a:cubicBezTo>
                    <a:cubicBezTo>
                      <a:pt x="118" y="1251"/>
                      <a:pt x="118" y="1251"/>
                      <a:pt x="118" y="1251"/>
                    </a:cubicBezTo>
                    <a:cubicBezTo>
                      <a:pt x="118" y="1250"/>
                      <a:pt x="118" y="1250"/>
                      <a:pt x="118" y="1250"/>
                    </a:cubicBezTo>
                    <a:moveTo>
                      <a:pt x="122" y="1257"/>
                    </a:moveTo>
                    <a:cubicBezTo>
                      <a:pt x="121" y="1256"/>
                      <a:pt x="121" y="1255"/>
                      <a:pt x="120" y="1253"/>
                    </a:cubicBezTo>
                    <a:cubicBezTo>
                      <a:pt x="119" y="1253"/>
                      <a:pt x="119" y="1253"/>
                      <a:pt x="119" y="1253"/>
                    </a:cubicBezTo>
                    <a:cubicBezTo>
                      <a:pt x="119" y="1254"/>
                      <a:pt x="119" y="1254"/>
                      <a:pt x="119" y="1254"/>
                    </a:cubicBezTo>
                    <a:cubicBezTo>
                      <a:pt x="120" y="1255"/>
                      <a:pt x="121" y="1256"/>
                      <a:pt x="121" y="1257"/>
                    </a:cubicBezTo>
                    <a:cubicBezTo>
                      <a:pt x="122" y="1258"/>
                      <a:pt x="122" y="1258"/>
                      <a:pt x="122" y="1258"/>
                    </a:cubicBezTo>
                    <a:cubicBezTo>
                      <a:pt x="122" y="1257"/>
                      <a:pt x="122" y="1257"/>
                      <a:pt x="122" y="1257"/>
                    </a:cubicBezTo>
                    <a:moveTo>
                      <a:pt x="126" y="1264"/>
                    </a:moveTo>
                    <a:cubicBezTo>
                      <a:pt x="126" y="1262"/>
                      <a:pt x="125" y="1261"/>
                      <a:pt x="124" y="1260"/>
                    </a:cubicBezTo>
                    <a:cubicBezTo>
                      <a:pt x="123" y="1260"/>
                      <a:pt x="123" y="1260"/>
                      <a:pt x="123" y="1260"/>
                    </a:cubicBezTo>
                    <a:cubicBezTo>
                      <a:pt x="123" y="1261"/>
                      <a:pt x="123" y="1261"/>
                      <a:pt x="123" y="1261"/>
                    </a:cubicBezTo>
                    <a:cubicBezTo>
                      <a:pt x="124" y="1262"/>
                      <a:pt x="125" y="1263"/>
                      <a:pt x="125" y="1264"/>
                    </a:cubicBezTo>
                    <a:cubicBezTo>
                      <a:pt x="126" y="1264"/>
                      <a:pt x="126" y="1264"/>
                      <a:pt x="126" y="1264"/>
                    </a:cubicBezTo>
                    <a:cubicBezTo>
                      <a:pt x="126" y="1264"/>
                      <a:pt x="126" y="1264"/>
                      <a:pt x="126" y="1264"/>
                    </a:cubicBezTo>
                    <a:moveTo>
                      <a:pt x="131" y="1270"/>
                    </a:moveTo>
                    <a:cubicBezTo>
                      <a:pt x="130" y="1269"/>
                      <a:pt x="129" y="1268"/>
                      <a:pt x="128" y="1267"/>
                    </a:cubicBezTo>
                    <a:cubicBezTo>
                      <a:pt x="128" y="1267"/>
                      <a:pt x="128" y="1267"/>
                      <a:pt x="128" y="1267"/>
                    </a:cubicBezTo>
                    <a:cubicBezTo>
                      <a:pt x="128" y="1268"/>
                      <a:pt x="128" y="1268"/>
                      <a:pt x="128" y="1268"/>
                    </a:cubicBezTo>
                    <a:cubicBezTo>
                      <a:pt x="128" y="1269"/>
                      <a:pt x="129" y="1270"/>
                      <a:pt x="130" y="1271"/>
                    </a:cubicBezTo>
                    <a:cubicBezTo>
                      <a:pt x="130" y="1271"/>
                      <a:pt x="130" y="1271"/>
                      <a:pt x="130" y="1271"/>
                    </a:cubicBezTo>
                    <a:cubicBezTo>
                      <a:pt x="131" y="1270"/>
                      <a:pt x="131" y="1270"/>
                      <a:pt x="131" y="1270"/>
                    </a:cubicBezTo>
                    <a:moveTo>
                      <a:pt x="135" y="1277"/>
                    </a:moveTo>
                    <a:cubicBezTo>
                      <a:pt x="134" y="1276"/>
                      <a:pt x="133" y="1275"/>
                      <a:pt x="133" y="1274"/>
                    </a:cubicBezTo>
                    <a:cubicBezTo>
                      <a:pt x="132" y="1274"/>
                      <a:pt x="132" y="1274"/>
                      <a:pt x="132" y="1274"/>
                    </a:cubicBezTo>
                    <a:cubicBezTo>
                      <a:pt x="132" y="1274"/>
                      <a:pt x="132" y="1274"/>
                      <a:pt x="132" y="1274"/>
                    </a:cubicBezTo>
                    <a:cubicBezTo>
                      <a:pt x="133" y="1275"/>
                      <a:pt x="133" y="1276"/>
                      <a:pt x="134" y="1278"/>
                    </a:cubicBezTo>
                    <a:cubicBezTo>
                      <a:pt x="135" y="1278"/>
                      <a:pt x="135" y="1278"/>
                      <a:pt x="135" y="1278"/>
                    </a:cubicBezTo>
                    <a:cubicBezTo>
                      <a:pt x="135" y="1277"/>
                      <a:pt x="135" y="1277"/>
                      <a:pt x="135" y="1277"/>
                    </a:cubicBezTo>
                    <a:cubicBezTo>
                      <a:pt x="135" y="1277"/>
                      <a:pt x="135" y="1277"/>
                      <a:pt x="135" y="1277"/>
                    </a:cubicBezTo>
                    <a:moveTo>
                      <a:pt x="139" y="1284"/>
                    </a:moveTo>
                    <a:cubicBezTo>
                      <a:pt x="139" y="1283"/>
                      <a:pt x="138" y="1281"/>
                      <a:pt x="137" y="1280"/>
                    </a:cubicBezTo>
                    <a:cubicBezTo>
                      <a:pt x="136" y="1280"/>
                      <a:pt x="136" y="1280"/>
                      <a:pt x="136" y="1280"/>
                    </a:cubicBezTo>
                    <a:cubicBezTo>
                      <a:pt x="136" y="1281"/>
                      <a:pt x="136" y="1281"/>
                      <a:pt x="136" y="1281"/>
                    </a:cubicBezTo>
                    <a:cubicBezTo>
                      <a:pt x="137" y="1282"/>
                      <a:pt x="138" y="1283"/>
                      <a:pt x="138" y="1284"/>
                    </a:cubicBezTo>
                    <a:cubicBezTo>
                      <a:pt x="139" y="1284"/>
                      <a:pt x="139" y="1284"/>
                      <a:pt x="139" y="1284"/>
                    </a:cubicBezTo>
                    <a:cubicBezTo>
                      <a:pt x="139" y="1284"/>
                      <a:pt x="139" y="1284"/>
                      <a:pt x="139" y="1284"/>
                    </a:cubicBezTo>
                    <a:moveTo>
                      <a:pt x="144" y="1290"/>
                    </a:moveTo>
                    <a:cubicBezTo>
                      <a:pt x="143" y="1289"/>
                      <a:pt x="142" y="1288"/>
                      <a:pt x="141" y="1287"/>
                    </a:cubicBezTo>
                    <a:cubicBezTo>
                      <a:pt x="141" y="1287"/>
                      <a:pt x="141" y="1287"/>
                      <a:pt x="141" y="1287"/>
                    </a:cubicBezTo>
                    <a:cubicBezTo>
                      <a:pt x="141" y="1288"/>
                      <a:pt x="141" y="1288"/>
                      <a:pt x="141" y="1288"/>
                    </a:cubicBezTo>
                    <a:cubicBezTo>
                      <a:pt x="141" y="1289"/>
                      <a:pt x="142" y="1290"/>
                      <a:pt x="143" y="1291"/>
                    </a:cubicBezTo>
                    <a:cubicBezTo>
                      <a:pt x="144" y="1291"/>
                      <a:pt x="144" y="1291"/>
                      <a:pt x="144" y="1291"/>
                    </a:cubicBezTo>
                    <a:cubicBezTo>
                      <a:pt x="144" y="1290"/>
                      <a:pt x="144" y="1290"/>
                      <a:pt x="144" y="1290"/>
                    </a:cubicBezTo>
                    <a:moveTo>
                      <a:pt x="148" y="1297"/>
                    </a:moveTo>
                    <a:cubicBezTo>
                      <a:pt x="147" y="1296"/>
                      <a:pt x="147" y="1295"/>
                      <a:pt x="146" y="1294"/>
                    </a:cubicBezTo>
                    <a:cubicBezTo>
                      <a:pt x="145" y="1293"/>
                      <a:pt x="145" y="1293"/>
                      <a:pt x="145" y="1293"/>
                    </a:cubicBezTo>
                    <a:cubicBezTo>
                      <a:pt x="145" y="1294"/>
                      <a:pt x="145" y="1294"/>
                      <a:pt x="145" y="1294"/>
                    </a:cubicBezTo>
                    <a:cubicBezTo>
                      <a:pt x="146" y="1295"/>
                      <a:pt x="147" y="1296"/>
                      <a:pt x="147" y="1297"/>
                    </a:cubicBezTo>
                    <a:cubicBezTo>
                      <a:pt x="148" y="1298"/>
                      <a:pt x="148" y="1298"/>
                      <a:pt x="148" y="1298"/>
                    </a:cubicBezTo>
                    <a:cubicBezTo>
                      <a:pt x="148" y="1297"/>
                      <a:pt x="148" y="1297"/>
                      <a:pt x="148" y="1297"/>
                    </a:cubicBezTo>
                    <a:moveTo>
                      <a:pt x="153" y="1303"/>
                    </a:moveTo>
                    <a:cubicBezTo>
                      <a:pt x="152" y="1302"/>
                      <a:pt x="151" y="1301"/>
                      <a:pt x="151" y="1300"/>
                    </a:cubicBezTo>
                    <a:cubicBezTo>
                      <a:pt x="150" y="1300"/>
                      <a:pt x="150" y="1300"/>
                      <a:pt x="150" y="1300"/>
                    </a:cubicBezTo>
                    <a:cubicBezTo>
                      <a:pt x="150" y="1301"/>
                      <a:pt x="150" y="1301"/>
                      <a:pt x="150" y="1301"/>
                    </a:cubicBezTo>
                    <a:cubicBezTo>
                      <a:pt x="150" y="1302"/>
                      <a:pt x="151" y="1303"/>
                      <a:pt x="152" y="1304"/>
                    </a:cubicBezTo>
                    <a:cubicBezTo>
                      <a:pt x="153" y="1304"/>
                      <a:pt x="153" y="1304"/>
                      <a:pt x="153" y="1304"/>
                    </a:cubicBezTo>
                    <a:cubicBezTo>
                      <a:pt x="153" y="1303"/>
                      <a:pt x="153" y="1303"/>
                      <a:pt x="153" y="1303"/>
                    </a:cubicBezTo>
                    <a:moveTo>
                      <a:pt x="157" y="1310"/>
                    </a:moveTo>
                    <a:cubicBezTo>
                      <a:pt x="157" y="1309"/>
                      <a:pt x="156" y="1308"/>
                      <a:pt x="155" y="1307"/>
                    </a:cubicBezTo>
                    <a:cubicBezTo>
                      <a:pt x="154" y="1306"/>
                      <a:pt x="154" y="1306"/>
                      <a:pt x="154" y="1306"/>
                    </a:cubicBezTo>
                    <a:cubicBezTo>
                      <a:pt x="154" y="1307"/>
                      <a:pt x="154" y="1307"/>
                      <a:pt x="154" y="1307"/>
                    </a:cubicBezTo>
                    <a:cubicBezTo>
                      <a:pt x="155" y="1308"/>
                      <a:pt x="156" y="1309"/>
                      <a:pt x="157" y="1310"/>
                    </a:cubicBezTo>
                    <a:cubicBezTo>
                      <a:pt x="157" y="1311"/>
                      <a:pt x="157" y="1311"/>
                      <a:pt x="157" y="1311"/>
                    </a:cubicBezTo>
                    <a:cubicBezTo>
                      <a:pt x="157" y="1310"/>
                      <a:pt x="157" y="1310"/>
                      <a:pt x="157" y="1310"/>
                    </a:cubicBezTo>
                    <a:moveTo>
                      <a:pt x="162" y="1316"/>
                    </a:moveTo>
                    <a:cubicBezTo>
                      <a:pt x="161" y="1315"/>
                      <a:pt x="161" y="1314"/>
                      <a:pt x="160" y="1313"/>
                    </a:cubicBezTo>
                    <a:cubicBezTo>
                      <a:pt x="159" y="1313"/>
                      <a:pt x="159" y="1313"/>
                      <a:pt x="159" y="1313"/>
                    </a:cubicBezTo>
                    <a:cubicBezTo>
                      <a:pt x="159" y="1314"/>
                      <a:pt x="159" y="1314"/>
                      <a:pt x="159" y="1314"/>
                    </a:cubicBezTo>
                    <a:cubicBezTo>
                      <a:pt x="160" y="1315"/>
                      <a:pt x="161" y="1316"/>
                      <a:pt x="161" y="1317"/>
                    </a:cubicBezTo>
                    <a:cubicBezTo>
                      <a:pt x="162" y="1317"/>
                      <a:pt x="162" y="1317"/>
                      <a:pt x="162" y="1317"/>
                    </a:cubicBezTo>
                    <a:cubicBezTo>
                      <a:pt x="162" y="1316"/>
                      <a:pt x="162" y="1316"/>
                      <a:pt x="162" y="1316"/>
                    </a:cubicBezTo>
                    <a:cubicBezTo>
                      <a:pt x="162" y="1316"/>
                      <a:pt x="162" y="1316"/>
                      <a:pt x="162" y="1316"/>
                    </a:cubicBezTo>
                    <a:moveTo>
                      <a:pt x="167" y="1323"/>
                    </a:moveTo>
                    <a:cubicBezTo>
                      <a:pt x="166" y="1322"/>
                      <a:pt x="165" y="1321"/>
                      <a:pt x="165" y="1319"/>
                    </a:cubicBezTo>
                    <a:cubicBezTo>
                      <a:pt x="164" y="1319"/>
                      <a:pt x="164" y="1319"/>
                      <a:pt x="164" y="1319"/>
                    </a:cubicBezTo>
                    <a:cubicBezTo>
                      <a:pt x="164" y="1320"/>
                      <a:pt x="164" y="1320"/>
                      <a:pt x="164" y="1320"/>
                    </a:cubicBezTo>
                    <a:cubicBezTo>
                      <a:pt x="165" y="1321"/>
                      <a:pt x="165" y="1322"/>
                      <a:pt x="166" y="1323"/>
                    </a:cubicBezTo>
                    <a:cubicBezTo>
                      <a:pt x="167" y="1323"/>
                      <a:pt x="167" y="1323"/>
                      <a:pt x="167" y="1323"/>
                    </a:cubicBezTo>
                    <a:cubicBezTo>
                      <a:pt x="167" y="1323"/>
                      <a:pt x="167" y="1323"/>
                      <a:pt x="167" y="1323"/>
                    </a:cubicBezTo>
                    <a:moveTo>
                      <a:pt x="172" y="1329"/>
                    </a:moveTo>
                    <a:cubicBezTo>
                      <a:pt x="171" y="1328"/>
                      <a:pt x="170" y="1327"/>
                      <a:pt x="169" y="1326"/>
                    </a:cubicBezTo>
                    <a:cubicBezTo>
                      <a:pt x="169" y="1326"/>
                      <a:pt x="169" y="1326"/>
                      <a:pt x="169" y="1326"/>
                    </a:cubicBezTo>
                    <a:cubicBezTo>
                      <a:pt x="169" y="1326"/>
                      <a:pt x="169" y="1326"/>
                      <a:pt x="169" y="1326"/>
                    </a:cubicBezTo>
                    <a:cubicBezTo>
                      <a:pt x="169" y="1327"/>
                      <a:pt x="170" y="1329"/>
                      <a:pt x="171" y="1330"/>
                    </a:cubicBezTo>
                    <a:cubicBezTo>
                      <a:pt x="172" y="1330"/>
                      <a:pt x="172" y="1330"/>
                      <a:pt x="172" y="1330"/>
                    </a:cubicBezTo>
                    <a:cubicBezTo>
                      <a:pt x="172" y="1329"/>
                      <a:pt x="172" y="1329"/>
                      <a:pt x="172" y="1329"/>
                    </a:cubicBezTo>
                    <a:moveTo>
                      <a:pt x="177" y="1335"/>
                    </a:moveTo>
                    <a:cubicBezTo>
                      <a:pt x="176" y="1334"/>
                      <a:pt x="175" y="1333"/>
                      <a:pt x="174" y="1332"/>
                    </a:cubicBezTo>
                    <a:cubicBezTo>
                      <a:pt x="174" y="1332"/>
                      <a:pt x="174" y="1332"/>
                      <a:pt x="174" y="1332"/>
                    </a:cubicBezTo>
                    <a:cubicBezTo>
                      <a:pt x="173" y="1333"/>
                      <a:pt x="173" y="1333"/>
                      <a:pt x="173" y="1333"/>
                    </a:cubicBezTo>
                    <a:cubicBezTo>
                      <a:pt x="174" y="1334"/>
                      <a:pt x="175" y="1335"/>
                      <a:pt x="176" y="1336"/>
                    </a:cubicBezTo>
                    <a:cubicBezTo>
                      <a:pt x="177" y="1336"/>
                      <a:pt x="177" y="1336"/>
                      <a:pt x="177" y="1336"/>
                    </a:cubicBezTo>
                    <a:cubicBezTo>
                      <a:pt x="177" y="1335"/>
                      <a:pt x="177" y="1335"/>
                      <a:pt x="177" y="1335"/>
                    </a:cubicBezTo>
                    <a:moveTo>
                      <a:pt x="182" y="1342"/>
                    </a:moveTo>
                    <a:cubicBezTo>
                      <a:pt x="181" y="1340"/>
                      <a:pt x="180" y="1339"/>
                      <a:pt x="179" y="1338"/>
                    </a:cubicBezTo>
                    <a:cubicBezTo>
                      <a:pt x="178" y="1338"/>
                      <a:pt x="178" y="1338"/>
                      <a:pt x="178" y="1338"/>
                    </a:cubicBezTo>
                    <a:cubicBezTo>
                      <a:pt x="178" y="1339"/>
                      <a:pt x="178" y="1339"/>
                      <a:pt x="178" y="1339"/>
                    </a:cubicBezTo>
                    <a:cubicBezTo>
                      <a:pt x="179" y="1340"/>
                      <a:pt x="180" y="1341"/>
                      <a:pt x="181" y="1342"/>
                    </a:cubicBezTo>
                    <a:cubicBezTo>
                      <a:pt x="182" y="1342"/>
                      <a:pt x="182" y="1342"/>
                      <a:pt x="182" y="1342"/>
                    </a:cubicBezTo>
                    <a:cubicBezTo>
                      <a:pt x="182" y="1342"/>
                      <a:pt x="182" y="1342"/>
                      <a:pt x="182" y="1342"/>
                    </a:cubicBezTo>
                    <a:moveTo>
                      <a:pt x="187" y="1348"/>
                    </a:moveTo>
                    <a:cubicBezTo>
                      <a:pt x="186" y="1347"/>
                      <a:pt x="185" y="1346"/>
                      <a:pt x="184" y="1345"/>
                    </a:cubicBezTo>
                    <a:cubicBezTo>
                      <a:pt x="183" y="1345"/>
                      <a:pt x="183" y="1345"/>
                      <a:pt x="183" y="1345"/>
                    </a:cubicBezTo>
                    <a:cubicBezTo>
                      <a:pt x="183" y="1345"/>
                      <a:pt x="183" y="1345"/>
                      <a:pt x="183" y="1345"/>
                    </a:cubicBezTo>
                    <a:cubicBezTo>
                      <a:pt x="184" y="1346"/>
                      <a:pt x="185" y="1347"/>
                      <a:pt x="186" y="1348"/>
                    </a:cubicBezTo>
                    <a:cubicBezTo>
                      <a:pt x="187" y="1348"/>
                      <a:pt x="187" y="1348"/>
                      <a:pt x="187" y="1348"/>
                    </a:cubicBezTo>
                    <a:cubicBezTo>
                      <a:pt x="187" y="1348"/>
                      <a:pt x="187" y="1348"/>
                      <a:pt x="187" y="1348"/>
                    </a:cubicBezTo>
                    <a:cubicBezTo>
                      <a:pt x="187" y="1348"/>
                      <a:pt x="187" y="1348"/>
                      <a:pt x="187" y="1348"/>
                    </a:cubicBezTo>
                    <a:moveTo>
                      <a:pt x="192" y="1354"/>
                    </a:moveTo>
                    <a:cubicBezTo>
                      <a:pt x="191" y="1353"/>
                      <a:pt x="190" y="1352"/>
                      <a:pt x="189" y="1351"/>
                    </a:cubicBezTo>
                    <a:cubicBezTo>
                      <a:pt x="188" y="1351"/>
                      <a:pt x="188" y="1351"/>
                      <a:pt x="188" y="1351"/>
                    </a:cubicBezTo>
                    <a:cubicBezTo>
                      <a:pt x="188" y="1351"/>
                      <a:pt x="188" y="1351"/>
                      <a:pt x="188" y="1351"/>
                    </a:cubicBezTo>
                    <a:cubicBezTo>
                      <a:pt x="189" y="1352"/>
                      <a:pt x="190" y="1354"/>
                      <a:pt x="191" y="1355"/>
                    </a:cubicBezTo>
                    <a:cubicBezTo>
                      <a:pt x="192" y="1355"/>
                      <a:pt x="192" y="1355"/>
                      <a:pt x="192" y="1355"/>
                    </a:cubicBezTo>
                    <a:cubicBezTo>
                      <a:pt x="192" y="1354"/>
                      <a:pt x="192" y="1354"/>
                      <a:pt x="192" y="1354"/>
                    </a:cubicBezTo>
                    <a:moveTo>
                      <a:pt x="197" y="1360"/>
                    </a:moveTo>
                    <a:cubicBezTo>
                      <a:pt x="196" y="1359"/>
                      <a:pt x="195" y="1358"/>
                      <a:pt x="194" y="1357"/>
                    </a:cubicBezTo>
                    <a:cubicBezTo>
                      <a:pt x="194" y="1357"/>
                      <a:pt x="194" y="1357"/>
                      <a:pt x="194" y="1357"/>
                    </a:cubicBezTo>
                    <a:cubicBezTo>
                      <a:pt x="194" y="1358"/>
                      <a:pt x="194" y="1358"/>
                      <a:pt x="194" y="1358"/>
                    </a:cubicBezTo>
                    <a:cubicBezTo>
                      <a:pt x="194" y="1359"/>
                      <a:pt x="195" y="1360"/>
                      <a:pt x="196" y="1361"/>
                    </a:cubicBezTo>
                    <a:cubicBezTo>
                      <a:pt x="197" y="1361"/>
                      <a:pt x="197" y="1361"/>
                      <a:pt x="197" y="1361"/>
                    </a:cubicBezTo>
                    <a:cubicBezTo>
                      <a:pt x="197" y="1360"/>
                      <a:pt x="197" y="1360"/>
                      <a:pt x="197" y="1360"/>
                    </a:cubicBezTo>
                    <a:moveTo>
                      <a:pt x="202" y="1366"/>
                    </a:moveTo>
                    <a:cubicBezTo>
                      <a:pt x="201" y="1365"/>
                      <a:pt x="200" y="1364"/>
                      <a:pt x="199" y="1363"/>
                    </a:cubicBezTo>
                    <a:cubicBezTo>
                      <a:pt x="199" y="1363"/>
                      <a:pt x="199" y="1363"/>
                      <a:pt x="199" y="1363"/>
                    </a:cubicBezTo>
                    <a:cubicBezTo>
                      <a:pt x="199" y="1364"/>
                      <a:pt x="199" y="1364"/>
                      <a:pt x="199" y="1364"/>
                    </a:cubicBezTo>
                    <a:cubicBezTo>
                      <a:pt x="200" y="1365"/>
                      <a:pt x="200" y="1366"/>
                      <a:pt x="201" y="1367"/>
                    </a:cubicBezTo>
                    <a:cubicBezTo>
                      <a:pt x="202" y="1367"/>
                      <a:pt x="202" y="1367"/>
                      <a:pt x="202" y="1367"/>
                    </a:cubicBezTo>
                    <a:cubicBezTo>
                      <a:pt x="202" y="1366"/>
                      <a:pt x="202" y="1366"/>
                      <a:pt x="202" y="1366"/>
                    </a:cubicBezTo>
                    <a:moveTo>
                      <a:pt x="207" y="1372"/>
                    </a:moveTo>
                    <a:cubicBezTo>
                      <a:pt x="206" y="1371"/>
                      <a:pt x="206" y="1370"/>
                      <a:pt x="205" y="1369"/>
                    </a:cubicBezTo>
                    <a:cubicBezTo>
                      <a:pt x="204" y="1369"/>
                      <a:pt x="204" y="1369"/>
                      <a:pt x="204" y="1369"/>
                    </a:cubicBezTo>
                    <a:cubicBezTo>
                      <a:pt x="204" y="1370"/>
                      <a:pt x="204" y="1370"/>
                      <a:pt x="204" y="1370"/>
                    </a:cubicBezTo>
                    <a:cubicBezTo>
                      <a:pt x="205" y="1371"/>
                      <a:pt x="206" y="1372"/>
                      <a:pt x="207" y="1373"/>
                    </a:cubicBezTo>
                    <a:cubicBezTo>
                      <a:pt x="207" y="1373"/>
                      <a:pt x="207" y="1373"/>
                      <a:pt x="207" y="1373"/>
                    </a:cubicBezTo>
                    <a:cubicBezTo>
                      <a:pt x="207" y="1372"/>
                      <a:pt x="207" y="1372"/>
                      <a:pt x="207" y="1372"/>
                    </a:cubicBezTo>
                    <a:moveTo>
                      <a:pt x="213" y="1378"/>
                    </a:moveTo>
                    <a:cubicBezTo>
                      <a:pt x="212" y="1377"/>
                      <a:pt x="211" y="1376"/>
                      <a:pt x="210" y="1375"/>
                    </a:cubicBezTo>
                    <a:cubicBezTo>
                      <a:pt x="209" y="1375"/>
                      <a:pt x="209" y="1375"/>
                      <a:pt x="209" y="1375"/>
                    </a:cubicBezTo>
                    <a:cubicBezTo>
                      <a:pt x="209" y="1376"/>
                      <a:pt x="209" y="1376"/>
                      <a:pt x="209" y="1376"/>
                    </a:cubicBezTo>
                    <a:cubicBezTo>
                      <a:pt x="210" y="1377"/>
                      <a:pt x="211" y="1378"/>
                      <a:pt x="212" y="1379"/>
                    </a:cubicBezTo>
                    <a:cubicBezTo>
                      <a:pt x="213" y="1379"/>
                      <a:pt x="213" y="1379"/>
                      <a:pt x="213" y="1379"/>
                    </a:cubicBezTo>
                    <a:cubicBezTo>
                      <a:pt x="213" y="1378"/>
                      <a:pt x="213" y="1378"/>
                      <a:pt x="213" y="1378"/>
                    </a:cubicBezTo>
                    <a:moveTo>
                      <a:pt x="218" y="1384"/>
                    </a:moveTo>
                    <a:cubicBezTo>
                      <a:pt x="217" y="1383"/>
                      <a:pt x="216" y="1382"/>
                      <a:pt x="215" y="1381"/>
                    </a:cubicBezTo>
                    <a:cubicBezTo>
                      <a:pt x="215" y="1381"/>
                      <a:pt x="215" y="1381"/>
                      <a:pt x="215" y="1381"/>
                    </a:cubicBezTo>
                    <a:cubicBezTo>
                      <a:pt x="215" y="1382"/>
                      <a:pt x="215" y="1382"/>
                      <a:pt x="215" y="1382"/>
                    </a:cubicBezTo>
                    <a:cubicBezTo>
                      <a:pt x="215" y="1383"/>
                      <a:pt x="216" y="1384"/>
                      <a:pt x="217" y="1385"/>
                    </a:cubicBezTo>
                    <a:cubicBezTo>
                      <a:pt x="218" y="1385"/>
                      <a:pt x="218" y="1385"/>
                      <a:pt x="218" y="1385"/>
                    </a:cubicBezTo>
                    <a:cubicBezTo>
                      <a:pt x="218" y="1384"/>
                      <a:pt x="218" y="1384"/>
                      <a:pt x="218" y="1384"/>
                    </a:cubicBezTo>
                    <a:moveTo>
                      <a:pt x="223" y="1390"/>
                    </a:moveTo>
                    <a:cubicBezTo>
                      <a:pt x="222" y="1389"/>
                      <a:pt x="222" y="1388"/>
                      <a:pt x="221" y="1387"/>
                    </a:cubicBezTo>
                    <a:cubicBezTo>
                      <a:pt x="220" y="1387"/>
                      <a:pt x="220" y="1387"/>
                      <a:pt x="220" y="1387"/>
                    </a:cubicBezTo>
                    <a:cubicBezTo>
                      <a:pt x="220" y="1388"/>
                      <a:pt x="220" y="1388"/>
                      <a:pt x="220" y="1388"/>
                    </a:cubicBezTo>
                    <a:cubicBezTo>
                      <a:pt x="221" y="1388"/>
                      <a:pt x="222" y="1389"/>
                      <a:pt x="223" y="1390"/>
                    </a:cubicBezTo>
                    <a:cubicBezTo>
                      <a:pt x="223" y="1390"/>
                      <a:pt x="223" y="1390"/>
                      <a:pt x="223" y="1390"/>
                    </a:cubicBezTo>
                    <a:cubicBezTo>
                      <a:pt x="223" y="1390"/>
                      <a:pt x="223" y="1390"/>
                      <a:pt x="223" y="1390"/>
                    </a:cubicBezTo>
                    <a:moveTo>
                      <a:pt x="229" y="1396"/>
                    </a:moveTo>
                    <a:cubicBezTo>
                      <a:pt x="228" y="1395"/>
                      <a:pt x="227" y="1394"/>
                      <a:pt x="226" y="1393"/>
                    </a:cubicBezTo>
                    <a:cubicBezTo>
                      <a:pt x="225" y="1393"/>
                      <a:pt x="225" y="1393"/>
                      <a:pt x="225" y="1393"/>
                    </a:cubicBezTo>
                    <a:cubicBezTo>
                      <a:pt x="225" y="1393"/>
                      <a:pt x="225" y="1393"/>
                      <a:pt x="225" y="1393"/>
                    </a:cubicBezTo>
                    <a:cubicBezTo>
                      <a:pt x="226" y="1394"/>
                      <a:pt x="227" y="1395"/>
                      <a:pt x="228" y="1396"/>
                    </a:cubicBezTo>
                    <a:cubicBezTo>
                      <a:pt x="229" y="1396"/>
                      <a:pt x="229" y="1396"/>
                      <a:pt x="229" y="1396"/>
                    </a:cubicBezTo>
                    <a:cubicBezTo>
                      <a:pt x="229" y="1396"/>
                      <a:pt x="229" y="1396"/>
                      <a:pt x="229" y="1396"/>
                    </a:cubicBezTo>
                    <a:moveTo>
                      <a:pt x="234" y="1401"/>
                    </a:moveTo>
                    <a:cubicBezTo>
                      <a:pt x="233" y="1400"/>
                      <a:pt x="233" y="1399"/>
                      <a:pt x="232" y="1398"/>
                    </a:cubicBezTo>
                    <a:cubicBezTo>
                      <a:pt x="231" y="1398"/>
                      <a:pt x="231" y="1398"/>
                      <a:pt x="231" y="1398"/>
                    </a:cubicBezTo>
                    <a:cubicBezTo>
                      <a:pt x="231" y="1399"/>
                      <a:pt x="231" y="1399"/>
                      <a:pt x="231" y="1399"/>
                    </a:cubicBezTo>
                    <a:cubicBezTo>
                      <a:pt x="232" y="1400"/>
                      <a:pt x="233" y="1401"/>
                      <a:pt x="234" y="1402"/>
                    </a:cubicBezTo>
                    <a:cubicBezTo>
                      <a:pt x="234" y="1402"/>
                      <a:pt x="234" y="1402"/>
                      <a:pt x="234" y="1402"/>
                    </a:cubicBezTo>
                    <a:cubicBezTo>
                      <a:pt x="234" y="1401"/>
                      <a:pt x="234" y="1401"/>
                      <a:pt x="234" y="1401"/>
                    </a:cubicBezTo>
                    <a:moveTo>
                      <a:pt x="240" y="1407"/>
                    </a:moveTo>
                    <a:cubicBezTo>
                      <a:pt x="239" y="1406"/>
                      <a:pt x="238" y="1405"/>
                      <a:pt x="237" y="1404"/>
                    </a:cubicBezTo>
                    <a:cubicBezTo>
                      <a:pt x="236" y="1404"/>
                      <a:pt x="236" y="1404"/>
                      <a:pt x="236" y="1404"/>
                    </a:cubicBezTo>
                    <a:cubicBezTo>
                      <a:pt x="236" y="1405"/>
                      <a:pt x="236" y="1405"/>
                      <a:pt x="236" y="1405"/>
                    </a:cubicBezTo>
                    <a:cubicBezTo>
                      <a:pt x="237" y="1406"/>
                      <a:pt x="238" y="1407"/>
                      <a:pt x="239" y="1408"/>
                    </a:cubicBezTo>
                    <a:cubicBezTo>
                      <a:pt x="240" y="1408"/>
                      <a:pt x="240" y="1408"/>
                      <a:pt x="240" y="1408"/>
                    </a:cubicBezTo>
                    <a:cubicBezTo>
                      <a:pt x="240" y="1407"/>
                      <a:pt x="240" y="1407"/>
                      <a:pt x="240" y="1407"/>
                    </a:cubicBezTo>
                    <a:moveTo>
                      <a:pt x="246" y="1413"/>
                    </a:moveTo>
                    <a:cubicBezTo>
                      <a:pt x="245" y="1412"/>
                      <a:pt x="244" y="1411"/>
                      <a:pt x="243" y="1410"/>
                    </a:cubicBezTo>
                    <a:cubicBezTo>
                      <a:pt x="242" y="1410"/>
                      <a:pt x="242" y="1410"/>
                      <a:pt x="242" y="1410"/>
                    </a:cubicBezTo>
                    <a:cubicBezTo>
                      <a:pt x="242" y="1411"/>
                      <a:pt x="242" y="1411"/>
                      <a:pt x="242" y="1411"/>
                    </a:cubicBezTo>
                    <a:cubicBezTo>
                      <a:pt x="243" y="1411"/>
                      <a:pt x="244" y="1412"/>
                      <a:pt x="245" y="1413"/>
                    </a:cubicBezTo>
                    <a:cubicBezTo>
                      <a:pt x="246" y="1413"/>
                      <a:pt x="246" y="1413"/>
                      <a:pt x="246" y="1413"/>
                    </a:cubicBezTo>
                    <a:cubicBezTo>
                      <a:pt x="246" y="1413"/>
                      <a:pt x="246" y="1413"/>
                      <a:pt x="246" y="1413"/>
                    </a:cubicBezTo>
                    <a:moveTo>
                      <a:pt x="251" y="1418"/>
                    </a:moveTo>
                    <a:cubicBezTo>
                      <a:pt x="250" y="1417"/>
                      <a:pt x="249" y="1416"/>
                      <a:pt x="248" y="1415"/>
                    </a:cubicBezTo>
                    <a:cubicBezTo>
                      <a:pt x="248" y="1415"/>
                      <a:pt x="248" y="1415"/>
                      <a:pt x="248" y="1415"/>
                    </a:cubicBezTo>
                    <a:cubicBezTo>
                      <a:pt x="248" y="1416"/>
                      <a:pt x="248" y="1416"/>
                      <a:pt x="248" y="1416"/>
                    </a:cubicBezTo>
                    <a:cubicBezTo>
                      <a:pt x="249" y="1417"/>
                      <a:pt x="250" y="1418"/>
                      <a:pt x="251" y="1419"/>
                    </a:cubicBezTo>
                    <a:cubicBezTo>
                      <a:pt x="251" y="1419"/>
                      <a:pt x="251" y="1419"/>
                      <a:pt x="251" y="1419"/>
                    </a:cubicBezTo>
                    <a:cubicBezTo>
                      <a:pt x="251" y="1418"/>
                      <a:pt x="251" y="1418"/>
                      <a:pt x="251" y="1418"/>
                    </a:cubicBezTo>
                    <a:moveTo>
                      <a:pt x="257" y="1424"/>
                    </a:moveTo>
                    <a:cubicBezTo>
                      <a:pt x="256" y="1423"/>
                      <a:pt x="255" y="1422"/>
                      <a:pt x="254" y="1421"/>
                    </a:cubicBezTo>
                    <a:cubicBezTo>
                      <a:pt x="253" y="1421"/>
                      <a:pt x="253" y="1421"/>
                      <a:pt x="253" y="1421"/>
                    </a:cubicBezTo>
                    <a:cubicBezTo>
                      <a:pt x="254" y="1422"/>
                      <a:pt x="254" y="1422"/>
                      <a:pt x="254" y="1422"/>
                    </a:cubicBezTo>
                    <a:cubicBezTo>
                      <a:pt x="254" y="1423"/>
                      <a:pt x="255" y="1424"/>
                      <a:pt x="256" y="1424"/>
                    </a:cubicBezTo>
                    <a:cubicBezTo>
                      <a:pt x="257" y="1424"/>
                      <a:pt x="257" y="1424"/>
                      <a:pt x="257" y="1424"/>
                    </a:cubicBezTo>
                    <a:cubicBezTo>
                      <a:pt x="257" y="1424"/>
                      <a:pt x="257" y="1424"/>
                      <a:pt x="257" y="1424"/>
                    </a:cubicBezTo>
                    <a:moveTo>
                      <a:pt x="263" y="1429"/>
                    </a:moveTo>
                    <a:cubicBezTo>
                      <a:pt x="262" y="1428"/>
                      <a:pt x="261" y="1427"/>
                      <a:pt x="260" y="1427"/>
                    </a:cubicBezTo>
                    <a:cubicBezTo>
                      <a:pt x="259" y="1427"/>
                      <a:pt x="259" y="1427"/>
                      <a:pt x="259" y="1427"/>
                    </a:cubicBezTo>
                    <a:cubicBezTo>
                      <a:pt x="259" y="1427"/>
                      <a:pt x="259" y="1427"/>
                      <a:pt x="259" y="1427"/>
                    </a:cubicBezTo>
                    <a:cubicBezTo>
                      <a:pt x="260" y="1428"/>
                      <a:pt x="261" y="1429"/>
                      <a:pt x="262" y="1430"/>
                    </a:cubicBezTo>
                    <a:cubicBezTo>
                      <a:pt x="263" y="1430"/>
                      <a:pt x="263" y="1430"/>
                      <a:pt x="263" y="1430"/>
                    </a:cubicBezTo>
                    <a:cubicBezTo>
                      <a:pt x="263" y="1429"/>
                      <a:pt x="263" y="1429"/>
                      <a:pt x="263" y="1429"/>
                    </a:cubicBezTo>
                    <a:moveTo>
                      <a:pt x="269" y="1435"/>
                    </a:moveTo>
                    <a:cubicBezTo>
                      <a:pt x="268" y="1434"/>
                      <a:pt x="267" y="1433"/>
                      <a:pt x="266" y="1432"/>
                    </a:cubicBezTo>
                    <a:cubicBezTo>
                      <a:pt x="265" y="1432"/>
                      <a:pt x="265" y="1432"/>
                      <a:pt x="265" y="1432"/>
                    </a:cubicBezTo>
                    <a:cubicBezTo>
                      <a:pt x="265" y="1433"/>
                      <a:pt x="265" y="1433"/>
                      <a:pt x="265" y="1433"/>
                    </a:cubicBezTo>
                    <a:cubicBezTo>
                      <a:pt x="266" y="1434"/>
                      <a:pt x="267" y="1434"/>
                      <a:pt x="268" y="1435"/>
                    </a:cubicBezTo>
                    <a:cubicBezTo>
                      <a:pt x="269" y="1435"/>
                      <a:pt x="269" y="1435"/>
                      <a:pt x="269" y="1435"/>
                    </a:cubicBezTo>
                    <a:cubicBezTo>
                      <a:pt x="269" y="1435"/>
                      <a:pt x="269" y="1435"/>
                      <a:pt x="269" y="1435"/>
                    </a:cubicBezTo>
                    <a:cubicBezTo>
                      <a:pt x="269" y="1435"/>
                      <a:pt x="269" y="1435"/>
                      <a:pt x="269" y="1435"/>
                    </a:cubicBezTo>
                    <a:moveTo>
                      <a:pt x="275" y="1440"/>
                    </a:moveTo>
                    <a:cubicBezTo>
                      <a:pt x="274" y="1439"/>
                      <a:pt x="273" y="1438"/>
                      <a:pt x="272" y="1437"/>
                    </a:cubicBezTo>
                    <a:cubicBezTo>
                      <a:pt x="271" y="1437"/>
                      <a:pt x="271" y="1437"/>
                      <a:pt x="271" y="1437"/>
                    </a:cubicBezTo>
                    <a:cubicBezTo>
                      <a:pt x="271" y="1438"/>
                      <a:pt x="271" y="1438"/>
                      <a:pt x="271" y="1438"/>
                    </a:cubicBezTo>
                    <a:cubicBezTo>
                      <a:pt x="272" y="1439"/>
                      <a:pt x="273" y="1440"/>
                      <a:pt x="274" y="1441"/>
                    </a:cubicBezTo>
                    <a:cubicBezTo>
                      <a:pt x="275" y="1441"/>
                      <a:pt x="275" y="1441"/>
                      <a:pt x="275" y="1441"/>
                    </a:cubicBezTo>
                    <a:cubicBezTo>
                      <a:pt x="275" y="1440"/>
                      <a:pt x="275" y="1440"/>
                      <a:pt x="275" y="1440"/>
                    </a:cubicBezTo>
                    <a:moveTo>
                      <a:pt x="281" y="1445"/>
                    </a:moveTo>
                    <a:cubicBezTo>
                      <a:pt x="280" y="1444"/>
                      <a:pt x="279" y="1444"/>
                      <a:pt x="278" y="1443"/>
                    </a:cubicBezTo>
                    <a:cubicBezTo>
                      <a:pt x="277" y="1443"/>
                      <a:pt x="277" y="1443"/>
                      <a:pt x="277" y="1443"/>
                    </a:cubicBezTo>
                    <a:cubicBezTo>
                      <a:pt x="277" y="1443"/>
                      <a:pt x="277" y="1443"/>
                      <a:pt x="277" y="1443"/>
                    </a:cubicBezTo>
                    <a:cubicBezTo>
                      <a:pt x="278" y="1444"/>
                      <a:pt x="279" y="1445"/>
                      <a:pt x="280" y="1446"/>
                    </a:cubicBezTo>
                    <a:cubicBezTo>
                      <a:pt x="281" y="1446"/>
                      <a:pt x="281" y="1446"/>
                      <a:pt x="281" y="1446"/>
                    </a:cubicBezTo>
                    <a:cubicBezTo>
                      <a:pt x="281" y="1445"/>
                      <a:pt x="281" y="1445"/>
                      <a:pt x="281" y="1445"/>
                    </a:cubicBezTo>
                    <a:moveTo>
                      <a:pt x="287" y="1451"/>
                    </a:moveTo>
                    <a:cubicBezTo>
                      <a:pt x="286" y="1450"/>
                      <a:pt x="285" y="1449"/>
                      <a:pt x="284" y="1448"/>
                    </a:cubicBezTo>
                    <a:cubicBezTo>
                      <a:pt x="283" y="1448"/>
                      <a:pt x="283" y="1448"/>
                      <a:pt x="283" y="1448"/>
                    </a:cubicBezTo>
                    <a:cubicBezTo>
                      <a:pt x="283" y="1449"/>
                      <a:pt x="283" y="1449"/>
                      <a:pt x="283" y="1449"/>
                    </a:cubicBezTo>
                    <a:cubicBezTo>
                      <a:pt x="284" y="1450"/>
                      <a:pt x="285" y="1450"/>
                      <a:pt x="286" y="1451"/>
                    </a:cubicBezTo>
                    <a:cubicBezTo>
                      <a:pt x="287" y="1451"/>
                      <a:pt x="287" y="1451"/>
                      <a:pt x="287" y="1451"/>
                    </a:cubicBezTo>
                    <a:cubicBezTo>
                      <a:pt x="287" y="1451"/>
                      <a:pt x="287" y="1451"/>
                      <a:pt x="287" y="1451"/>
                    </a:cubicBezTo>
                    <a:moveTo>
                      <a:pt x="293" y="1456"/>
                    </a:moveTo>
                    <a:cubicBezTo>
                      <a:pt x="292" y="1455"/>
                      <a:pt x="291" y="1454"/>
                      <a:pt x="290" y="1453"/>
                    </a:cubicBezTo>
                    <a:cubicBezTo>
                      <a:pt x="289" y="1453"/>
                      <a:pt x="289" y="1453"/>
                      <a:pt x="289" y="1453"/>
                    </a:cubicBezTo>
                    <a:cubicBezTo>
                      <a:pt x="289" y="1454"/>
                      <a:pt x="289" y="1454"/>
                      <a:pt x="289" y="1454"/>
                    </a:cubicBezTo>
                    <a:cubicBezTo>
                      <a:pt x="290" y="1455"/>
                      <a:pt x="291" y="1456"/>
                      <a:pt x="292" y="1457"/>
                    </a:cubicBezTo>
                    <a:cubicBezTo>
                      <a:pt x="293" y="1456"/>
                      <a:pt x="293" y="1456"/>
                      <a:pt x="293" y="1456"/>
                    </a:cubicBezTo>
                    <a:cubicBezTo>
                      <a:pt x="293" y="1456"/>
                      <a:pt x="293" y="1456"/>
                      <a:pt x="293" y="1456"/>
                    </a:cubicBezTo>
                    <a:cubicBezTo>
                      <a:pt x="293" y="1456"/>
                      <a:pt x="293" y="1456"/>
                      <a:pt x="293" y="1456"/>
                    </a:cubicBezTo>
                    <a:moveTo>
                      <a:pt x="299" y="1461"/>
                    </a:moveTo>
                    <a:cubicBezTo>
                      <a:pt x="298" y="1460"/>
                      <a:pt x="297" y="1459"/>
                      <a:pt x="296" y="1458"/>
                    </a:cubicBezTo>
                    <a:cubicBezTo>
                      <a:pt x="295" y="1458"/>
                      <a:pt x="295" y="1458"/>
                      <a:pt x="295" y="1458"/>
                    </a:cubicBezTo>
                    <a:cubicBezTo>
                      <a:pt x="295" y="1459"/>
                      <a:pt x="295" y="1459"/>
                      <a:pt x="295" y="1459"/>
                    </a:cubicBezTo>
                    <a:cubicBezTo>
                      <a:pt x="296" y="1460"/>
                      <a:pt x="297" y="1461"/>
                      <a:pt x="298" y="1462"/>
                    </a:cubicBezTo>
                    <a:cubicBezTo>
                      <a:pt x="299" y="1462"/>
                      <a:pt x="299" y="1462"/>
                      <a:pt x="299" y="1462"/>
                    </a:cubicBezTo>
                    <a:cubicBezTo>
                      <a:pt x="299" y="1461"/>
                      <a:pt x="299" y="1461"/>
                      <a:pt x="299" y="1461"/>
                    </a:cubicBezTo>
                    <a:cubicBezTo>
                      <a:pt x="299" y="1461"/>
                      <a:pt x="299" y="1461"/>
                      <a:pt x="299" y="1461"/>
                    </a:cubicBezTo>
                    <a:moveTo>
                      <a:pt x="305" y="1466"/>
                    </a:moveTo>
                    <a:cubicBezTo>
                      <a:pt x="304" y="1465"/>
                      <a:pt x="303" y="1464"/>
                      <a:pt x="302" y="1463"/>
                    </a:cubicBezTo>
                    <a:cubicBezTo>
                      <a:pt x="301" y="1464"/>
                      <a:pt x="301" y="1464"/>
                      <a:pt x="301" y="1464"/>
                    </a:cubicBezTo>
                    <a:cubicBezTo>
                      <a:pt x="301" y="1464"/>
                      <a:pt x="301" y="1464"/>
                      <a:pt x="301" y="1464"/>
                    </a:cubicBezTo>
                    <a:cubicBezTo>
                      <a:pt x="302" y="1465"/>
                      <a:pt x="303" y="1466"/>
                      <a:pt x="304" y="1467"/>
                    </a:cubicBezTo>
                    <a:cubicBezTo>
                      <a:pt x="305" y="1467"/>
                      <a:pt x="305" y="1467"/>
                      <a:pt x="305" y="1467"/>
                    </a:cubicBezTo>
                    <a:cubicBezTo>
                      <a:pt x="305" y="1466"/>
                      <a:pt x="305" y="1466"/>
                      <a:pt x="305" y="1466"/>
                    </a:cubicBezTo>
                    <a:moveTo>
                      <a:pt x="311" y="1471"/>
                    </a:moveTo>
                    <a:cubicBezTo>
                      <a:pt x="310" y="1470"/>
                      <a:pt x="309" y="1469"/>
                      <a:pt x="308" y="1469"/>
                    </a:cubicBezTo>
                    <a:cubicBezTo>
                      <a:pt x="307" y="1469"/>
                      <a:pt x="307" y="1469"/>
                      <a:pt x="307" y="1469"/>
                    </a:cubicBezTo>
                    <a:cubicBezTo>
                      <a:pt x="307" y="1469"/>
                      <a:pt x="307" y="1469"/>
                      <a:pt x="307" y="1469"/>
                    </a:cubicBezTo>
                    <a:cubicBezTo>
                      <a:pt x="308" y="1470"/>
                      <a:pt x="310" y="1471"/>
                      <a:pt x="311" y="1472"/>
                    </a:cubicBezTo>
                    <a:cubicBezTo>
                      <a:pt x="311" y="1472"/>
                      <a:pt x="311" y="1472"/>
                      <a:pt x="311" y="1472"/>
                    </a:cubicBezTo>
                    <a:cubicBezTo>
                      <a:pt x="311" y="1471"/>
                      <a:pt x="311" y="1471"/>
                      <a:pt x="311" y="1471"/>
                    </a:cubicBezTo>
                    <a:cubicBezTo>
                      <a:pt x="311" y="1471"/>
                      <a:pt x="311" y="1471"/>
                      <a:pt x="311" y="1471"/>
                    </a:cubicBezTo>
                    <a:moveTo>
                      <a:pt x="317" y="1476"/>
                    </a:moveTo>
                    <a:cubicBezTo>
                      <a:pt x="316" y="1475"/>
                      <a:pt x="315" y="1474"/>
                      <a:pt x="314" y="1474"/>
                    </a:cubicBezTo>
                    <a:cubicBezTo>
                      <a:pt x="314" y="1474"/>
                      <a:pt x="314" y="1474"/>
                      <a:pt x="314" y="1474"/>
                    </a:cubicBezTo>
                    <a:cubicBezTo>
                      <a:pt x="314" y="1474"/>
                      <a:pt x="314" y="1474"/>
                      <a:pt x="314" y="1474"/>
                    </a:cubicBezTo>
                    <a:cubicBezTo>
                      <a:pt x="315" y="1475"/>
                      <a:pt x="316" y="1476"/>
                      <a:pt x="317" y="1477"/>
                    </a:cubicBezTo>
                    <a:cubicBezTo>
                      <a:pt x="318" y="1477"/>
                      <a:pt x="318" y="1477"/>
                      <a:pt x="318" y="1477"/>
                    </a:cubicBezTo>
                    <a:cubicBezTo>
                      <a:pt x="317" y="1476"/>
                      <a:pt x="317" y="1476"/>
                      <a:pt x="317" y="1476"/>
                    </a:cubicBezTo>
                    <a:moveTo>
                      <a:pt x="324" y="1481"/>
                    </a:moveTo>
                    <a:cubicBezTo>
                      <a:pt x="323" y="1480"/>
                      <a:pt x="322" y="1479"/>
                      <a:pt x="321" y="1478"/>
                    </a:cubicBezTo>
                    <a:cubicBezTo>
                      <a:pt x="320" y="1479"/>
                      <a:pt x="320" y="1479"/>
                      <a:pt x="320" y="1479"/>
                    </a:cubicBezTo>
                    <a:cubicBezTo>
                      <a:pt x="320" y="1479"/>
                      <a:pt x="320" y="1479"/>
                      <a:pt x="320" y="1479"/>
                    </a:cubicBezTo>
                    <a:cubicBezTo>
                      <a:pt x="321" y="1480"/>
                      <a:pt x="322" y="1481"/>
                      <a:pt x="323" y="1482"/>
                    </a:cubicBezTo>
                    <a:cubicBezTo>
                      <a:pt x="324" y="1482"/>
                      <a:pt x="324" y="1482"/>
                      <a:pt x="324" y="1482"/>
                    </a:cubicBezTo>
                    <a:cubicBezTo>
                      <a:pt x="324" y="1481"/>
                      <a:pt x="324" y="1481"/>
                      <a:pt x="324" y="1481"/>
                    </a:cubicBezTo>
                    <a:moveTo>
                      <a:pt x="330" y="1486"/>
                    </a:moveTo>
                    <a:cubicBezTo>
                      <a:pt x="329" y="1485"/>
                      <a:pt x="328" y="1484"/>
                      <a:pt x="327" y="1483"/>
                    </a:cubicBezTo>
                    <a:cubicBezTo>
                      <a:pt x="326" y="1483"/>
                      <a:pt x="326" y="1483"/>
                      <a:pt x="326" y="1483"/>
                    </a:cubicBezTo>
                    <a:cubicBezTo>
                      <a:pt x="326" y="1484"/>
                      <a:pt x="326" y="1484"/>
                      <a:pt x="326" y="1484"/>
                    </a:cubicBezTo>
                    <a:cubicBezTo>
                      <a:pt x="327" y="1485"/>
                      <a:pt x="328" y="1486"/>
                      <a:pt x="330" y="1487"/>
                    </a:cubicBezTo>
                    <a:cubicBezTo>
                      <a:pt x="330" y="1486"/>
                      <a:pt x="330" y="1486"/>
                      <a:pt x="330" y="1486"/>
                    </a:cubicBezTo>
                    <a:cubicBezTo>
                      <a:pt x="330" y="1486"/>
                      <a:pt x="330" y="1486"/>
                      <a:pt x="330" y="1486"/>
                    </a:cubicBezTo>
                    <a:moveTo>
                      <a:pt x="337" y="1490"/>
                    </a:moveTo>
                    <a:cubicBezTo>
                      <a:pt x="335" y="1490"/>
                      <a:pt x="334" y="1489"/>
                      <a:pt x="333" y="1488"/>
                    </a:cubicBezTo>
                    <a:cubicBezTo>
                      <a:pt x="333" y="1488"/>
                      <a:pt x="333" y="1488"/>
                      <a:pt x="333" y="1488"/>
                    </a:cubicBezTo>
                    <a:cubicBezTo>
                      <a:pt x="333" y="1489"/>
                      <a:pt x="333" y="1489"/>
                      <a:pt x="333" y="1489"/>
                    </a:cubicBezTo>
                    <a:cubicBezTo>
                      <a:pt x="334" y="1490"/>
                      <a:pt x="335" y="1491"/>
                      <a:pt x="336" y="1491"/>
                    </a:cubicBezTo>
                    <a:cubicBezTo>
                      <a:pt x="337" y="1491"/>
                      <a:pt x="337" y="1491"/>
                      <a:pt x="337" y="1491"/>
                    </a:cubicBezTo>
                    <a:cubicBezTo>
                      <a:pt x="337" y="1490"/>
                      <a:pt x="337" y="1490"/>
                      <a:pt x="337" y="1490"/>
                    </a:cubicBezTo>
                    <a:moveTo>
                      <a:pt x="343" y="1495"/>
                    </a:moveTo>
                    <a:cubicBezTo>
                      <a:pt x="342" y="1494"/>
                      <a:pt x="341" y="1494"/>
                      <a:pt x="340" y="1493"/>
                    </a:cubicBezTo>
                    <a:cubicBezTo>
                      <a:pt x="339" y="1493"/>
                      <a:pt x="339" y="1493"/>
                      <a:pt x="339" y="1493"/>
                    </a:cubicBezTo>
                    <a:cubicBezTo>
                      <a:pt x="339" y="1494"/>
                      <a:pt x="339" y="1494"/>
                      <a:pt x="339" y="1494"/>
                    </a:cubicBezTo>
                    <a:cubicBezTo>
                      <a:pt x="340" y="1494"/>
                      <a:pt x="341" y="1495"/>
                      <a:pt x="342" y="1496"/>
                    </a:cubicBezTo>
                    <a:cubicBezTo>
                      <a:pt x="343" y="1496"/>
                      <a:pt x="343" y="1496"/>
                      <a:pt x="343" y="1496"/>
                    </a:cubicBezTo>
                    <a:cubicBezTo>
                      <a:pt x="343" y="1495"/>
                      <a:pt x="343" y="1495"/>
                      <a:pt x="343" y="1495"/>
                    </a:cubicBezTo>
                    <a:moveTo>
                      <a:pt x="349" y="1500"/>
                    </a:moveTo>
                    <a:cubicBezTo>
                      <a:pt x="348" y="1499"/>
                      <a:pt x="347" y="1498"/>
                      <a:pt x="346" y="1498"/>
                    </a:cubicBezTo>
                    <a:cubicBezTo>
                      <a:pt x="346" y="1498"/>
                      <a:pt x="346" y="1498"/>
                      <a:pt x="346" y="1498"/>
                    </a:cubicBezTo>
                    <a:cubicBezTo>
                      <a:pt x="346" y="1498"/>
                      <a:pt x="346" y="1498"/>
                      <a:pt x="346" y="1498"/>
                    </a:cubicBezTo>
                    <a:cubicBezTo>
                      <a:pt x="347" y="1499"/>
                      <a:pt x="348" y="1500"/>
                      <a:pt x="349" y="1501"/>
                    </a:cubicBezTo>
                    <a:cubicBezTo>
                      <a:pt x="350" y="1501"/>
                      <a:pt x="350" y="1501"/>
                      <a:pt x="350" y="1501"/>
                    </a:cubicBezTo>
                    <a:cubicBezTo>
                      <a:pt x="349" y="1500"/>
                      <a:pt x="349" y="1500"/>
                      <a:pt x="349" y="1500"/>
                    </a:cubicBezTo>
                    <a:moveTo>
                      <a:pt x="356" y="1504"/>
                    </a:moveTo>
                    <a:cubicBezTo>
                      <a:pt x="355" y="1504"/>
                      <a:pt x="354" y="1503"/>
                      <a:pt x="353" y="1502"/>
                    </a:cubicBezTo>
                    <a:cubicBezTo>
                      <a:pt x="352" y="1502"/>
                      <a:pt x="352" y="1502"/>
                      <a:pt x="352" y="1502"/>
                    </a:cubicBezTo>
                    <a:cubicBezTo>
                      <a:pt x="352" y="1503"/>
                      <a:pt x="352" y="1503"/>
                      <a:pt x="352" y="1503"/>
                    </a:cubicBezTo>
                    <a:cubicBezTo>
                      <a:pt x="353" y="1504"/>
                      <a:pt x="354" y="1505"/>
                      <a:pt x="355" y="1505"/>
                    </a:cubicBezTo>
                    <a:cubicBezTo>
                      <a:pt x="356" y="1505"/>
                      <a:pt x="356" y="1505"/>
                      <a:pt x="356" y="1505"/>
                    </a:cubicBezTo>
                    <a:cubicBezTo>
                      <a:pt x="356" y="1504"/>
                      <a:pt x="356" y="1504"/>
                      <a:pt x="356" y="1504"/>
                    </a:cubicBezTo>
                    <a:moveTo>
                      <a:pt x="363" y="1509"/>
                    </a:moveTo>
                    <a:cubicBezTo>
                      <a:pt x="362" y="1508"/>
                      <a:pt x="360" y="1507"/>
                      <a:pt x="359" y="1507"/>
                    </a:cubicBezTo>
                    <a:cubicBezTo>
                      <a:pt x="359" y="1507"/>
                      <a:pt x="359" y="1507"/>
                      <a:pt x="359" y="1507"/>
                    </a:cubicBezTo>
                    <a:cubicBezTo>
                      <a:pt x="359" y="1508"/>
                      <a:pt x="359" y="1508"/>
                      <a:pt x="359" y="1508"/>
                    </a:cubicBezTo>
                    <a:cubicBezTo>
                      <a:pt x="360" y="1508"/>
                      <a:pt x="361" y="1509"/>
                      <a:pt x="362" y="1510"/>
                    </a:cubicBezTo>
                    <a:cubicBezTo>
                      <a:pt x="363" y="1510"/>
                      <a:pt x="363" y="1510"/>
                      <a:pt x="363" y="1510"/>
                    </a:cubicBezTo>
                    <a:cubicBezTo>
                      <a:pt x="363" y="1509"/>
                      <a:pt x="363" y="1509"/>
                      <a:pt x="363" y="1509"/>
                    </a:cubicBezTo>
                    <a:cubicBezTo>
                      <a:pt x="363" y="1509"/>
                      <a:pt x="363" y="1509"/>
                      <a:pt x="363" y="1509"/>
                    </a:cubicBezTo>
                    <a:moveTo>
                      <a:pt x="369" y="1513"/>
                    </a:moveTo>
                    <a:cubicBezTo>
                      <a:pt x="368" y="1513"/>
                      <a:pt x="367" y="1512"/>
                      <a:pt x="366" y="1511"/>
                    </a:cubicBezTo>
                    <a:cubicBezTo>
                      <a:pt x="365" y="1511"/>
                      <a:pt x="365" y="1511"/>
                      <a:pt x="365" y="1511"/>
                    </a:cubicBezTo>
                    <a:cubicBezTo>
                      <a:pt x="365" y="1512"/>
                      <a:pt x="365" y="1512"/>
                      <a:pt x="365" y="1512"/>
                    </a:cubicBezTo>
                    <a:cubicBezTo>
                      <a:pt x="366" y="1513"/>
                      <a:pt x="368" y="1514"/>
                      <a:pt x="369" y="1514"/>
                    </a:cubicBezTo>
                    <a:cubicBezTo>
                      <a:pt x="369" y="1514"/>
                      <a:pt x="369" y="1514"/>
                      <a:pt x="369" y="1514"/>
                    </a:cubicBezTo>
                    <a:cubicBezTo>
                      <a:pt x="369" y="1513"/>
                      <a:pt x="369" y="1513"/>
                      <a:pt x="369" y="1513"/>
                    </a:cubicBezTo>
                    <a:moveTo>
                      <a:pt x="376" y="1518"/>
                    </a:moveTo>
                    <a:cubicBezTo>
                      <a:pt x="375" y="1517"/>
                      <a:pt x="374" y="1516"/>
                      <a:pt x="373" y="1516"/>
                    </a:cubicBezTo>
                    <a:cubicBezTo>
                      <a:pt x="372" y="1516"/>
                      <a:pt x="372" y="1516"/>
                      <a:pt x="372" y="1516"/>
                    </a:cubicBezTo>
                    <a:cubicBezTo>
                      <a:pt x="372" y="1516"/>
                      <a:pt x="372" y="1516"/>
                      <a:pt x="372" y="1516"/>
                    </a:cubicBezTo>
                    <a:cubicBezTo>
                      <a:pt x="373" y="1517"/>
                      <a:pt x="374" y="1518"/>
                      <a:pt x="375" y="1519"/>
                    </a:cubicBezTo>
                    <a:cubicBezTo>
                      <a:pt x="376" y="1519"/>
                      <a:pt x="376" y="1519"/>
                      <a:pt x="376" y="1519"/>
                    </a:cubicBezTo>
                    <a:cubicBezTo>
                      <a:pt x="376" y="1518"/>
                      <a:pt x="376" y="1518"/>
                      <a:pt x="376" y="1518"/>
                    </a:cubicBezTo>
                    <a:cubicBezTo>
                      <a:pt x="376" y="1518"/>
                      <a:pt x="376" y="1518"/>
                      <a:pt x="376" y="1518"/>
                    </a:cubicBezTo>
                    <a:moveTo>
                      <a:pt x="383" y="1522"/>
                    </a:moveTo>
                    <a:cubicBezTo>
                      <a:pt x="382" y="1521"/>
                      <a:pt x="380" y="1521"/>
                      <a:pt x="379" y="1520"/>
                    </a:cubicBezTo>
                    <a:cubicBezTo>
                      <a:pt x="379" y="1520"/>
                      <a:pt x="379" y="1520"/>
                      <a:pt x="379" y="1520"/>
                    </a:cubicBezTo>
                    <a:cubicBezTo>
                      <a:pt x="379" y="1521"/>
                      <a:pt x="379" y="1521"/>
                      <a:pt x="379" y="1521"/>
                    </a:cubicBezTo>
                    <a:cubicBezTo>
                      <a:pt x="380" y="1522"/>
                      <a:pt x="381" y="1522"/>
                      <a:pt x="382" y="1523"/>
                    </a:cubicBezTo>
                    <a:cubicBezTo>
                      <a:pt x="383" y="1523"/>
                      <a:pt x="383" y="1523"/>
                      <a:pt x="383" y="1523"/>
                    </a:cubicBezTo>
                    <a:cubicBezTo>
                      <a:pt x="383" y="1522"/>
                      <a:pt x="383" y="1522"/>
                      <a:pt x="383" y="1522"/>
                    </a:cubicBezTo>
                    <a:moveTo>
                      <a:pt x="389" y="1526"/>
                    </a:moveTo>
                    <a:cubicBezTo>
                      <a:pt x="388" y="1526"/>
                      <a:pt x="387" y="1525"/>
                      <a:pt x="386" y="1524"/>
                    </a:cubicBezTo>
                    <a:cubicBezTo>
                      <a:pt x="385" y="1524"/>
                      <a:pt x="385" y="1524"/>
                      <a:pt x="385" y="1524"/>
                    </a:cubicBezTo>
                    <a:cubicBezTo>
                      <a:pt x="385" y="1525"/>
                      <a:pt x="385" y="1525"/>
                      <a:pt x="385" y="1525"/>
                    </a:cubicBezTo>
                    <a:cubicBezTo>
                      <a:pt x="387" y="1526"/>
                      <a:pt x="388" y="1527"/>
                      <a:pt x="389" y="1527"/>
                    </a:cubicBezTo>
                    <a:cubicBezTo>
                      <a:pt x="390" y="1527"/>
                      <a:pt x="390" y="1527"/>
                      <a:pt x="390" y="1527"/>
                    </a:cubicBezTo>
                    <a:cubicBezTo>
                      <a:pt x="389" y="1526"/>
                      <a:pt x="389" y="1526"/>
                      <a:pt x="389" y="1526"/>
                    </a:cubicBezTo>
                    <a:cubicBezTo>
                      <a:pt x="389" y="1526"/>
                      <a:pt x="389" y="1526"/>
                      <a:pt x="389" y="1526"/>
                    </a:cubicBezTo>
                    <a:moveTo>
                      <a:pt x="396" y="1531"/>
                    </a:moveTo>
                    <a:cubicBezTo>
                      <a:pt x="395" y="1530"/>
                      <a:pt x="394" y="1529"/>
                      <a:pt x="393" y="1529"/>
                    </a:cubicBezTo>
                    <a:cubicBezTo>
                      <a:pt x="392" y="1529"/>
                      <a:pt x="392" y="1529"/>
                      <a:pt x="392" y="1529"/>
                    </a:cubicBezTo>
                    <a:cubicBezTo>
                      <a:pt x="392" y="1529"/>
                      <a:pt x="392" y="1529"/>
                      <a:pt x="392" y="1529"/>
                    </a:cubicBezTo>
                    <a:cubicBezTo>
                      <a:pt x="393" y="1530"/>
                      <a:pt x="395" y="1531"/>
                      <a:pt x="396" y="1532"/>
                    </a:cubicBezTo>
                    <a:cubicBezTo>
                      <a:pt x="396" y="1531"/>
                      <a:pt x="396" y="1531"/>
                      <a:pt x="396" y="1531"/>
                    </a:cubicBezTo>
                    <a:cubicBezTo>
                      <a:pt x="396" y="1531"/>
                      <a:pt x="396" y="1531"/>
                      <a:pt x="396" y="1531"/>
                    </a:cubicBezTo>
                    <a:moveTo>
                      <a:pt x="403" y="1535"/>
                    </a:moveTo>
                    <a:cubicBezTo>
                      <a:pt x="402" y="1534"/>
                      <a:pt x="401" y="1533"/>
                      <a:pt x="400" y="1533"/>
                    </a:cubicBezTo>
                    <a:cubicBezTo>
                      <a:pt x="399" y="1533"/>
                      <a:pt x="399" y="1533"/>
                      <a:pt x="399" y="1533"/>
                    </a:cubicBezTo>
                    <a:cubicBezTo>
                      <a:pt x="399" y="1534"/>
                      <a:pt x="399" y="1534"/>
                      <a:pt x="399" y="1534"/>
                    </a:cubicBezTo>
                    <a:cubicBezTo>
                      <a:pt x="400" y="1534"/>
                      <a:pt x="401" y="1535"/>
                      <a:pt x="403" y="1536"/>
                    </a:cubicBezTo>
                    <a:cubicBezTo>
                      <a:pt x="403" y="1535"/>
                      <a:pt x="403" y="1535"/>
                      <a:pt x="403" y="1535"/>
                    </a:cubicBezTo>
                    <a:cubicBezTo>
                      <a:pt x="403" y="1535"/>
                      <a:pt x="403" y="1535"/>
                      <a:pt x="403" y="1535"/>
                    </a:cubicBezTo>
                    <a:moveTo>
                      <a:pt x="410" y="1539"/>
                    </a:moveTo>
                    <a:cubicBezTo>
                      <a:pt x="409" y="1538"/>
                      <a:pt x="408" y="1538"/>
                      <a:pt x="406" y="1537"/>
                    </a:cubicBezTo>
                    <a:cubicBezTo>
                      <a:pt x="406" y="1537"/>
                      <a:pt x="406" y="1537"/>
                      <a:pt x="406" y="1537"/>
                    </a:cubicBezTo>
                    <a:cubicBezTo>
                      <a:pt x="406" y="1538"/>
                      <a:pt x="406" y="1538"/>
                      <a:pt x="406" y="1538"/>
                    </a:cubicBezTo>
                    <a:cubicBezTo>
                      <a:pt x="407" y="1538"/>
                      <a:pt x="408" y="1539"/>
                      <a:pt x="409" y="1540"/>
                    </a:cubicBezTo>
                    <a:cubicBezTo>
                      <a:pt x="410" y="1540"/>
                      <a:pt x="410" y="1540"/>
                      <a:pt x="410" y="1540"/>
                    </a:cubicBezTo>
                    <a:cubicBezTo>
                      <a:pt x="410" y="1539"/>
                      <a:pt x="410" y="1539"/>
                      <a:pt x="410" y="1539"/>
                    </a:cubicBezTo>
                    <a:cubicBezTo>
                      <a:pt x="410" y="1539"/>
                      <a:pt x="410" y="1539"/>
                      <a:pt x="410" y="1539"/>
                    </a:cubicBezTo>
                    <a:moveTo>
                      <a:pt x="417" y="1543"/>
                    </a:moveTo>
                    <a:cubicBezTo>
                      <a:pt x="416" y="1542"/>
                      <a:pt x="415" y="1542"/>
                      <a:pt x="413" y="1541"/>
                    </a:cubicBezTo>
                    <a:cubicBezTo>
                      <a:pt x="413" y="1541"/>
                      <a:pt x="413" y="1541"/>
                      <a:pt x="413" y="1541"/>
                    </a:cubicBezTo>
                    <a:cubicBezTo>
                      <a:pt x="413" y="1542"/>
                      <a:pt x="413" y="1542"/>
                      <a:pt x="413" y="1542"/>
                    </a:cubicBezTo>
                    <a:cubicBezTo>
                      <a:pt x="414" y="1542"/>
                      <a:pt x="415" y="1543"/>
                      <a:pt x="416" y="1544"/>
                    </a:cubicBezTo>
                    <a:cubicBezTo>
                      <a:pt x="417" y="1544"/>
                      <a:pt x="417" y="1544"/>
                      <a:pt x="417" y="1544"/>
                    </a:cubicBezTo>
                    <a:cubicBezTo>
                      <a:pt x="417" y="1543"/>
                      <a:pt x="417" y="1543"/>
                      <a:pt x="417" y="1543"/>
                    </a:cubicBezTo>
                    <a:cubicBezTo>
                      <a:pt x="417" y="1543"/>
                      <a:pt x="417" y="1543"/>
                      <a:pt x="417" y="1543"/>
                    </a:cubicBezTo>
                    <a:moveTo>
                      <a:pt x="424" y="1547"/>
                    </a:moveTo>
                    <a:cubicBezTo>
                      <a:pt x="423" y="1546"/>
                      <a:pt x="421" y="1546"/>
                      <a:pt x="420" y="1545"/>
                    </a:cubicBezTo>
                    <a:cubicBezTo>
                      <a:pt x="420" y="1545"/>
                      <a:pt x="420" y="1545"/>
                      <a:pt x="420" y="1545"/>
                    </a:cubicBezTo>
                    <a:cubicBezTo>
                      <a:pt x="420" y="1546"/>
                      <a:pt x="420" y="1546"/>
                      <a:pt x="420" y="1546"/>
                    </a:cubicBezTo>
                    <a:cubicBezTo>
                      <a:pt x="421" y="1546"/>
                      <a:pt x="422" y="1547"/>
                      <a:pt x="423" y="1548"/>
                    </a:cubicBezTo>
                    <a:cubicBezTo>
                      <a:pt x="424" y="1547"/>
                      <a:pt x="424" y="1547"/>
                      <a:pt x="424" y="1547"/>
                    </a:cubicBezTo>
                    <a:cubicBezTo>
                      <a:pt x="424" y="1547"/>
                      <a:pt x="424" y="1547"/>
                      <a:pt x="424" y="1547"/>
                    </a:cubicBezTo>
                    <a:moveTo>
                      <a:pt x="431" y="1551"/>
                    </a:moveTo>
                    <a:cubicBezTo>
                      <a:pt x="430" y="1550"/>
                      <a:pt x="428" y="1549"/>
                      <a:pt x="427" y="1549"/>
                    </a:cubicBezTo>
                    <a:cubicBezTo>
                      <a:pt x="427" y="1549"/>
                      <a:pt x="427" y="1549"/>
                      <a:pt x="427" y="1549"/>
                    </a:cubicBezTo>
                    <a:cubicBezTo>
                      <a:pt x="427" y="1550"/>
                      <a:pt x="427" y="1550"/>
                      <a:pt x="427" y="1550"/>
                    </a:cubicBezTo>
                    <a:cubicBezTo>
                      <a:pt x="428" y="1550"/>
                      <a:pt x="429" y="1551"/>
                      <a:pt x="430" y="1552"/>
                    </a:cubicBezTo>
                    <a:cubicBezTo>
                      <a:pt x="431" y="1551"/>
                      <a:pt x="431" y="1551"/>
                      <a:pt x="431" y="1551"/>
                    </a:cubicBezTo>
                    <a:cubicBezTo>
                      <a:pt x="431" y="1551"/>
                      <a:pt x="431" y="1551"/>
                      <a:pt x="431" y="1551"/>
                    </a:cubicBezTo>
                    <a:cubicBezTo>
                      <a:pt x="431" y="1551"/>
                      <a:pt x="431" y="1551"/>
                      <a:pt x="431" y="1551"/>
                    </a:cubicBezTo>
                    <a:moveTo>
                      <a:pt x="438" y="1554"/>
                    </a:moveTo>
                    <a:cubicBezTo>
                      <a:pt x="437" y="1554"/>
                      <a:pt x="436" y="1553"/>
                      <a:pt x="434" y="1553"/>
                    </a:cubicBezTo>
                    <a:cubicBezTo>
                      <a:pt x="434" y="1553"/>
                      <a:pt x="434" y="1553"/>
                      <a:pt x="434" y="1553"/>
                    </a:cubicBezTo>
                    <a:cubicBezTo>
                      <a:pt x="434" y="1553"/>
                      <a:pt x="434" y="1553"/>
                      <a:pt x="434" y="1553"/>
                    </a:cubicBezTo>
                    <a:cubicBezTo>
                      <a:pt x="435" y="1554"/>
                      <a:pt x="436" y="1555"/>
                      <a:pt x="437" y="1555"/>
                    </a:cubicBezTo>
                    <a:cubicBezTo>
                      <a:pt x="438" y="1555"/>
                      <a:pt x="438" y="1555"/>
                      <a:pt x="438" y="1555"/>
                    </a:cubicBezTo>
                    <a:cubicBezTo>
                      <a:pt x="438" y="1554"/>
                      <a:pt x="438" y="1554"/>
                      <a:pt x="438" y="1554"/>
                    </a:cubicBezTo>
                    <a:moveTo>
                      <a:pt x="445" y="1558"/>
                    </a:moveTo>
                    <a:cubicBezTo>
                      <a:pt x="444" y="1558"/>
                      <a:pt x="443" y="1557"/>
                      <a:pt x="441" y="1556"/>
                    </a:cubicBezTo>
                    <a:cubicBezTo>
                      <a:pt x="441" y="1557"/>
                      <a:pt x="441" y="1557"/>
                      <a:pt x="441" y="1557"/>
                    </a:cubicBezTo>
                    <a:cubicBezTo>
                      <a:pt x="441" y="1557"/>
                      <a:pt x="441" y="1557"/>
                      <a:pt x="441" y="1557"/>
                    </a:cubicBezTo>
                    <a:cubicBezTo>
                      <a:pt x="442" y="1558"/>
                      <a:pt x="443" y="1558"/>
                      <a:pt x="444" y="1559"/>
                    </a:cubicBezTo>
                    <a:cubicBezTo>
                      <a:pt x="445" y="1559"/>
                      <a:pt x="445" y="1559"/>
                      <a:pt x="445" y="1559"/>
                    </a:cubicBezTo>
                    <a:cubicBezTo>
                      <a:pt x="445" y="1558"/>
                      <a:pt x="445" y="1558"/>
                      <a:pt x="445" y="1558"/>
                    </a:cubicBezTo>
                    <a:moveTo>
                      <a:pt x="452" y="1562"/>
                    </a:moveTo>
                    <a:cubicBezTo>
                      <a:pt x="451" y="1561"/>
                      <a:pt x="450" y="1561"/>
                      <a:pt x="448" y="1560"/>
                    </a:cubicBezTo>
                    <a:cubicBezTo>
                      <a:pt x="448" y="1560"/>
                      <a:pt x="448" y="1560"/>
                      <a:pt x="448" y="1560"/>
                    </a:cubicBezTo>
                    <a:cubicBezTo>
                      <a:pt x="448" y="1561"/>
                      <a:pt x="448" y="1561"/>
                      <a:pt x="448" y="1561"/>
                    </a:cubicBezTo>
                    <a:cubicBezTo>
                      <a:pt x="449" y="1562"/>
                      <a:pt x="450" y="1562"/>
                      <a:pt x="452" y="1563"/>
                    </a:cubicBezTo>
                    <a:cubicBezTo>
                      <a:pt x="452" y="1563"/>
                      <a:pt x="452" y="1563"/>
                      <a:pt x="452" y="1563"/>
                    </a:cubicBezTo>
                    <a:cubicBezTo>
                      <a:pt x="452" y="1562"/>
                      <a:pt x="452" y="1562"/>
                      <a:pt x="452" y="1562"/>
                    </a:cubicBezTo>
                    <a:moveTo>
                      <a:pt x="459" y="1565"/>
                    </a:moveTo>
                    <a:cubicBezTo>
                      <a:pt x="458" y="1565"/>
                      <a:pt x="457" y="1564"/>
                      <a:pt x="456" y="1564"/>
                    </a:cubicBezTo>
                    <a:cubicBezTo>
                      <a:pt x="455" y="1564"/>
                      <a:pt x="455" y="1564"/>
                      <a:pt x="455" y="1564"/>
                    </a:cubicBezTo>
                    <a:cubicBezTo>
                      <a:pt x="455" y="1565"/>
                      <a:pt x="455" y="1565"/>
                      <a:pt x="455" y="1565"/>
                    </a:cubicBezTo>
                    <a:cubicBezTo>
                      <a:pt x="456" y="1565"/>
                      <a:pt x="458" y="1566"/>
                      <a:pt x="459" y="1566"/>
                    </a:cubicBezTo>
                    <a:cubicBezTo>
                      <a:pt x="459" y="1566"/>
                      <a:pt x="459" y="1566"/>
                      <a:pt x="459" y="1566"/>
                    </a:cubicBezTo>
                    <a:cubicBezTo>
                      <a:pt x="459" y="1565"/>
                      <a:pt x="459" y="1565"/>
                      <a:pt x="459" y="1565"/>
                    </a:cubicBezTo>
                    <a:moveTo>
                      <a:pt x="466" y="1569"/>
                    </a:moveTo>
                    <a:cubicBezTo>
                      <a:pt x="465" y="1568"/>
                      <a:pt x="464" y="1568"/>
                      <a:pt x="463" y="1567"/>
                    </a:cubicBezTo>
                    <a:cubicBezTo>
                      <a:pt x="462" y="1567"/>
                      <a:pt x="462" y="1567"/>
                      <a:pt x="462" y="1567"/>
                    </a:cubicBezTo>
                    <a:cubicBezTo>
                      <a:pt x="462" y="1568"/>
                      <a:pt x="462" y="1568"/>
                      <a:pt x="462" y="1568"/>
                    </a:cubicBezTo>
                    <a:cubicBezTo>
                      <a:pt x="464" y="1569"/>
                      <a:pt x="465" y="1569"/>
                      <a:pt x="466" y="1570"/>
                    </a:cubicBezTo>
                    <a:cubicBezTo>
                      <a:pt x="467" y="1570"/>
                      <a:pt x="467" y="1570"/>
                      <a:pt x="467" y="1570"/>
                    </a:cubicBezTo>
                    <a:cubicBezTo>
                      <a:pt x="466" y="1569"/>
                      <a:pt x="466" y="1569"/>
                      <a:pt x="466" y="1569"/>
                    </a:cubicBezTo>
                    <a:moveTo>
                      <a:pt x="474" y="1572"/>
                    </a:moveTo>
                    <a:cubicBezTo>
                      <a:pt x="472" y="1572"/>
                      <a:pt x="471" y="1571"/>
                      <a:pt x="470" y="1571"/>
                    </a:cubicBezTo>
                    <a:cubicBezTo>
                      <a:pt x="469" y="1571"/>
                      <a:pt x="469" y="1571"/>
                      <a:pt x="469" y="1571"/>
                    </a:cubicBezTo>
                    <a:cubicBezTo>
                      <a:pt x="470" y="1572"/>
                      <a:pt x="470" y="1572"/>
                      <a:pt x="470" y="1572"/>
                    </a:cubicBezTo>
                    <a:cubicBezTo>
                      <a:pt x="471" y="1572"/>
                      <a:pt x="472" y="1573"/>
                      <a:pt x="473" y="1573"/>
                    </a:cubicBezTo>
                    <a:cubicBezTo>
                      <a:pt x="474" y="1573"/>
                      <a:pt x="474" y="1573"/>
                      <a:pt x="474" y="1573"/>
                    </a:cubicBezTo>
                    <a:cubicBezTo>
                      <a:pt x="474" y="1572"/>
                      <a:pt x="474" y="1572"/>
                      <a:pt x="474" y="1572"/>
                    </a:cubicBezTo>
                    <a:moveTo>
                      <a:pt x="481" y="1576"/>
                    </a:moveTo>
                    <a:cubicBezTo>
                      <a:pt x="480" y="1575"/>
                      <a:pt x="478" y="1575"/>
                      <a:pt x="477" y="1574"/>
                    </a:cubicBezTo>
                    <a:cubicBezTo>
                      <a:pt x="477" y="1574"/>
                      <a:pt x="477" y="1574"/>
                      <a:pt x="477" y="1574"/>
                    </a:cubicBezTo>
                    <a:cubicBezTo>
                      <a:pt x="477" y="1575"/>
                      <a:pt x="477" y="1575"/>
                      <a:pt x="477" y="1575"/>
                    </a:cubicBezTo>
                    <a:cubicBezTo>
                      <a:pt x="478" y="1576"/>
                      <a:pt x="479" y="1576"/>
                      <a:pt x="480" y="1577"/>
                    </a:cubicBezTo>
                    <a:cubicBezTo>
                      <a:pt x="481" y="1577"/>
                      <a:pt x="481" y="1577"/>
                      <a:pt x="481" y="1577"/>
                    </a:cubicBezTo>
                    <a:cubicBezTo>
                      <a:pt x="481" y="1576"/>
                      <a:pt x="481" y="1576"/>
                      <a:pt x="481" y="1576"/>
                    </a:cubicBezTo>
                    <a:moveTo>
                      <a:pt x="488" y="1579"/>
                    </a:moveTo>
                    <a:cubicBezTo>
                      <a:pt x="487" y="1579"/>
                      <a:pt x="486" y="1578"/>
                      <a:pt x="484" y="1578"/>
                    </a:cubicBezTo>
                    <a:cubicBezTo>
                      <a:pt x="484" y="1578"/>
                      <a:pt x="484" y="1578"/>
                      <a:pt x="484" y="1578"/>
                    </a:cubicBezTo>
                    <a:cubicBezTo>
                      <a:pt x="484" y="1578"/>
                      <a:pt x="484" y="1578"/>
                      <a:pt x="484" y="1578"/>
                    </a:cubicBezTo>
                    <a:cubicBezTo>
                      <a:pt x="485" y="1579"/>
                      <a:pt x="487" y="1580"/>
                      <a:pt x="488" y="1580"/>
                    </a:cubicBezTo>
                    <a:cubicBezTo>
                      <a:pt x="488" y="1580"/>
                      <a:pt x="488" y="1580"/>
                      <a:pt x="488" y="1580"/>
                    </a:cubicBezTo>
                    <a:cubicBezTo>
                      <a:pt x="488" y="1579"/>
                      <a:pt x="488" y="1579"/>
                      <a:pt x="488" y="1579"/>
                    </a:cubicBezTo>
                    <a:moveTo>
                      <a:pt x="495" y="1582"/>
                    </a:moveTo>
                    <a:cubicBezTo>
                      <a:pt x="494" y="1582"/>
                      <a:pt x="493" y="1581"/>
                      <a:pt x="492" y="1581"/>
                    </a:cubicBezTo>
                    <a:cubicBezTo>
                      <a:pt x="491" y="1581"/>
                      <a:pt x="491" y="1581"/>
                      <a:pt x="491" y="1581"/>
                    </a:cubicBezTo>
                    <a:cubicBezTo>
                      <a:pt x="491" y="1582"/>
                      <a:pt x="491" y="1582"/>
                      <a:pt x="491" y="1582"/>
                    </a:cubicBezTo>
                    <a:cubicBezTo>
                      <a:pt x="493" y="1582"/>
                      <a:pt x="494" y="1583"/>
                      <a:pt x="495" y="1583"/>
                    </a:cubicBezTo>
                    <a:cubicBezTo>
                      <a:pt x="496" y="1583"/>
                      <a:pt x="496" y="1583"/>
                      <a:pt x="496" y="1583"/>
                    </a:cubicBezTo>
                    <a:cubicBezTo>
                      <a:pt x="495" y="1582"/>
                      <a:pt x="495" y="1582"/>
                      <a:pt x="495" y="1582"/>
                    </a:cubicBezTo>
                    <a:cubicBezTo>
                      <a:pt x="495" y="1582"/>
                      <a:pt x="495" y="1582"/>
                      <a:pt x="495" y="1582"/>
                    </a:cubicBezTo>
                    <a:moveTo>
                      <a:pt x="503" y="1586"/>
                    </a:moveTo>
                    <a:cubicBezTo>
                      <a:pt x="502" y="1585"/>
                      <a:pt x="500" y="1585"/>
                      <a:pt x="499" y="1584"/>
                    </a:cubicBezTo>
                    <a:cubicBezTo>
                      <a:pt x="498" y="1584"/>
                      <a:pt x="498" y="1584"/>
                      <a:pt x="498" y="1584"/>
                    </a:cubicBezTo>
                    <a:cubicBezTo>
                      <a:pt x="499" y="1585"/>
                      <a:pt x="499" y="1585"/>
                      <a:pt x="499" y="1585"/>
                    </a:cubicBezTo>
                    <a:cubicBezTo>
                      <a:pt x="500" y="1585"/>
                      <a:pt x="501" y="1586"/>
                      <a:pt x="502" y="1587"/>
                    </a:cubicBezTo>
                    <a:cubicBezTo>
                      <a:pt x="503" y="1586"/>
                      <a:pt x="503" y="1586"/>
                      <a:pt x="503" y="1586"/>
                    </a:cubicBezTo>
                    <a:cubicBezTo>
                      <a:pt x="503" y="1586"/>
                      <a:pt x="503" y="1586"/>
                      <a:pt x="503" y="1586"/>
                    </a:cubicBezTo>
                    <a:moveTo>
                      <a:pt x="510" y="1589"/>
                    </a:moveTo>
                    <a:cubicBezTo>
                      <a:pt x="509" y="1588"/>
                      <a:pt x="508" y="1588"/>
                      <a:pt x="507" y="1587"/>
                    </a:cubicBezTo>
                    <a:cubicBezTo>
                      <a:pt x="506" y="1587"/>
                      <a:pt x="506" y="1587"/>
                      <a:pt x="506" y="1587"/>
                    </a:cubicBezTo>
                    <a:cubicBezTo>
                      <a:pt x="506" y="1588"/>
                      <a:pt x="506" y="1588"/>
                      <a:pt x="506" y="1588"/>
                    </a:cubicBezTo>
                    <a:cubicBezTo>
                      <a:pt x="507" y="1589"/>
                      <a:pt x="509" y="1589"/>
                      <a:pt x="510" y="1590"/>
                    </a:cubicBezTo>
                    <a:cubicBezTo>
                      <a:pt x="510" y="1589"/>
                      <a:pt x="510" y="1589"/>
                      <a:pt x="510" y="1589"/>
                    </a:cubicBezTo>
                    <a:cubicBezTo>
                      <a:pt x="510" y="1589"/>
                      <a:pt x="510" y="1589"/>
                      <a:pt x="510" y="1589"/>
                    </a:cubicBezTo>
                    <a:moveTo>
                      <a:pt x="518" y="1592"/>
                    </a:moveTo>
                    <a:cubicBezTo>
                      <a:pt x="516" y="1591"/>
                      <a:pt x="515" y="1591"/>
                      <a:pt x="514" y="1590"/>
                    </a:cubicBezTo>
                    <a:cubicBezTo>
                      <a:pt x="513" y="1591"/>
                      <a:pt x="513" y="1591"/>
                      <a:pt x="513" y="1591"/>
                    </a:cubicBezTo>
                    <a:cubicBezTo>
                      <a:pt x="514" y="1591"/>
                      <a:pt x="514" y="1591"/>
                      <a:pt x="514" y="1591"/>
                    </a:cubicBezTo>
                    <a:cubicBezTo>
                      <a:pt x="515" y="1592"/>
                      <a:pt x="516" y="1592"/>
                      <a:pt x="517" y="1593"/>
                    </a:cubicBezTo>
                    <a:cubicBezTo>
                      <a:pt x="518" y="1592"/>
                      <a:pt x="518" y="1592"/>
                      <a:pt x="518" y="1592"/>
                    </a:cubicBezTo>
                    <a:cubicBezTo>
                      <a:pt x="518" y="1592"/>
                      <a:pt x="518" y="1592"/>
                      <a:pt x="518" y="1592"/>
                    </a:cubicBezTo>
                    <a:moveTo>
                      <a:pt x="525" y="1595"/>
                    </a:moveTo>
                    <a:cubicBezTo>
                      <a:pt x="524" y="1594"/>
                      <a:pt x="523" y="1594"/>
                      <a:pt x="521" y="1593"/>
                    </a:cubicBezTo>
                    <a:cubicBezTo>
                      <a:pt x="521" y="1594"/>
                      <a:pt x="521" y="1594"/>
                      <a:pt x="521" y="1594"/>
                    </a:cubicBezTo>
                    <a:cubicBezTo>
                      <a:pt x="521" y="1594"/>
                      <a:pt x="521" y="1594"/>
                      <a:pt x="521" y="1594"/>
                    </a:cubicBezTo>
                    <a:cubicBezTo>
                      <a:pt x="522" y="1595"/>
                      <a:pt x="523" y="1595"/>
                      <a:pt x="525" y="1596"/>
                    </a:cubicBezTo>
                    <a:cubicBezTo>
                      <a:pt x="525" y="1595"/>
                      <a:pt x="525" y="1595"/>
                      <a:pt x="525" y="1595"/>
                    </a:cubicBezTo>
                    <a:cubicBezTo>
                      <a:pt x="525" y="1595"/>
                      <a:pt x="525" y="1595"/>
                      <a:pt x="525" y="1595"/>
                    </a:cubicBezTo>
                    <a:moveTo>
                      <a:pt x="533" y="1598"/>
                    </a:moveTo>
                    <a:cubicBezTo>
                      <a:pt x="531" y="1597"/>
                      <a:pt x="530" y="1597"/>
                      <a:pt x="529" y="1596"/>
                    </a:cubicBezTo>
                    <a:cubicBezTo>
                      <a:pt x="528" y="1596"/>
                      <a:pt x="528" y="1596"/>
                      <a:pt x="528" y="1596"/>
                    </a:cubicBezTo>
                    <a:cubicBezTo>
                      <a:pt x="528" y="1597"/>
                      <a:pt x="528" y="1597"/>
                      <a:pt x="528" y="1597"/>
                    </a:cubicBezTo>
                    <a:cubicBezTo>
                      <a:pt x="530" y="1598"/>
                      <a:pt x="531" y="1598"/>
                      <a:pt x="532" y="1599"/>
                    </a:cubicBezTo>
                    <a:cubicBezTo>
                      <a:pt x="533" y="1598"/>
                      <a:pt x="533" y="1598"/>
                      <a:pt x="533" y="1598"/>
                    </a:cubicBezTo>
                    <a:cubicBezTo>
                      <a:pt x="533" y="1598"/>
                      <a:pt x="533" y="1598"/>
                      <a:pt x="533" y="1598"/>
                    </a:cubicBezTo>
                    <a:moveTo>
                      <a:pt x="540" y="1600"/>
                    </a:moveTo>
                    <a:cubicBezTo>
                      <a:pt x="539" y="1600"/>
                      <a:pt x="538" y="1599"/>
                      <a:pt x="536" y="1599"/>
                    </a:cubicBezTo>
                    <a:cubicBezTo>
                      <a:pt x="536" y="1599"/>
                      <a:pt x="536" y="1599"/>
                      <a:pt x="536" y="1599"/>
                    </a:cubicBezTo>
                    <a:cubicBezTo>
                      <a:pt x="536" y="1600"/>
                      <a:pt x="536" y="1600"/>
                      <a:pt x="536" y="1600"/>
                    </a:cubicBezTo>
                    <a:cubicBezTo>
                      <a:pt x="537" y="1600"/>
                      <a:pt x="538" y="1601"/>
                      <a:pt x="540" y="1601"/>
                    </a:cubicBezTo>
                    <a:cubicBezTo>
                      <a:pt x="540" y="1601"/>
                      <a:pt x="540" y="1601"/>
                      <a:pt x="540" y="1601"/>
                    </a:cubicBezTo>
                    <a:cubicBezTo>
                      <a:pt x="540" y="1600"/>
                      <a:pt x="540" y="1600"/>
                      <a:pt x="540" y="1600"/>
                    </a:cubicBezTo>
                    <a:moveTo>
                      <a:pt x="548" y="1603"/>
                    </a:moveTo>
                    <a:cubicBezTo>
                      <a:pt x="546" y="1603"/>
                      <a:pt x="545" y="1602"/>
                      <a:pt x="544" y="1602"/>
                    </a:cubicBezTo>
                    <a:cubicBezTo>
                      <a:pt x="543" y="1602"/>
                      <a:pt x="543" y="1602"/>
                      <a:pt x="543" y="1602"/>
                    </a:cubicBezTo>
                    <a:cubicBezTo>
                      <a:pt x="543" y="1603"/>
                      <a:pt x="543" y="1603"/>
                      <a:pt x="543" y="1603"/>
                    </a:cubicBezTo>
                    <a:cubicBezTo>
                      <a:pt x="545" y="1603"/>
                      <a:pt x="546" y="1604"/>
                      <a:pt x="547" y="1604"/>
                    </a:cubicBezTo>
                    <a:cubicBezTo>
                      <a:pt x="548" y="1604"/>
                      <a:pt x="548" y="1604"/>
                      <a:pt x="548" y="1604"/>
                    </a:cubicBezTo>
                    <a:cubicBezTo>
                      <a:pt x="548" y="1603"/>
                      <a:pt x="548" y="1603"/>
                      <a:pt x="548" y="1603"/>
                    </a:cubicBezTo>
                    <a:moveTo>
                      <a:pt x="555" y="1606"/>
                    </a:moveTo>
                    <a:cubicBezTo>
                      <a:pt x="554" y="1605"/>
                      <a:pt x="553" y="1605"/>
                      <a:pt x="551" y="1605"/>
                    </a:cubicBezTo>
                    <a:cubicBezTo>
                      <a:pt x="551" y="1605"/>
                      <a:pt x="551" y="1605"/>
                      <a:pt x="551" y="1605"/>
                    </a:cubicBezTo>
                    <a:cubicBezTo>
                      <a:pt x="551" y="1605"/>
                      <a:pt x="551" y="1605"/>
                      <a:pt x="551" y="1605"/>
                    </a:cubicBezTo>
                    <a:cubicBezTo>
                      <a:pt x="552" y="1606"/>
                      <a:pt x="554" y="1606"/>
                      <a:pt x="555" y="1607"/>
                    </a:cubicBezTo>
                    <a:cubicBezTo>
                      <a:pt x="555" y="1606"/>
                      <a:pt x="555" y="1606"/>
                      <a:pt x="555" y="1606"/>
                    </a:cubicBezTo>
                    <a:cubicBezTo>
                      <a:pt x="555" y="1606"/>
                      <a:pt x="555" y="1606"/>
                      <a:pt x="555" y="1606"/>
                    </a:cubicBezTo>
                    <a:moveTo>
                      <a:pt x="563" y="1608"/>
                    </a:moveTo>
                    <a:cubicBezTo>
                      <a:pt x="561" y="1608"/>
                      <a:pt x="560" y="1608"/>
                      <a:pt x="559" y="1607"/>
                    </a:cubicBezTo>
                    <a:cubicBezTo>
                      <a:pt x="558" y="1607"/>
                      <a:pt x="558" y="1607"/>
                      <a:pt x="558" y="1607"/>
                    </a:cubicBezTo>
                    <a:cubicBezTo>
                      <a:pt x="559" y="1608"/>
                      <a:pt x="559" y="1608"/>
                      <a:pt x="559" y="1608"/>
                    </a:cubicBezTo>
                    <a:cubicBezTo>
                      <a:pt x="560" y="1609"/>
                      <a:pt x="561" y="1609"/>
                      <a:pt x="562" y="1609"/>
                    </a:cubicBezTo>
                    <a:cubicBezTo>
                      <a:pt x="563" y="1609"/>
                      <a:pt x="563" y="1609"/>
                      <a:pt x="563" y="1609"/>
                    </a:cubicBezTo>
                    <a:cubicBezTo>
                      <a:pt x="563" y="1608"/>
                      <a:pt x="563" y="1608"/>
                      <a:pt x="563" y="1608"/>
                    </a:cubicBezTo>
                    <a:moveTo>
                      <a:pt x="570" y="1611"/>
                    </a:moveTo>
                    <a:cubicBezTo>
                      <a:pt x="569" y="1611"/>
                      <a:pt x="568" y="1610"/>
                      <a:pt x="567" y="1610"/>
                    </a:cubicBezTo>
                    <a:cubicBezTo>
                      <a:pt x="566" y="1610"/>
                      <a:pt x="566" y="1610"/>
                      <a:pt x="566" y="1610"/>
                    </a:cubicBezTo>
                    <a:cubicBezTo>
                      <a:pt x="566" y="1611"/>
                      <a:pt x="566" y="1611"/>
                      <a:pt x="566" y="1611"/>
                    </a:cubicBezTo>
                    <a:cubicBezTo>
                      <a:pt x="567" y="1611"/>
                      <a:pt x="569" y="1611"/>
                      <a:pt x="570" y="1612"/>
                    </a:cubicBezTo>
                    <a:cubicBezTo>
                      <a:pt x="571" y="1612"/>
                      <a:pt x="571" y="1612"/>
                      <a:pt x="571" y="1612"/>
                    </a:cubicBezTo>
                    <a:cubicBezTo>
                      <a:pt x="570" y="1611"/>
                      <a:pt x="570" y="1611"/>
                      <a:pt x="570" y="1611"/>
                    </a:cubicBezTo>
                    <a:moveTo>
                      <a:pt x="578" y="1613"/>
                    </a:moveTo>
                    <a:cubicBezTo>
                      <a:pt x="577" y="1613"/>
                      <a:pt x="575" y="1613"/>
                      <a:pt x="574" y="1612"/>
                    </a:cubicBezTo>
                    <a:cubicBezTo>
                      <a:pt x="574" y="1613"/>
                      <a:pt x="574" y="1613"/>
                      <a:pt x="574" y="1613"/>
                    </a:cubicBezTo>
                    <a:cubicBezTo>
                      <a:pt x="574" y="1613"/>
                      <a:pt x="574" y="1613"/>
                      <a:pt x="574" y="1613"/>
                    </a:cubicBezTo>
                    <a:cubicBezTo>
                      <a:pt x="575" y="1614"/>
                      <a:pt x="576" y="1614"/>
                      <a:pt x="578" y="1614"/>
                    </a:cubicBezTo>
                    <a:cubicBezTo>
                      <a:pt x="578" y="1614"/>
                      <a:pt x="578" y="1614"/>
                      <a:pt x="578" y="1614"/>
                    </a:cubicBezTo>
                    <a:cubicBezTo>
                      <a:pt x="578" y="1613"/>
                      <a:pt x="578" y="1613"/>
                      <a:pt x="578" y="1613"/>
                    </a:cubicBezTo>
                    <a:moveTo>
                      <a:pt x="586" y="1616"/>
                    </a:moveTo>
                    <a:cubicBezTo>
                      <a:pt x="584" y="1615"/>
                      <a:pt x="583" y="1615"/>
                      <a:pt x="582" y="1615"/>
                    </a:cubicBezTo>
                    <a:cubicBezTo>
                      <a:pt x="581" y="1615"/>
                      <a:pt x="581" y="1615"/>
                      <a:pt x="581" y="1615"/>
                    </a:cubicBezTo>
                    <a:cubicBezTo>
                      <a:pt x="581" y="1616"/>
                      <a:pt x="581" y="1616"/>
                      <a:pt x="581" y="1616"/>
                    </a:cubicBezTo>
                    <a:cubicBezTo>
                      <a:pt x="583" y="1616"/>
                      <a:pt x="584" y="1616"/>
                      <a:pt x="585" y="1617"/>
                    </a:cubicBezTo>
                    <a:cubicBezTo>
                      <a:pt x="586" y="1616"/>
                      <a:pt x="586" y="1616"/>
                      <a:pt x="586" y="1616"/>
                    </a:cubicBezTo>
                    <a:cubicBezTo>
                      <a:pt x="586" y="1616"/>
                      <a:pt x="586" y="1616"/>
                      <a:pt x="586" y="1616"/>
                    </a:cubicBezTo>
                    <a:cubicBezTo>
                      <a:pt x="586" y="1616"/>
                      <a:pt x="586" y="1616"/>
                      <a:pt x="586" y="1616"/>
                    </a:cubicBezTo>
                    <a:moveTo>
                      <a:pt x="593" y="1618"/>
                    </a:moveTo>
                    <a:cubicBezTo>
                      <a:pt x="592" y="1618"/>
                      <a:pt x="591" y="1617"/>
                      <a:pt x="589" y="1617"/>
                    </a:cubicBezTo>
                    <a:cubicBezTo>
                      <a:pt x="589" y="1617"/>
                      <a:pt x="589" y="1617"/>
                      <a:pt x="589" y="1617"/>
                    </a:cubicBezTo>
                    <a:cubicBezTo>
                      <a:pt x="589" y="1618"/>
                      <a:pt x="589" y="1618"/>
                      <a:pt x="589" y="1618"/>
                    </a:cubicBezTo>
                    <a:cubicBezTo>
                      <a:pt x="590" y="1618"/>
                      <a:pt x="592" y="1619"/>
                      <a:pt x="593" y="1619"/>
                    </a:cubicBezTo>
                    <a:cubicBezTo>
                      <a:pt x="594" y="1619"/>
                      <a:pt x="594" y="1619"/>
                      <a:pt x="594" y="1619"/>
                    </a:cubicBezTo>
                    <a:cubicBezTo>
                      <a:pt x="593" y="1618"/>
                      <a:pt x="593" y="1618"/>
                      <a:pt x="593" y="1618"/>
                    </a:cubicBezTo>
                    <a:cubicBezTo>
                      <a:pt x="593" y="1618"/>
                      <a:pt x="593" y="1618"/>
                      <a:pt x="593" y="1618"/>
                    </a:cubicBezTo>
                    <a:moveTo>
                      <a:pt x="601" y="1620"/>
                    </a:moveTo>
                    <a:cubicBezTo>
                      <a:pt x="600" y="1620"/>
                      <a:pt x="598" y="1620"/>
                      <a:pt x="597" y="1619"/>
                    </a:cubicBezTo>
                    <a:cubicBezTo>
                      <a:pt x="596" y="1620"/>
                      <a:pt x="596" y="1620"/>
                      <a:pt x="596" y="1620"/>
                    </a:cubicBezTo>
                    <a:cubicBezTo>
                      <a:pt x="597" y="1620"/>
                      <a:pt x="597" y="1620"/>
                      <a:pt x="597" y="1620"/>
                    </a:cubicBezTo>
                    <a:cubicBezTo>
                      <a:pt x="598" y="1621"/>
                      <a:pt x="599" y="1621"/>
                      <a:pt x="601" y="1621"/>
                    </a:cubicBezTo>
                    <a:cubicBezTo>
                      <a:pt x="601" y="1621"/>
                      <a:pt x="601" y="1621"/>
                      <a:pt x="601" y="1621"/>
                    </a:cubicBezTo>
                    <a:cubicBezTo>
                      <a:pt x="601" y="1620"/>
                      <a:pt x="601" y="1620"/>
                      <a:pt x="601" y="1620"/>
                    </a:cubicBezTo>
                    <a:moveTo>
                      <a:pt x="609" y="1622"/>
                    </a:moveTo>
                    <a:cubicBezTo>
                      <a:pt x="607" y="1622"/>
                      <a:pt x="606" y="1622"/>
                      <a:pt x="605" y="1621"/>
                    </a:cubicBezTo>
                    <a:cubicBezTo>
                      <a:pt x="604" y="1622"/>
                      <a:pt x="604" y="1622"/>
                      <a:pt x="604" y="1622"/>
                    </a:cubicBezTo>
                    <a:cubicBezTo>
                      <a:pt x="605" y="1622"/>
                      <a:pt x="605" y="1622"/>
                      <a:pt x="605" y="1622"/>
                    </a:cubicBezTo>
                    <a:cubicBezTo>
                      <a:pt x="606" y="1623"/>
                      <a:pt x="607" y="1623"/>
                      <a:pt x="608" y="1623"/>
                    </a:cubicBezTo>
                    <a:cubicBezTo>
                      <a:pt x="609" y="1623"/>
                      <a:pt x="609" y="1623"/>
                      <a:pt x="609" y="1623"/>
                    </a:cubicBezTo>
                    <a:cubicBezTo>
                      <a:pt x="609" y="1622"/>
                      <a:pt x="609" y="1622"/>
                      <a:pt x="609" y="1622"/>
                    </a:cubicBezTo>
                    <a:moveTo>
                      <a:pt x="616" y="1624"/>
                    </a:moveTo>
                    <a:cubicBezTo>
                      <a:pt x="615" y="1624"/>
                      <a:pt x="614" y="1624"/>
                      <a:pt x="612" y="1623"/>
                    </a:cubicBezTo>
                    <a:cubicBezTo>
                      <a:pt x="612" y="1624"/>
                      <a:pt x="612" y="1624"/>
                      <a:pt x="612" y="1624"/>
                    </a:cubicBezTo>
                    <a:cubicBezTo>
                      <a:pt x="612" y="1624"/>
                      <a:pt x="612" y="1624"/>
                      <a:pt x="612" y="1624"/>
                    </a:cubicBezTo>
                    <a:cubicBezTo>
                      <a:pt x="614" y="1625"/>
                      <a:pt x="615" y="1625"/>
                      <a:pt x="616" y="1625"/>
                    </a:cubicBezTo>
                    <a:cubicBezTo>
                      <a:pt x="617" y="1625"/>
                      <a:pt x="617" y="1625"/>
                      <a:pt x="617" y="1625"/>
                    </a:cubicBezTo>
                    <a:cubicBezTo>
                      <a:pt x="616" y="1624"/>
                      <a:pt x="616" y="1624"/>
                      <a:pt x="616" y="1624"/>
                    </a:cubicBezTo>
                    <a:cubicBezTo>
                      <a:pt x="616" y="1624"/>
                      <a:pt x="616" y="1624"/>
                      <a:pt x="616" y="1624"/>
                    </a:cubicBezTo>
                    <a:moveTo>
                      <a:pt x="624" y="1626"/>
                    </a:moveTo>
                    <a:cubicBezTo>
                      <a:pt x="623" y="1626"/>
                      <a:pt x="622" y="1626"/>
                      <a:pt x="620" y="1625"/>
                    </a:cubicBezTo>
                    <a:cubicBezTo>
                      <a:pt x="620" y="1626"/>
                      <a:pt x="620" y="1626"/>
                      <a:pt x="620" y="1626"/>
                    </a:cubicBezTo>
                    <a:cubicBezTo>
                      <a:pt x="620" y="1626"/>
                      <a:pt x="620" y="1626"/>
                      <a:pt x="620" y="1626"/>
                    </a:cubicBezTo>
                    <a:cubicBezTo>
                      <a:pt x="621" y="1627"/>
                      <a:pt x="623" y="1627"/>
                      <a:pt x="624" y="1627"/>
                    </a:cubicBezTo>
                    <a:cubicBezTo>
                      <a:pt x="624" y="1627"/>
                      <a:pt x="624" y="1627"/>
                      <a:pt x="624" y="1627"/>
                    </a:cubicBezTo>
                    <a:cubicBezTo>
                      <a:pt x="624" y="1626"/>
                      <a:pt x="624" y="1626"/>
                      <a:pt x="624" y="1626"/>
                    </a:cubicBezTo>
                    <a:moveTo>
                      <a:pt x="632" y="1628"/>
                    </a:moveTo>
                    <a:cubicBezTo>
                      <a:pt x="631" y="1628"/>
                      <a:pt x="629" y="1628"/>
                      <a:pt x="628" y="1627"/>
                    </a:cubicBezTo>
                    <a:cubicBezTo>
                      <a:pt x="627" y="1628"/>
                      <a:pt x="627" y="1628"/>
                      <a:pt x="627" y="1628"/>
                    </a:cubicBezTo>
                    <a:cubicBezTo>
                      <a:pt x="628" y="1628"/>
                      <a:pt x="628" y="1628"/>
                      <a:pt x="628" y="1628"/>
                    </a:cubicBezTo>
                    <a:cubicBezTo>
                      <a:pt x="629" y="1629"/>
                      <a:pt x="630" y="1629"/>
                      <a:pt x="632" y="1629"/>
                    </a:cubicBezTo>
                    <a:cubicBezTo>
                      <a:pt x="632" y="1629"/>
                      <a:pt x="632" y="1629"/>
                      <a:pt x="632" y="1629"/>
                    </a:cubicBezTo>
                    <a:cubicBezTo>
                      <a:pt x="632" y="1628"/>
                      <a:pt x="632" y="1628"/>
                      <a:pt x="632" y="1628"/>
                    </a:cubicBezTo>
                    <a:moveTo>
                      <a:pt x="640" y="1630"/>
                    </a:moveTo>
                    <a:cubicBezTo>
                      <a:pt x="638" y="1630"/>
                      <a:pt x="637" y="1630"/>
                      <a:pt x="636" y="1629"/>
                    </a:cubicBezTo>
                    <a:cubicBezTo>
                      <a:pt x="635" y="1630"/>
                      <a:pt x="635" y="1630"/>
                      <a:pt x="635" y="1630"/>
                    </a:cubicBezTo>
                    <a:cubicBezTo>
                      <a:pt x="635" y="1630"/>
                      <a:pt x="635" y="1630"/>
                      <a:pt x="635" y="1630"/>
                    </a:cubicBezTo>
                    <a:cubicBezTo>
                      <a:pt x="637" y="1631"/>
                      <a:pt x="638" y="1631"/>
                      <a:pt x="639" y="1631"/>
                    </a:cubicBezTo>
                    <a:cubicBezTo>
                      <a:pt x="640" y="1631"/>
                      <a:pt x="640" y="1631"/>
                      <a:pt x="640" y="1631"/>
                    </a:cubicBezTo>
                    <a:cubicBezTo>
                      <a:pt x="640" y="1630"/>
                      <a:pt x="640" y="1630"/>
                      <a:pt x="640" y="1630"/>
                    </a:cubicBezTo>
                    <a:cubicBezTo>
                      <a:pt x="640" y="1630"/>
                      <a:pt x="640" y="1630"/>
                      <a:pt x="640" y="1630"/>
                    </a:cubicBezTo>
                    <a:moveTo>
                      <a:pt x="647" y="1632"/>
                    </a:moveTo>
                    <a:cubicBezTo>
                      <a:pt x="646" y="1632"/>
                      <a:pt x="645" y="1631"/>
                      <a:pt x="644" y="1631"/>
                    </a:cubicBezTo>
                    <a:cubicBezTo>
                      <a:pt x="643" y="1631"/>
                      <a:pt x="643" y="1631"/>
                      <a:pt x="643" y="1631"/>
                    </a:cubicBezTo>
                    <a:cubicBezTo>
                      <a:pt x="643" y="1632"/>
                      <a:pt x="643" y="1632"/>
                      <a:pt x="643" y="1632"/>
                    </a:cubicBezTo>
                    <a:cubicBezTo>
                      <a:pt x="645" y="1632"/>
                      <a:pt x="646" y="1633"/>
                      <a:pt x="647" y="1633"/>
                    </a:cubicBezTo>
                    <a:cubicBezTo>
                      <a:pt x="648" y="1633"/>
                      <a:pt x="648" y="1633"/>
                      <a:pt x="648" y="1633"/>
                    </a:cubicBezTo>
                    <a:cubicBezTo>
                      <a:pt x="647" y="1632"/>
                      <a:pt x="647" y="1632"/>
                      <a:pt x="647" y="1632"/>
                    </a:cubicBezTo>
                    <a:moveTo>
                      <a:pt x="655" y="1634"/>
                    </a:moveTo>
                    <a:cubicBezTo>
                      <a:pt x="654" y="1633"/>
                      <a:pt x="653" y="1633"/>
                      <a:pt x="651" y="1633"/>
                    </a:cubicBezTo>
                    <a:cubicBezTo>
                      <a:pt x="651" y="1633"/>
                      <a:pt x="651" y="1633"/>
                      <a:pt x="651" y="1633"/>
                    </a:cubicBezTo>
                    <a:cubicBezTo>
                      <a:pt x="651" y="1634"/>
                      <a:pt x="651" y="1634"/>
                      <a:pt x="651" y="1634"/>
                    </a:cubicBezTo>
                    <a:cubicBezTo>
                      <a:pt x="652" y="1634"/>
                      <a:pt x="654" y="1634"/>
                      <a:pt x="655" y="1635"/>
                    </a:cubicBezTo>
                    <a:cubicBezTo>
                      <a:pt x="656" y="1634"/>
                      <a:pt x="656" y="1634"/>
                      <a:pt x="656" y="1634"/>
                    </a:cubicBezTo>
                    <a:cubicBezTo>
                      <a:pt x="655" y="1634"/>
                      <a:pt x="655" y="1634"/>
                      <a:pt x="655" y="1634"/>
                    </a:cubicBezTo>
                    <a:moveTo>
                      <a:pt x="663" y="1635"/>
                    </a:moveTo>
                    <a:cubicBezTo>
                      <a:pt x="662" y="1635"/>
                      <a:pt x="660" y="1635"/>
                      <a:pt x="659" y="1634"/>
                    </a:cubicBezTo>
                    <a:cubicBezTo>
                      <a:pt x="659" y="1635"/>
                      <a:pt x="659" y="1635"/>
                      <a:pt x="659" y="1635"/>
                    </a:cubicBezTo>
                    <a:cubicBezTo>
                      <a:pt x="659" y="1635"/>
                      <a:pt x="659" y="1635"/>
                      <a:pt x="659" y="1635"/>
                    </a:cubicBezTo>
                    <a:cubicBezTo>
                      <a:pt x="660" y="1636"/>
                      <a:pt x="662" y="1636"/>
                      <a:pt x="663" y="1636"/>
                    </a:cubicBezTo>
                    <a:cubicBezTo>
                      <a:pt x="663" y="1636"/>
                      <a:pt x="663" y="1636"/>
                      <a:pt x="663" y="1636"/>
                    </a:cubicBezTo>
                    <a:cubicBezTo>
                      <a:pt x="663" y="1635"/>
                      <a:pt x="663" y="1635"/>
                      <a:pt x="663" y="1635"/>
                    </a:cubicBezTo>
                    <a:moveTo>
                      <a:pt x="671" y="1637"/>
                    </a:moveTo>
                    <a:cubicBezTo>
                      <a:pt x="670" y="1637"/>
                      <a:pt x="668" y="1636"/>
                      <a:pt x="667" y="1636"/>
                    </a:cubicBezTo>
                    <a:cubicBezTo>
                      <a:pt x="666" y="1636"/>
                      <a:pt x="666" y="1636"/>
                      <a:pt x="666" y="1636"/>
                    </a:cubicBezTo>
                    <a:cubicBezTo>
                      <a:pt x="667" y="1637"/>
                      <a:pt x="667" y="1637"/>
                      <a:pt x="667" y="1637"/>
                    </a:cubicBezTo>
                    <a:cubicBezTo>
                      <a:pt x="668" y="1637"/>
                      <a:pt x="669" y="1638"/>
                      <a:pt x="671" y="1638"/>
                    </a:cubicBezTo>
                    <a:cubicBezTo>
                      <a:pt x="671" y="1637"/>
                      <a:pt x="671" y="1637"/>
                      <a:pt x="671" y="1637"/>
                    </a:cubicBezTo>
                    <a:cubicBezTo>
                      <a:pt x="671" y="1637"/>
                      <a:pt x="671" y="1637"/>
                      <a:pt x="671" y="1637"/>
                    </a:cubicBezTo>
                    <a:moveTo>
                      <a:pt x="679" y="1638"/>
                    </a:moveTo>
                    <a:cubicBezTo>
                      <a:pt x="677" y="1638"/>
                      <a:pt x="676" y="1638"/>
                      <a:pt x="675" y="1638"/>
                    </a:cubicBezTo>
                    <a:cubicBezTo>
                      <a:pt x="674" y="1638"/>
                      <a:pt x="674" y="1638"/>
                      <a:pt x="674" y="1638"/>
                    </a:cubicBezTo>
                    <a:cubicBezTo>
                      <a:pt x="675" y="1639"/>
                      <a:pt x="675" y="1639"/>
                      <a:pt x="675" y="1639"/>
                    </a:cubicBezTo>
                    <a:cubicBezTo>
                      <a:pt x="676" y="1639"/>
                      <a:pt x="677" y="1639"/>
                      <a:pt x="679" y="1639"/>
                    </a:cubicBezTo>
                    <a:cubicBezTo>
                      <a:pt x="679" y="1639"/>
                      <a:pt x="679" y="1639"/>
                      <a:pt x="679" y="1639"/>
                    </a:cubicBezTo>
                    <a:cubicBezTo>
                      <a:pt x="679" y="1638"/>
                      <a:pt x="679" y="1638"/>
                      <a:pt x="679" y="1638"/>
                    </a:cubicBezTo>
                    <a:cubicBezTo>
                      <a:pt x="679" y="1638"/>
                      <a:pt x="679" y="1638"/>
                      <a:pt x="679" y="1638"/>
                    </a:cubicBezTo>
                    <a:moveTo>
                      <a:pt x="687" y="1640"/>
                    </a:moveTo>
                    <a:cubicBezTo>
                      <a:pt x="685" y="1639"/>
                      <a:pt x="684" y="1639"/>
                      <a:pt x="683" y="1639"/>
                    </a:cubicBezTo>
                    <a:cubicBezTo>
                      <a:pt x="682" y="1639"/>
                      <a:pt x="682" y="1639"/>
                      <a:pt x="682" y="1639"/>
                    </a:cubicBezTo>
                    <a:cubicBezTo>
                      <a:pt x="682" y="1640"/>
                      <a:pt x="682" y="1640"/>
                      <a:pt x="682" y="1640"/>
                    </a:cubicBezTo>
                    <a:cubicBezTo>
                      <a:pt x="684" y="1640"/>
                      <a:pt x="685" y="1640"/>
                      <a:pt x="686" y="1641"/>
                    </a:cubicBezTo>
                    <a:cubicBezTo>
                      <a:pt x="687" y="1640"/>
                      <a:pt x="687" y="1640"/>
                      <a:pt x="687" y="1640"/>
                    </a:cubicBezTo>
                    <a:cubicBezTo>
                      <a:pt x="687" y="1640"/>
                      <a:pt x="687" y="1640"/>
                      <a:pt x="687" y="1640"/>
                    </a:cubicBezTo>
                    <a:moveTo>
                      <a:pt x="694" y="1641"/>
                    </a:moveTo>
                    <a:cubicBezTo>
                      <a:pt x="693" y="1641"/>
                      <a:pt x="692" y="1641"/>
                      <a:pt x="691" y="1640"/>
                    </a:cubicBezTo>
                    <a:cubicBezTo>
                      <a:pt x="690" y="1641"/>
                      <a:pt x="690" y="1641"/>
                      <a:pt x="690" y="1641"/>
                    </a:cubicBezTo>
                    <a:cubicBezTo>
                      <a:pt x="690" y="1641"/>
                      <a:pt x="690" y="1641"/>
                      <a:pt x="690" y="1641"/>
                    </a:cubicBezTo>
                    <a:cubicBezTo>
                      <a:pt x="692" y="1642"/>
                      <a:pt x="693" y="1642"/>
                      <a:pt x="694" y="1642"/>
                    </a:cubicBezTo>
                    <a:cubicBezTo>
                      <a:pt x="695" y="1642"/>
                      <a:pt x="695" y="1642"/>
                      <a:pt x="695" y="1642"/>
                    </a:cubicBezTo>
                    <a:cubicBezTo>
                      <a:pt x="694" y="1641"/>
                      <a:pt x="694" y="1641"/>
                      <a:pt x="694" y="1641"/>
                    </a:cubicBezTo>
                    <a:moveTo>
                      <a:pt x="702" y="1642"/>
                    </a:moveTo>
                    <a:cubicBezTo>
                      <a:pt x="701" y="1642"/>
                      <a:pt x="700" y="1642"/>
                      <a:pt x="698" y="1642"/>
                    </a:cubicBezTo>
                    <a:cubicBezTo>
                      <a:pt x="698" y="1642"/>
                      <a:pt x="698" y="1642"/>
                      <a:pt x="698" y="1642"/>
                    </a:cubicBezTo>
                    <a:cubicBezTo>
                      <a:pt x="698" y="1643"/>
                      <a:pt x="698" y="1643"/>
                      <a:pt x="698" y="1643"/>
                    </a:cubicBezTo>
                    <a:cubicBezTo>
                      <a:pt x="700" y="1643"/>
                      <a:pt x="701" y="1643"/>
                      <a:pt x="702" y="1643"/>
                    </a:cubicBezTo>
                    <a:cubicBezTo>
                      <a:pt x="703" y="1643"/>
                      <a:pt x="703" y="1643"/>
                      <a:pt x="703" y="1643"/>
                    </a:cubicBezTo>
                    <a:cubicBezTo>
                      <a:pt x="702" y="1642"/>
                      <a:pt x="702" y="1642"/>
                      <a:pt x="702" y="1642"/>
                    </a:cubicBezTo>
                    <a:moveTo>
                      <a:pt x="710" y="1643"/>
                    </a:moveTo>
                    <a:cubicBezTo>
                      <a:pt x="709" y="1643"/>
                      <a:pt x="708" y="1643"/>
                      <a:pt x="706" y="1643"/>
                    </a:cubicBezTo>
                    <a:cubicBezTo>
                      <a:pt x="706" y="1643"/>
                      <a:pt x="706" y="1643"/>
                      <a:pt x="706" y="1643"/>
                    </a:cubicBezTo>
                    <a:cubicBezTo>
                      <a:pt x="706" y="1644"/>
                      <a:pt x="706" y="1644"/>
                      <a:pt x="706" y="1644"/>
                    </a:cubicBezTo>
                    <a:cubicBezTo>
                      <a:pt x="707" y="1644"/>
                      <a:pt x="709" y="1644"/>
                      <a:pt x="710" y="1644"/>
                    </a:cubicBezTo>
                    <a:cubicBezTo>
                      <a:pt x="711" y="1644"/>
                      <a:pt x="711" y="1644"/>
                      <a:pt x="711" y="1644"/>
                    </a:cubicBezTo>
                    <a:cubicBezTo>
                      <a:pt x="710" y="1643"/>
                      <a:pt x="710" y="1643"/>
                      <a:pt x="710" y="1643"/>
                    </a:cubicBezTo>
                    <a:moveTo>
                      <a:pt x="718" y="1644"/>
                    </a:moveTo>
                    <a:cubicBezTo>
                      <a:pt x="717" y="1644"/>
                      <a:pt x="716" y="1644"/>
                      <a:pt x="714" y="1644"/>
                    </a:cubicBezTo>
                    <a:cubicBezTo>
                      <a:pt x="714" y="1644"/>
                      <a:pt x="714" y="1644"/>
                      <a:pt x="714" y="1644"/>
                    </a:cubicBezTo>
                    <a:cubicBezTo>
                      <a:pt x="714" y="1645"/>
                      <a:pt x="714" y="1645"/>
                      <a:pt x="714" y="1645"/>
                    </a:cubicBezTo>
                    <a:cubicBezTo>
                      <a:pt x="715" y="1645"/>
                      <a:pt x="717" y="1645"/>
                      <a:pt x="718" y="1645"/>
                    </a:cubicBezTo>
                    <a:cubicBezTo>
                      <a:pt x="719" y="1645"/>
                      <a:pt x="719" y="1645"/>
                      <a:pt x="719" y="1645"/>
                    </a:cubicBezTo>
                    <a:cubicBezTo>
                      <a:pt x="718" y="1644"/>
                      <a:pt x="718" y="1644"/>
                      <a:pt x="718" y="1644"/>
                    </a:cubicBezTo>
                    <a:moveTo>
                      <a:pt x="726" y="1645"/>
                    </a:moveTo>
                    <a:cubicBezTo>
                      <a:pt x="725" y="1645"/>
                      <a:pt x="723" y="1645"/>
                      <a:pt x="722" y="1645"/>
                    </a:cubicBezTo>
                    <a:cubicBezTo>
                      <a:pt x="722" y="1645"/>
                      <a:pt x="722" y="1645"/>
                      <a:pt x="722" y="1645"/>
                    </a:cubicBezTo>
                    <a:cubicBezTo>
                      <a:pt x="722" y="1646"/>
                      <a:pt x="722" y="1646"/>
                      <a:pt x="722" y="1646"/>
                    </a:cubicBezTo>
                    <a:cubicBezTo>
                      <a:pt x="723" y="1646"/>
                      <a:pt x="725" y="1646"/>
                      <a:pt x="726" y="1646"/>
                    </a:cubicBezTo>
                    <a:cubicBezTo>
                      <a:pt x="727" y="1646"/>
                      <a:pt x="727" y="1646"/>
                      <a:pt x="727" y="1646"/>
                    </a:cubicBezTo>
                    <a:cubicBezTo>
                      <a:pt x="726" y="1645"/>
                      <a:pt x="726" y="1645"/>
                      <a:pt x="726" y="1645"/>
                    </a:cubicBezTo>
                    <a:moveTo>
                      <a:pt x="734" y="1646"/>
                    </a:moveTo>
                    <a:cubicBezTo>
                      <a:pt x="733" y="1646"/>
                      <a:pt x="731" y="1646"/>
                      <a:pt x="730" y="1646"/>
                    </a:cubicBezTo>
                    <a:cubicBezTo>
                      <a:pt x="729" y="1646"/>
                      <a:pt x="729" y="1646"/>
                      <a:pt x="729" y="1646"/>
                    </a:cubicBezTo>
                    <a:cubicBezTo>
                      <a:pt x="730" y="1647"/>
                      <a:pt x="730" y="1647"/>
                      <a:pt x="730" y="1647"/>
                    </a:cubicBezTo>
                    <a:cubicBezTo>
                      <a:pt x="731" y="1647"/>
                      <a:pt x="733" y="1647"/>
                      <a:pt x="734" y="1647"/>
                    </a:cubicBezTo>
                    <a:cubicBezTo>
                      <a:pt x="734" y="1647"/>
                      <a:pt x="734" y="1647"/>
                      <a:pt x="734" y="1647"/>
                    </a:cubicBezTo>
                    <a:cubicBezTo>
                      <a:pt x="734" y="1646"/>
                      <a:pt x="734" y="1646"/>
                      <a:pt x="734" y="1646"/>
                    </a:cubicBezTo>
                    <a:cubicBezTo>
                      <a:pt x="734" y="1646"/>
                      <a:pt x="734" y="1646"/>
                      <a:pt x="734" y="1646"/>
                    </a:cubicBezTo>
                    <a:moveTo>
                      <a:pt x="742" y="1647"/>
                    </a:moveTo>
                    <a:cubicBezTo>
                      <a:pt x="741" y="1647"/>
                      <a:pt x="739" y="1647"/>
                      <a:pt x="738" y="1647"/>
                    </a:cubicBezTo>
                    <a:cubicBezTo>
                      <a:pt x="737" y="1647"/>
                      <a:pt x="737" y="1647"/>
                      <a:pt x="737" y="1647"/>
                    </a:cubicBezTo>
                    <a:cubicBezTo>
                      <a:pt x="738" y="1648"/>
                      <a:pt x="738" y="1648"/>
                      <a:pt x="738" y="1648"/>
                    </a:cubicBezTo>
                    <a:cubicBezTo>
                      <a:pt x="739" y="1648"/>
                      <a:pt x="741" y="1648"/>
                      <a:pt x="742" y="1648"/>
                    </a:cubicBezTo>
                    <a:cubicBezTo>
                      <a:pt x="742" y="1648"/>
                      <a:pt x="742" y="1648"/>
                      <a:pt x="742" y="1648"/>
                    </a:cubicBezTo>
                    <a:cubicBezTo>
                      <a:pt x="742" y="1647"/>
                      <a:pt x="742" y="1647"/>
                      <a:pt x="742" y="1647"/>
                    </a:cubicBezTo>
                    <a:cubicBezTo>
                      <a:pt x="742" y="1647"/>
                      <a:pt x="742" y="1647"/>
                      <a:pt x="742" y="1647"/>
                    </a:cubicBezTo>
                    <a:moveTo>
                      <a:pt x="750" y="1648"/>
                    </a:moveTo>
                    <a:cubicBezTo>
                      <a:pt x="749" y="1648"/>
                      <a:pt x="747" y="1648"/>
                      <a:pt x="746" y="1648"/>
                    </a:cubicBezTo>
                    <a:cubicBezTo>
                      <a:pt x="745" y="1648"/>
                      <a:pt x="745" y="1648"/>
                      <a:pt x="745" y="1648"/>
                    </a:cubicBezTo>
                    <a:cubicBezTo>
                      <a:pt x="746" y="1649"/>
                      <a:pt x="746" y="1649"/>
                      <a:pt x="746" y="1649"/>
                    </a:cubicBezTo>
                    <a:cubicBezTo>
                      <a:pt x="747" y="1649"/>
                      <a:pt x="748" y="1649"/>
                      <a:pt x="750" y="1649"/>
                    </a:cubicBezTo>
                    <a:cubicBezTo>
                      <a:pt x="750" y="1648"/>
                      <a:pt x="750" y="1648"/>
                      <a:pt x="750" y="1648"/>
                    </a:cubicBezTo>
                    <a:cubicBezTo>
                      <a:pt x="750" y="1648"/>
                      <a:pt x="750" y="1648"/>
                      <a:pt x="750" y="1648"/>
                    </a:cubicBezTo>
                    <a:cubicBezTo>
                      <a:pt x="750" y="1648"/>
                      <a:pt x="750" y="1648"/>
                      <a:pt x="750" y="1648"/>
                    </a:cubicBezTo>
                    <a:moveTo>
                      <a:pt x="758" y="1649"/>
                    </a:moveTo>
                    <a:cubicBezTo>
                      <a:pt x="757" y="1649"/>
                      <a:pt x="755" y="1648"/>
                      <a:pt x="754" y="1648"/>
                    </a:cubicBezTo>
                    <a:cubicBezTo>
                      <a:pt x="753" y="1649"/>
                      <a:pt x="753" y="1649"/>
                      <a:pt x="753" y="1649"/>
                    </a:cubicBezTo>
                    <a:cubicBezTo>
                      <a:pt x="754" y="1649"/>
                      <a:pt x="754" y="1649"/>
                      <a:pt x="754" y="1649"/>
                    </a:cubicBezTo>
                    <a:cubicBezTo>
                      <a:pt x="755" y="1649"/>
                      <a:pt x="756" y="1650"/>
                      <a:pt x="758" y="1650"/>
                    </a:cubicBezTo>
                    <a:cubicBezTo>
                      <a:pt x="758" y="1649"/>
                      <a:pt x="758" y="1649"/>
                      <a:pt x="758" y="1649"/>
                    </a:cubicBezTo>
                    <a:cubicBezTo>
                      <a:pt x="758" y="1649"/>
                      <a:pt x="758" y="1649"/>
                      <a:pt x="758" y="1649"/>
                    </a:cubicBezTo>
                    <a:cubicBezTo>
                      <a:pt x="758" y="1649"/>
                      <a:pt x="758" y="1649"/>
                      <a:pt x="758" y="1649"/>
                    </a:cubicBezTo>
                    <a:moveTo>
                      <a:pt x="766" y="1649"/>
                    </a:moveTo>
                    <a:cubicBezTo>
                      <a:pt x="764" y="1649"/>
                      <a:pt x="763" y="1649"/>
                      <a:pt x="762" y="1649"/>
                    </a:cubicBezTo>
                    <a:cubicBezTo>
                      <a:pt x="761" y="1649"/>
                      <a:pt x="761" y="1649"/>
                      <a:pt x="761" y="1649"/>
                    </a:cubicBezTo>
                    <a:cubicBezTo>
                      <a:pt x="762" y="1650"/>
                      <a:pt x="762" y="1650"/>
                      <a:pt x="762" y="1650"/>
                    </a:cubicBezTo>
                    <a:cubicBezTo>
                      <a:pt x="763" y="1650"/>
                      <a:pt x="764" y="1650"/>
                      <a:pt x="766" y="1650"/>
                    </a:cubicBezTo>
                    <a:cubicBezTo>
                      <a:pt x="766" y="1650"/>
                      <a:pt x="766" y="1650"/>
                      <a:pt x="766" y="1650"/>
                    </a:cubicBezTo>
                    <a:cubicBezTo>
                      <a:pt x="766" y="1649"/>
                      <a:pt x="766" y="1649"/>
                      <a:pt x="766" y="1649"/>
                    </a:cubicBezTo>
                    <a:cubicBezTo>
                      <a:pt x="766" y="1649"/>
                      <a:pt x="766" y="1649"/>
                      <a:pt x="766" y="1649"/>
                    </a:cubicBezTo>
                    <a:moveTo>
                      <a:pt x="774" y="1650"/>
                    </a:moveTo>
                    <a:cubicBezTo>
                      <a:pt x="772" y="1650"/>
                      <a:pt x="771" y="1650"/>
                      <a:pt x="770" y="1650"/>
                    </a:cubicBezTo>
                    <a:cubicBezTo>
                      <a:pt x="769" y="1650"/>
                      <a:pt x="769" y="1650"/>
                      <a:pt x="769" y="1650"/>
                    </a:cubicBezTo>
                    <a:cubicBezTo>
                      <a:pt x="770" y="1651"/>
                      <a:pt x="770" y="1651"/>
                      <a:pt x="770" y="1651"/>
                    </a:cubicBezTo>
                    <a:cubicBezTo>
                      <a:pt x="771" y="1651"/>
                      <a:pt x="772" y="1651"/>
                      <a:pt x="774" y="1651"/>
                    </a:cubicBezTo>
                    <a:cubicBezTo>
                      <a:pt x="774" y="1650"/>
                      <a:pt x="774" y="1650"/>
                      <a:pt x="774" y="1650"/>
                    </a:cubicBezTo>
                    <a:cubicBezTo>
                      <a:pt x="774" y="1650"/>
                      <a:pt x="774" y="1650"/>
                      <a:pt x="774" y="1650"/>
                    </a:cubicBezTo>
                    <a:moveTo>
                      <a:pt x="782" y="1650"/>
                    </a:moveTo>
                    <a:cubicBezTo>
                      <a:pt x="780" y="1650"/>
                      <a:pt x="779" y="1650"/>
                      <a:pt x="778" y="1650"/>
                    </a:cubicBezTo>
                    <a:cubicBezTo>
                      <a:pt x="777" y="1650"/>
                      <a:pt x="777" y="1650"/>
                      <a:pt x="777" y="1650"/>
                    </a:cubicBezTo>
                    <a:cubicBezTo>
                      <a:pt x="778" y="1651"/>
                      <a:pt x="778" y="1651"/>
                      <a:pt x="778" y="1651"/>
                    </a:cubicBezTo>
                    <a:cubicBezTo>
                      <a:pt x="779" y="1651"/>
                      <a:pt x="780" y="1651"/>
                      <a:pt x="782" y="1651"/>
                    </a:cubicBezTo>
                    <a:cubicBezTo>
                      <a:pt x="782" y="1651"/>
                      <a:pt x="782" y="1651"/>
                      <a:pt x="782" y="1651"/>
                    </a:cubicBezTo>
                    <a:cubicBezTo>
                      <a:pt x="782" y="1650"/>
                      <a:pt x="782" y="1650"/>
                      <a:pt x="782" y="1650"/>
                    </a:cubicBezTo>
                    <a:cubicBezTo>
                      <a:pt x="782" y="1650"/>
                      <a:pt x="782" y="1650"/>
                      <a:pt x="782" y="1650"/>
                    </a:cubicBezTo>
                    <a:moveTo>
                      <a:pt x="790" y="1651"/>
                    </a:moveTo>
                    <a:cubicBezTo>
                      <a:pt x="788" y="1651"/>
                      <a:pt x="787" y="1650"/>
                      <a:pt x="786" y="1650"/>
                    </a:cubicBezTo>
                    <a:cubicBezTo>
                      <a:pt x="785" y="1651"/>
                      <a:pt x="785" y="1651"/>
                      <a:pt x="785" y="1651"/>
                    </a:cubicBezTo>
                    <a:cubicBezTo>
                      <a:pt x="786" y="1651"/>
                      <a:pt x="786" y="1651"/>
                      <a:pt x="786" y="1651"/>
                    </a:cubicBezTo>
                    <a:cubicBezTo>
                      <a:pt x="787" y="1651"/>
                      <a:pt x="788" y="1652"/>
                      <a:pt x="790" y="1652"/>
                    </a:cubicBezTo>
                    <a:cubicBezTo>
                      <a:pt x="790" y="1651"/>
                      <a:pt x="790" y="1651"/>
                      <a:pt x="790" y="1651"/>
                    </a:cubicBezTo>
                    <a:cubicBezTo>
                      <a:pt x="790" y="1651"/>
                      <a:pt x="790" y="1651"/>
                      <a:pt x="790" y="1651"/>
                    </a:cubicBezTo>
                    <a:cubicBezTo>
                      <a:pt x="790" y="1651"/>
                      <a:pt x="790" y="1651"/>
                      <a:pt x="790" y="1651"/>
                    </a:cubicBezTo>
                    <a:moveTo>
                      <a:pt x="798" y="1651"/>
                    </a:moveTo>
                    <a:cubicBezTo>
                      <a:pt x="796" y="1651"/>
                      <a:pt x="795" y="1651"/>
                      <a:pt x="794" y="1651"/>
                    </a:cubicBezTo>
                    <a:cubicBezTo>
                      <a:pt x="793" y="1651"/>
                      <a:pt x="793" y="1651"/>
                      <a:pt x="793" y="1651"/>
                    </a:cubicBezTo>
                    <a:cubicBezTo>
                      <a:pt x="794" y="1652"/>
                      <a:pt x="794" y="1652"/>
                      <a:pt x="794" y="1652"/>
                    </a:cubicBezTo>
                    <a:cubicBezTo>
                      <a:pt x="795" y="1652"/>
                      <a:pt x="796" y="1652"/>
                      <a:pt x="798" y="1652"/>
                    </a:cubicBezTo>
                    <a:cubicBezTo>
                      <a:pt x="798" y="1651"/>
                      <a:pt x="798" y="1651"/>
                      <a:pt x="798" y="1651"/>
                    </a:cubicBezTo>
                    <a:cubicBezTo>
                      <a:pt x="798" y="1651"/>
                      <a:pt x="798" y="1651"/>
                      <a:pt x="798" y="1651"/>
                    </a:cubicBezTo>
                    <a:cubicBezTo>
                      <a:pt x="798" y="1651"/>
                      <a:pt x="798" y="1651"/>
                      <a:pt x="798" y="1651"/>
                    </a:cubicBezTo>
                    <a:moveTo>
                      <a:pt x="806" y="1651"/>
                    </a:moveTo>
                    <a:cubicBezTo>
                      <a:pt x="804" y="1651"/>
                      <a:pt x="803" y="1651"/>
                      <a:pt x="802" y="1651"/>
                    </a:cubicBezTo>
                    <a:cubicBezTo>
                      <a:pt x="801" y="1652"/>
                      <a:pt x="801" y="1652"/>
                      <a:pt x="801" y="1652"/>
                    </a:cubicBezTo>
                    <a:cubicBezTo>
                      <a:pt x="802" y="1652"/>
                      <a:pt x="802" y="1652"/>
                      <a:pt x="802" y="1652"/>
                    </a:cubicBezTo>
                    <a:cubicBezTo>
                      <a:pt x="803" y="1652"/>
                      <a:pt x="804" y="1652"/>
                      <a:pt x="806" y="1652"/>
                    </a:cubicBezTo>
                    <a:cubicBezTo>
                      <a:pt x="806" y="1652"/>
                      <a:pt x="806" y="1652"/>
                      <a:pt x="806" y="1652"/>
                    </a:cubicBezTo>
                    <a:cubicBezTo>
                      <a:pt x="806" y="1651"/>
                      <a:pt x="806" y="1651"/>
                      <a:pt x="806" y="1651"/>
                    </a:cubicBezTo>
                    <a:cubicBezTo>
                      <a:pt x="806" y="1651"/>
                      <a:pt x="806" y="1651"/>
                      <a:pt x="806" y="1651"/>
                    </a:cubicBezTo>
                    <a:moveTo>
                      <a:pt x="814" y="1651"/>
                    </a:moveTo>
                    <a:cubicBezTo>
                      <a:pt x="812" y="1651"/>
                      <a:pt x="811" y="1651"/>
                      <a:pt x="810" y="1651"/>
                    </a:cubicBezTo>
                    <a:cubicBezTo>
                      <a:pt x="809" y="1652"/>
                      <a:pt x="809" y="1652"/>
                      <a:pt x="809" y="1652"/>
                    </a:cubicBezTo>
                    <a:cubicBezTo>
                      <a:pt x="810" y="1652"/>
                      <a:pt x="810" y="1652"/>
                      <a:pt x="810" y="1652"/>
                    </a:cubicBezTo>
                    <a:cubicBezTo>
                      <a:pt x="811" y="1652"/>
                      <a:pt x="812" y="1652"/>
                      <a:pt x="814" y="1652"/>
                    </a:cubicBezTo>
                    <a:cubicBezTo>
                      <a:pt x="814" y="1652"/>
                      <a:pt x="814" y="1652"/>
                      <a:pt x="814" y="1652"/>
                    </a:cubicBezTo>
                    <a:cubicBezTo>
                      <a:pt x="814" y="1651"/>
                      <a:pt x="814" y="1651"/>
                      <a:pt x="814" y="1651"/>
                    </a:cubicBezTo>
                    <a:moveTo>
                      <a:pt x="822" y="1651"/>
                    </a:moveTo>
                    <a:cubicBezTo>
                      <a:pt x="820" y="1651"/>
                      <a:pt x="819" y="1651"/>
                      <a:pt x="818" y="1651"/>
                    </a:cubicBezTo>
                    <a:cubicBezTo>
                      <a:pt x="817" y="1652"/>
                      <a:pt x="817" y="1652"/>
                      <a:pt x="817" y="1652"/>
                    </a:cubicBezTo>
                    <a:cubicBezTo>
                      <a:pt x="818" y="1652"/>
                      <a:pt x="818" y="1652"/>
                      <a:pt x="818" y="1652"/>
                    </a:cubicBezTo>
                    <a:cubicBezTo>
                      <a:pt x="819" y="1652"/>
                      <a:pt x="820" y="1652"/>
                      <a:pt x="822" y="1652"/>
                    </a:cubicBezTo>
                    <a:cubicBezTo>
                      <a:pt x="822" y="1652"/>
                      <a:pt x="822" y="1652"/>
                      <a:pt x="822" y="1652"/>
                    </a:cubicBezTo>
                    <a:cubicBezTo>
                      <a:pt x="822" y="1651"/>
                      <a:pt x="822" y="1651"/>
                      <a:pt x="822" y="1651"/>
                    </a:cubicBezTo>
                    <a:moveTo>
                      <a:pt x="830" y="1651"/>
                    </a:moveTo>
                    <a:cubicBezTo>
                      <a:pt x="829" y="1651"/>
                      <a:pt x="827" y="1651"/>
                      <a:pt x="826" y="1651"/>
                    </a:cubicBezTo>
                    <a:cubicBezTo>
                      <a:pt x="826" y="1651"/>
                      <a:pt x="826" y="1651"/>
                      <a:pt x="826" y="1651"/>
                    </a:cubicBezTo>
                    <a:cubicBezTo>
                      <a:pt x="825" y="1652"/>
                      <a:pt x="825" y="1652"/>
                      <a:pt x="825" y="1652"/>
                    </a:cubicBezTo>
                    <a:cubicBezTo>
                      <a:pt x="826" y="1652"/>
                      <a:pt x="826" y="1652"/>
                      <a:pt x="826" y="1652"/>
                    </a:cubicBezTo>
                    <a:cubicBezTo>
                      <a:pt x="826" y="1652"/>
                      <a:pt x="826" y="1652"/>
                      <a:pt x="826" y="1652"/>
                    </a:cubicBezTo>
                    <a:cubicBezTo>
                      <a:pt x="827" y="1652"/>
                      <a:pt x="829" y="1652"/>
                      <a:pt x="830" y="1652"/>
                    </a:cubicBezTo>
                    <a:cubicBezTo>
                      <a:pt x="830" y="1652"/>
                      <a:pt x="830" y="1652"/>
                      <a:pt x="830" y="1652"/>
                    </a:cubicBezTo>
                    <a:cubicBezTo>
                      <a:pt x="830" y="1651"/>
                      <a:pt x="830" y="1651"/>
                      <a:pt x="830" y="1651"/>
                    </a:cubicBezTo>
                    <a:moveTo>
                      <a:pt x="838" y="1651"/>
                    </a:moveTo>
                    <a:cubicBezTo>
                      <a:pt x="836" y="1651"/>
                      <a:pt x="835" y="1651"/>
                      <a:pt x="834" y="1651"/>
                    </a:cubicBezTo>
                    <a:cubicBezTo>
                      <a:pt x="833" y="1652"/>
                      <a:pt x="833" y="1652"/>
                      <a:pt x="833" y="1652"/>
                    </a:cubicBezTo>
                    <a:cubicBezTo>
                      <a:pt x="834" y="1652"/>
                      <a:pt x="834" y="1652"/>
                      <a:pt x="834" y="1652"/>
                    </a:cubicBezTo>
                    <a:cubicBezTo>
                      <a:pt x="835" y="1652"/>
                      <a:pt x="836" y="1652"/>
                      <a:pt x="838" y="1652"/>
                    </a:cubicBezTo>
                    <a:cubicBezTo>
                      <a:pt x="838" y="1652"/>
                      <a:pt x="838" y="1652"/>
                      <a:pt x="838" y="1652"/>
                    </a:cubicBezTo>
                    <a:cubicBezTo>
                      <a:pt x="838" y="1651"/>
                      <a:pt x="838" y="1651"/>
                      <a:pt x="838" y="1651"/>
                    </a:cubicBezTo>
                    <a:moveTo>
                      <a:pt x="846" y="1651"/>
                    </a:moveTo>
                    <a:cubicBezTo>
                      <a:pt x="844" y="1651"/>
                      <a:pt x="843" y="1651"/>
                      <a:pt x="842" y="1651"/>
                    </a:cubicBezTo>
                    <a:cubicBezTo>
                      <a:pt x="841" y="1652"/>
                      <a:pt x="841" y="1652"/>
                      <a:pt x="841" y="1652"/>
                    </a:cubicBezTo>
                    <a:cubicBezTo>
                      <a:pt x="842" y="1652"/>
                      <a:pt x="842" y="1652"/>
                      <a:pt x="842" y="1652"/>
                    </a:cubicBezTo>
                    <a:cubicBezTo>
                      <a:pt x="843" y="1652"/>
                      <a:pt x="844" y="1652"/>
                      <a:pt x="846" y="1652"/>
                    </a:cubicBezTo>
                    <a:cubicBezTo>
                      <a:pt x="846" y="1652"/>
                      <a:pt x="846" y="1652"/>
                      <a:pt x="846" y="1652"/>
                    </a:cubicBezTo>
                    <a:cubicBezTo>
                      <a:pt x="846" y="1651"/>
                      <a:pt x="846" y="1651"/>
                      <a:pt x="846" y="1651"/>
                    </a:cubicBezTo>
                    <a:moveTo>
                      <a:pt x="854" y="1651"/>
                    </a:moveTo>
                    <a:cubicBezTo>
                      <a:pt x="852" y="1651"/>
                      <a:pt x="851" y="1651"/>
                      <a:pt x="850" y="1651"/>
                    </a:cubicBezTo>
                    <a:cubicBezTo>
                      <a:pt x="849" y="1652"/>
                      <a:pt x="849" y="1652"/>
                      <a:pt x="849" y="1652"/>
                    </a:cubicBezTo>
                    <a:cubicBezTo>
                      <a:pt x="850" y="1652"/>
                      <a:pt x="850" y="1652"/>
                      <a:pt x="850" y="1652"/>
                    </a:cubicBezTo>
                    <a:cubicBezTo>
                      <a:pt x="851" y="1652"/>
                      <a:pt x="852" y="1652"/>
                      <a:pt x="854" y="1652"/>
                    </a:cubicBezTo>
                    <a:cubicBezTo>
                      <a:pt x="854" y="1651"/>
                      <a:pt x="854" y="1651"/>
                      <a:pt x="854" y="1651"/>
                    </a:cubicBezTo>
                    <a:cubicBezTo>
                      <a:pt x="854" y="1651"/>
                      <a:pt x="854" y="1651"/>
                      <a:pt x="854" y="1651"/>
                    </a:cubicBezTo>
                    <a:moveTo>
                      <a:pt x="861" y="1651"/>
                    </a:moveTo>
                    <a:cubicBezTo>
                      <a:pt x="860" y="1651"/>
                      <a:pt x="859" y="1651"/>
                      <a:pt x="858" y="1651"/>
                    </a:cubicBezTo>
                    <a:cubicBezTo>
                      <a:pt x="857" y="1651"/>
                      <a:pt x="857" y="1651"/>
                      <a:pt x="857" y="1651"/>
                    </a:cubicBezTo>
                    <a:cubicBezTo>
                      <a:pt x="858" y="1652"/>
                      <a:pt x="858" y="1652"/>
                      <a:pt x="858" y="1652"/>
                    </a:cubicBezTo>
                    <a:cubicBezTo>
                      <a:pt x="859" y="1652"/>
                      <a:pt x="860" y="1652"/>
                      <a:pt x="862" y="1652"/>
                    </a:cubicBezTo>
                    <a:cubicBezTo>
                      <a:pt x="862" y="1651"/>
                      <a:pt x="862" y="1651"/>
                      <a:pt x="862" y="1651"/>
                    </a:cubicBezTo>
                    <a:cubicBezTo>
                      <a:pt x="861" y="1651"/>
                      <a:pt x="861" y="1651"/>
                      <a:pt x="861" y="1651"/>
                    </a:cubicBezTo>
                    <a:moveTo>
                      <a:pt x="869" y="1650"/>
                    </a:moveTo>
                    <a:cubicBezTo>
                      <a:pt x="868" y="1650"/>
                      <a:pt x="867" y="1650"/>
                      <a:pt x="865" y="1650"/>
                    </a:cubicBezTo>
                    <a:cubicBezTo>
                      <a:pt x="865" y="1651"/>
                      <a:pt x="865" y="1651"/>
                      <a:pt x="865" y="1651"/>
                    </a:cubicBezTo>
                    <a:cubicBezTo>
                      <a:pt x="866" y="1651"/>
                      <a:pt x="866" y="1651"/>
                      <a:pt x="866" y="1651"/>
                    </a:cubicBezTo>
                    <a:cubicBezTo>
                      <a:pt x="867" y="1651"/>
                      <a:pt x="868" y="1651"/>
                      <a:pt x="870" y="1651"/>
                    </a:cubicBezTo>
                    <a:cubicBezTo>
                      <a:pt x="870" y="1651"/>
                      <a:pt x="870" y="1651"/>
                      <a:pt x="870" y="1651"/>
                    </a:cubicBezTo>
                    <a:cubicBezTo>
                      <a:pt x="869" y="1650"/>
                      <a:pt x="869" y="1650"/>
                      <a:pt x="869" y="1650"/>
                    </a:cubicBezTo>
                    <a:cubicBezTo>
                      <a:pt x="869" y="1650"/>
                      <a:pt x="869" y="1650"/>
                      <a:pt x="869" y="1650"/>
                    </a:cubicBezTo>
                    <a:moveTo>
                      <a:pt x="877" y="1650"/>
                    </a:moveTo>
                    <a:cubicBezTo>
                      <a:pt x="876" y="1650"/>
                      <a:pt x="875" y="1650"/>
                      <a:pt x="873" y="1650"/>
                    </a:cubicBezTo>
                    <a:cubicBezTo>
                      <a:pt x="873" y="1651"/>
                      <a:pt x="873" y="1651"/>
                      <a:pt x="873" y="1651"/>
                    </a:cubicBezTo>
                    <a:cubicBezTo>
                      <a:pt x="874" y="1651"/>
                      <a:pt x="874" y="1651"/>
                      <a:pt x="874" y="1651"/>
                    </a:cubicBezTo>
                    <a:cubicBezTo>
                      <a:pt x="875" y="1651"/>
                      <a:pt x="876" y="1651"/>
                      <a:pt x="877" y="1651"/>
                    </a:cubicBezTo>
                    <a:cubicBezTo>
                      <a:pt x="878" y="1650"/>
                      <a:pt x="878" y="1650"/>
                      <a:pt x="878" y="1650"/>
                    </a:cubicBezTo>
                    <a:cubicBezTo>
                      <a:pt x="877" y="1650"/>
                      <a:pt x="877" y="1650"/>
                      <a:pt x="877" y="1650"/>
                    </a:cubicBezTo>
                    <a:moveTo>
                      <a:pt x="885" y="1649"/>
                    </a:moveTo>
                    <a:cubicBezTo>
                      <a:pt x="884" y="1649"/>
                      <a:pt x="883" y="1650"/>
                      <a:pt x="881" y="1650"/>
                    </a:cubicBezTo>
                    <a:cubicBezTo>
                      <a:pt x="881" y="1650"/>
                      <a:pt x="881" y="1650"/>
                      <a:pt x="881" y="1650"/>
                    </a:cubicBezTo>
                    <a:cubicBezTo>
                      <a:pt x="881" y="1651"/>
                      <a:pt x="881" y="1651"/>
                      <a:pt x="881" y="1651"/>
                    </a:cubicBezTo>
                    <a:cubicBezTo>
                      <a:pt x="883" y="1651"/>
                      <a:pt x="884" y="1650"/>
                      <a:pt x="885" y="1650"/>
                    </a:cubicBezTo>
                    <a:cubicBezTo>
                      <a:pt x="886" y="1650"/>
                      <a:pt x="886" y="1650"/>
                      <a:pt x="886" y="1650"/>
                    </a:cubicBezTo>
                    <a:cubicBezTo>
                      <a:pt x="885" y="1649"/>
                      <a:pt x="885" y="1649"/>
                      <a:pt x="885" y="1649"/>
                    </a:cubicBezTo>
                    <a:cubicBezTo>
                      <a:pt x="885" y="1649"/>
                      <a:pt x="885" y="1649"/>
                      <a:pt x="885" y="1649"/>
                    </a:cubicBezTo>
                    <a:moveTo>
                      <a:pt x="893" y="1649"/>
                    </a:moveTo>
                    <a:cubicBezTo>
                      <a:pt x="892" y="1649"/>
                      <a:pt x="891" y="1649"/>
                      <a:pt x="889" y="1649"/>
                    </a:cubicBezTo>
                    <a:cubicBezTo>
                      <a:pt x="889" y="1650"/>
                      <a:pt x="889" y="1650"/>
                      <a:pt x="889" y="1650"/>
                    </a:cubicBezTo>
                    <a:cubicBezTo>
                      <a:pt x="889" y="1650"/>
                      <a:pt x="889" y="1650"/>
                      <a:pt x="889" y="1650"/>
                    </a:cubicBezTo>
                    <a:cubicBezTo>
                      <a:pt x="891" y="1650"/>
                      <a:pt x="892" y="1650"/>
                      <a:pt x="893" y="1650"/>
                    </a:cubicBezTo>
                    <a:cubicBezTo>
                      <a:pt x="894" y="1649"/>
                      <a:pt x="894" y="1649"/>
                      <a:pt x="894" y="1649"/>
                    </a:cubicBezTo>
                    <a:cubicBezTo>
                      <a:pt x="893" y="1649"/>
                      <a:pt x="893" y="1649"/>
                      <a:pt x="893" y="1649"/>
                    </a:cubicBezTo>
                    <a:moveTo>
                      <a:pt x="901" y="1648"/>
                    </a:moveTo>
                    <a:cubicBezTo>
                      <a:pt x="900" y="1648"/>
                      <a:pt x="899" y="1648"/>
                      <a:pt x="897" y="1648"/>
                    </a:cubicBezTo>
                    <a:cubicBezTo>
                      <a:pt x="897" y="1649"/>
                      <a:pt x="897" y="1649"/>
                      <a:pt x="897" y="1649"/>
                    </a:cubicBezTo>
                    <a:cubicBezTo>
                      <a:pt x="897" y="1649"/>
                      <a:pt x="897" y="1649"/>
                      <a:pt x="897" y="1649"/>
                    </a:cubicBezTo>
                    <a:cubicBezTo>
                      <a:pt x="899" y="1649"/>
                      <a:pt x="900" y="1649"/>
                      <a:pt x="901" y="1649"/>
                    </a:cubicBezTo>
                    <a:cubicBezTo>
                      <a:pt x="902" y="1648"/>
                      <a:pt x="902" y="1648"/>
                      <a:pt x="902" y="1648"/>
                    </a:cubicBezTo>
                    <a:cubicBezTo>
                      <a:pt x="901" y="1648"/>
                      <a:pt x="901" y="1648"/>
                      <a:pt x="901" y="1648"/>
                    </a:cubicBezTo>
                    <a:moveTo>
                      <a:pt x="909" y="1647"/>
                    </a:moveTo>
                    <a:cubicBezTo>
                      <a:pt x="908" y="1647"/>
                      <a:pt x="907" y="1648"/>
                      <a:pt x="905" y="1648"/>
                    </a:cubicBezTo>
                    <a:cubicBezTo>
                      <a:pt x="905" y="1648"/>
                      <a:pt x="905" y="1648"/>
                      <a:pt x="905" y="1648"/>
                    </a:cubicBezTo>
                    <a:cubicBezTo>
                      <a:pt x="905" y="1649"/>
                      <a:pt x="905" y="1649"/>
                      <a:pt x="905" y="1649"/>
                    </a:cubicBezTo>
                    <a:cubicBezTo>
                      <a:pt x="907" y="1649"/>
                      <a:pt x="908" y="1648"/>
                      <a:pt x="909" y="1648"/>
                    </a:cubicBezTo>
                    <a:cubicBezTo>
                      <a:pt x="910" y="1648"/>
                      <a:pt x="910" y="1648"/>
                      <a:pt x="910" y="1648"/>
                    </a:cubicBezTo>
                    <a:cubicBezTo>
                      <a:pt x="909" y="1647"/>
                      <a:pt x="909" y="1647"/>
                      <a:pt x="909" y="1647"/>
                    </a:cubicBezTo>
                    <a:moveTo>
                      <a:pt x="917" y="1646"/>
                    </a:moveTo>
                    <a:cubicBezTo>
                      <a:pt x="916" y="1647"/>
                      <a:pt x="915" y="1647"/>
                      <a:pt x="913" y="1647"/>
                    </a:cubicBezTo>
                    <a:cubicBezTo>
                      <a:pt x="913" y="1647"/>
                      <a:pt x="913" y="1647"/>
                      <a:pt x="913" y="1647"/>
                    </a:cubicBezTo>
                    <a:cubicBezTo>
                      <a:pt x="913" y="1648"/>
                      <a:pt x="913" y="1648"/>
                      <a:pt x="913" y="1648"/>
                    </a:cubicBezTo>
                    <a:cubicBezTo>
                      <a:pt x="915" y="1648"/>
                      <a:pt x="916" y="1648"/>
                      <a:pt x="917" y="1647"/>
                    </a:cubicBezTo>
                    <a:cubicBezTo>
                      <a:pt x="918" y="1647"/>
                      <a:pt x="918" y="1647"/>
                      <a:pt x="918" y="1647"/>
                    </a:cubicBezTo>
                    <a:cubicBezTo>
                      <a:pt x="917" y="1646"/>
                      <a:pt x="917" y="1646"/>
                      <a:pt x="917" y="1646"/>
                    </a:cubicBezTo>
                    <a:moveTo>
                      <a:pt x="925" y="1646"/>
                    </a:moveTo>
                    <a:cubicBezTo>
                      <a:pt x="924" y="1646"/>
                      <a:pt x="922" y="1646"/>
                      <a:pt x="921" y="1646"/>
                    </a:cubicBezTo>
                    <a:cubicBezTo>
                      <a:pt x="921" y="1647"/>
                      <a:pt x="921" y="1647"/>
                      <a:pt x="921" y="1647"/>
                    </a:cubicBezTo>
                    <a:cubicBezTo>
                      <a:pt x="921" y="1647"/>
                      <a:pt x="921" y="1647"/>
                      <a:pt x="921" y="1647"/>
                    </a:cubicBezTo>
                    <a:cubicBezTo>
                      <a:pt x="923" y="1647"/>
                      <a:pt x="924" y="1647"/>
                      <a:pt x="925" y="1647"/>
                    </a:cubicBezTo>
                    <a:cubicBezTo>
                      <a:pt x="926" y="1646"/>
                      <a:pt x="926" y="1646"/>
                      <a:pt x="926" y="1646"/>
                    </a:cubicBezTo>
                    <a:cubicBezTo>
                      <a:pt x="925" y="1646"/>
                      <a:pt x="925" y="1646"/>
                      <a:pt x="925" y="1646"/>
                    </a:cubicBezTo>
                    <a:moveTo>
                      <a:pt x="933" y="1645"/>
                    </a:moveTo>
                    <a:cubicBezTo>
                      <a:pt x="932" y="1645"/>
                      <a:pt x="930" y="1645"/>
                      <a:pt x="929" y="1645"/>
                    </a:cubicBezTo>
                    <a:cubicBezTo>
                      <a:pt x="929" y="1646"/>
                      <a:pt x="929" y="1646"/>
                      <a:pt x="929" y="1646"/>
                    </a:cubicBezTo>
                    <a:cubicBezTo>
                      <a:pt x="929" y="1646"/>
                      <a:pt x="929" y="1646"/>
                      <a:pt x="929" y="1646"/>
                    </a:cubicBezTo>
                    <a:cubicBezTo>
                      <a:pt x="931" y="1646"/>
                      <a:pt x="932" y="1646"/>
                      <a:pt x="933" y="1646"/>
                    </a:cubicBezTo>
                    <a:cubicBezTo>
                      <a:pt x="934" y="1645"/>
                      <a:pt x="934" y="1645"/>
                      <a:pt x="934" y="1645"/>
                    </a:cubicBezTo>
                    <a:cubicBezTo>
                      <a:pt x="933" y="1645"/>
                      <a:pt x="933" y="1645"/>
                      <a:pt x="933" y="1645"/>
                    </a:cubicBezTo>
                    <a:cubicBezTo>
                      <a:pt x="933" y="1645"/>
                      <a:pt x="933" y="1645"/>
                      <a:pt x="933" y="1645"/>
                    </a:cubicBezTo>
                    <a:moveTo>
                      <a:pt x="941" y="1644"/>
                    </a:moveTo>
                    <a:cubicBezTo>
                      <a:pt x="940" y="1644"/>
                      <a:pt x="938" y="1644"/>
                      <a:pt x="937" y="1644"/>
                    </a:cubicBezTo>
                    <a:cubicBezTo>
                      <a:pt x="937" y="1645"/>
                      <a:pt x="937" y="1645"/>
                      <a:pt x="937" y="1645"/>
                    </a:cubicBezTo>
                    <a:cubicBezTo>
                      <a:pt x="937" y="1645"/>
                      <a:pt x="937" y="1645"/>
                      <a:pt x="937" y="1645"/>
                    </a:cubicBezTo>
                    <a:cubicBezTo>
                      <a:pt x="938" y="1645"/>
                      <a:pt x="940" y="1645"/>
                      <a:pt x="941" y="1644"/>
                    </a:cubicBezTo>
                    <a:cubicBezTo>
                      <a:pt x="942" y="1644"/>
                      <a:pt x="942" y="1644"/>
                      <a:pt x="942" y="1644"/>
                    </a:cubicBezTo>
                    <a:cubicBezTo>
                      <a:pt x="941" y="1644"/>
                      <a:pt x="941" y="1644"/>
                      <a:pt x="941" y="1644"/>
                    </a:cubicBezTo>
                    <a:moveTo>
                      <a:pt x="949" y="1642"/>
                    </a:moveTo>
                    <a:cubicBezTo>
                      <a:pt x="948" y="1643"/>
                      <a:pt x="946" y="1643"/>
                      <a:pt x="945" y="1643"/>
                    </a:cubicBezTo>
                    <a:cubicBezTo>
                      <a:pt x="944" y="1644"/>
                      <a:pt x="944" y="1644"/>
                      <a:pt x="944" y="1644"/>
                    </a:cubicBezTo>
                    <a:cubicBezTo>
                      <a:pt x="945" y="1644"/>
                      <a:pt x="945" y="1644"/>
                      <a:pt x="945" y="1644"/>
                    </a:cubicBezTo>
                    <a:cubicBezTo>
                      <a:pt x="946" y="1644"/>
                      <a:pt x="948" y="1644"/>
                      <a:pt x="949" y="1643"/>
                    </a:cubicBezTo>
                    <a:cubicBezTo>
                      <a:pt x="949" y="1643"/>
                      <a:pt x="949" y="1643"/>
                      <a:pt x="949" y="1643"/>
                    </a:cubicBezTo>
                    <a:cubicBezTo>
                      <a:pt x="949" y="1642"/>
                      <a:pt x="949" y="1642"/>
                      <a:pt x="949" y="1642"/>
                    </a:cubicBezTo>
                    <a:moveTo>
                      <a:pt x="957" y="1641"/>
                    </a:moveTo>
                    <a:cubicBezTo>
                      <a:pt x="955" y="1641"/>
                      <a:pt x="954" y="1642"/>
                      <a:pt x="953" y="1642"/>
                    </a:cubicBezTo>
                    <a:cubicBezTo>
                      <a:pt x="952" y="1642"/>
                      <a:pt x="952" y="1642"/>
                      <a:pt x="952" y="1642"/>
                    </a:cubicBezTo>
                    <a:cubicBezTo>
                      <a:pt x="953" y="1643"/>
                      <a:pt x="953" y="1643"/>
                      <a:pt x="953" y="1643"/>
                    </a:cubicBezTo>
                    <a:cubicBezTo>
                      <a:pt x="954" y="1643"/>
                      <a:pt x="956" y="1642"/>
                      <a:pt x="957" y="1642"/>
                    </a:cubicBezTo>
                    <a:cubicBezTo>
                      <a:pt x="957" y="1642"/>
                      <a:pt x="957" y="1642"/>
                      <a:pt x="957" y="1642"/>
                    </a:cubicBezTo>
                    <a:cubicBezTo>
                      <a:pt x="957" y="1641"/>
                      <a:pt x="957" y="1641"/>
                      <a:pt x="957" y="1641"/>
                    </a:cubicBezTo>
                    <a:moveTo>
                      <a:pt x="965" y="1640"/>
                    </a:moveTo>
                    <a:cubicBezTo>
                      <a:pt x="963" y="1640"/>
                      <a:pt x="962" y="1640"/>
                      <a:pt x="961" y="1641"/>
                    </a:cubicBezTo>
                    <a:cubicBezTo>
                      <a:pt x="960" y="1641"/>
                      <a:pt x="960" y="1641"/>
                      <a:pt x="960" y="1641"/>
                    </a:cubicBezTo>
                    <a:cubicBezTo>
                      <a:pt x="961" y="1642"/>
                      <a:pt x="961" y="1642"/>
                      <a:pt x="961" y="1642"/>
                    </a:cubicBezTo>
                    <a:cubicBezTo>
                      <a:pt x="962" y="1641"/>
                      <a:pt x="963" y="1641"/>
                      <a:pt x="965" y="1641"/>
                    </a:cubicBezTo>
                    <a:cubicBezTo>
                      <a:pt x="965" y="1640"/>
                      <a:pt x="965" y="1640"/>
                      <a:pt x="965" y="1640"/>
                    </a:cubicBezTo>
                    <a:cubicBezTo>
                      <a:pt x="965" y="1640"/>
                      <a:pt x="965" y="1640"/>
                      <a:pt x="965" y="1640"/>
                    </a:cubicBezTo>
                    <a:moveTo>
                      <a:pt x="973" y="1638"/>
                    </a:moveTo>
                    <a:cubicBezTo>
                      <a:pt x="971" y="1639"/>
                      <a:pt x="970" y="1639"/>
                      <a:pt x="969" y="1639"/>
                    </a:cubicBezTo>
                    <a:cubicBezTo>
                      <a:pt x="968" y="1640"/>
                      <a:pt x="968" y="1640"/>
                      <a:pt x="968" y="1640"/>
                    </a:cubicBezTo>
                    <a:cubicBezTo>
                      <a:pt x="969" y="1640"/>
                      <a:pt x="969" y="1640"/>
                      <a:pt x="969" y="1640"/>
                    </a:cubicBezTo>
                    <a:cubicBezTo>
                      <a:pt x="970" y="1640"/>
                      <a:pt x="971" y="1640"/>
                      <a:pt x="973" y="1639"/>
                    </a:cubicBezTo>
                    <a:cubicBezTo>
                      <a:pt x="973" y="1639"/>
                      <a:pt x="973" y="1639"/>
                      <a:pt x="973" y="1639"/>
                    </a:cubicBezTo>
                    <a:cubicBezTo>
                      <a:pt x="973" y="1638"/>
                      <a:pt x="973" y="1638"/>
                      <a:pt x="973" y="1638"/>
                    </a:cubicBezTo>
                    <a:moveTo>
                      <a:pt x="980" y="1637"/>
                    </a:moveTo>
                    <a:cubicBezTo>
                      <a:pt x="979" y="1637"/>
                      <a:pt x="978" y="1638"/>
                      <a:pt x="976" y="1638"/>
                    </a:cubicBezTo>
                    <a:cubicBezTo>
                      <a:pt x="976" y="1638"/>
                      <a:pt x="976" y="1638"/>
                      <a:pt x="976" y="1638"/>
                    </a:cubicBezTo>
                    <a:cubicBezTo>
                      <a:pt x="977" y="1639"/>
                      <a:pt x="977" y="1639"/>
                      <a:pt x="977" y="1639"/>
                    </a:cubicBezTo>
                    <a:cubicBezTo>
                      <a:pt x="978" y="1639"/>
                      <a:pt x="979" y="1638"/>
                      <a:pt x="981" y="1638"/>
                    </a:cubicBezTo>
                    <a:cubicBezTo>
                      <a:pt x="981" y="1637"/>
                      <a:pt x="981" y="1637"/>
                      <a:pt x="981" y="1637"/>
                    </a:cubicBezTo>
                    <a:cubicBezTo>
                      <a:pt x="980" y="1637"/>
                      <a:pt x="980" y="1637"/>
                      <a:pt x="980" y="1637"/>
                    </a:cubicBezTo>
                    <a:cubicBezTo>
                      <a:pt x="980" y="1637"/>
                      <a:pt x="980" y="1637"/>
                      <a:pt x="980" y="1637"/>
                    </a:cubicBezTo>
                    <a:moveTo>
                      <a:pt x="988" y="1636"/>
                    </a:moveTo>
                    <a:cubicBezTo>
                      <a:pt x="987" y="1636"/>
                      <a:pt x="986" y="1636"/>
                      <a:pt x="984" y="1636"/>
                    </a:cubicBezTo>
                    <a:cubicBezTo>
                      <a:pt x="984" y="1637"/>
                      <a:pt x="984" y="1637"/>
                      <a:pt x="984" y="1637"/>
                    </a:cubicBezTo>
                    <a:cubicBezTo>
                      <a:pt x="984" y="1637"/>
                      <a:pt x="984" y="1637"/>
                      <a:pt x="984" y="1637"/>
                    </a:cubicBezTo>
                    <a:cubicBezTo>
                      <a:pt x="986" y="1637"/>
                      <a:pt x="987" y="1637"/>
                      <a:pt x="988" y="1637"/>
                    </a:cubicBezTo>
                    <a:cubicBezTo>
                      <a:pt x="989" y="1636"/>
                      <a:pt x="989" y="1636"/>
                      <a:pt x="989" y="1636"/>
                    </a:cubicBezTo>
                    <a:cubicBezTo>
                      <a:pt x="988" y="1636"/>
                      <a:pt x="988" y="1636"/>
                      <a:pt x="988" y="1636"/>
                    </a:cubicBezTo>
                    <a:moveTo>
                      <a:pt x="996" y="1634"/>
                    </a:moveTo>
                    <a:cubicBezTo>
                      <a:pt x="995" y="1634"/>
                      <a:pt x="993" y="1634"/>
                      <a:pt x="992" y="1635"/>
                    </a:cubicBezTo>
                    <a:cubicBezTo>
                      <a:pt x="992" y="1635"/>
                      <a:pt x="992" y="1635"/>
                      <a:pt x="992" y="1635"/>
                    </a:cubicBezTo>
                    <a:cubicBezTo>
                      <a:pt x="992" y="1636"/>
                      <a:pt x="992" y="1636"/>
                      <a:pt x="992" y="1636"/>
                    </a:cubicBezTo>
                    <a:cubicBezTo>
                      <a:pt x="994" y="1635"/>
                      <a:pt x="995" y="1635"/>
                      <a:pt x="996" y="1635"/>
                    </a:cubicBezTo>
                    <a:cubicBezTo>
                      <a:pt x="997" y="1634"/>
                      <a:pt x="997" y="1634"/>
                      <a:pt x="997" y="1634"/>
                    </a:cubicBezTo>
                    <a:cubicBezTo>
                      <a:pt x="996" y="1634"/>
                      <a:pt x="996" y="1634"/>
                      <a:pt x="996" y="1634"/>
                    </a:cubicBezTo>
                    <a:moveTo>
                      <a:pt x="1004" y="1632"/>
                    </a:moveTo>
                    <a:cubicBezTo>
                      <a:pt x="1003" y="1633"/>
                      <a:pt x="1001" y="1633"/>
                      <a:pt x="1000" y="1633"/>
                    </a:cubicBezTo>
                    <a:cubicBezTo>
                      <a:pt x="1000" y="1634"/>
                      <a:pt x="1000" y="1634"/>
                      <a:pt x="1000" y="1634"/>
                    </a:cubicBezTo>
                    <a:cubicBezTo>
                      <a:pt x="1000" y="1634"/>
                      <a:pt x="1000" y="1634"/>
                      <a:pt x="1000" y="1634"/>
                    </a:cubicBezTo>
                    <a:cubicBezTo>
                      <a:pt x="1001" y="1634"/>
                      <a:pt x="1003" y="1634"/>
                      <a:pt x="1004" y="1633"/>
                    </a:cubicBezTo>
                    <a:cubicBezTo>
                      <a:pt x="1004" y="1633"/>
                      <a:pt x="1004" y="1633"/>
                      <a:pt x="1004" y="1633"/>
                    </a:cubicBezTo>
                    <a:cubicBezTo>
                      <a:pt x="1004" y="1632"/>
                      <a:pt x="1004" y="1632"/>
                      <a:pt x="1004" y="1632"/>
                    </a:cubicBezTo>
                    <a:cubicBezTo>
                      <a:pt x="1004" y="1632"/>
                      <a:pt x="1004" y="1632"/>
                      <a:pt x="1004" y="1632"/>
                    </a:cubicBezTo>
                    <a:moveTo>
                      <a:pt x="1012" y="1631"/>
                    </a:moveTo>
                    <a:cubicBezTo>
                      <a:pt x="1010" y="1631"/>
                      <a:pt x="1009" y="1631"/>
                      <a:pt x="1008" y="1631"/>
                    </a:cubicBezTo>
                    <a:cubicBezTo>
                      <a:pt x="1007" y="1632"/>
                      <a:pt x="1007" y="1632"/>
                      <a:pt x="1007" y="1632"/>
                    </a:cubicBezTo>
                    <a:cubicBezTo>
                      <a:pt x="1008" y="1632"/>
                      <a:pt x="1008" y="1632"/>
                      <a:pt x="1008" y="1632"/>
                    </a:cubicBezTo>
                    <a:cubicBezTo>
                      <a:pt x="1009" y="1632"/>
                      <a:pt x="1011" y="1632"/>
                      <a:pt x="1012" y="1631"/>
                    </a:cubicBezTo>
                    <a:cubicBezTo>
                      <a:pt x="1012" y="1631"/>
                      <a:pt x="1012" y="1631"/>
                      <a:pt x="1012" y="1631"/>
                    </a:cubicBezTo>
                    <a:cubicBezTo>
                      <a:pt x="1012" y="1631"/>
                      <a:pt x="1012" y="1631"/>
                      <a:pt x="1012" y="1631"/>
                    </a:cubicBezTo>
                    <a:moveTo>
                      <a:pt x="1019" y="1629"/>
                    </a:moveTo>
                    <a:cubicBezTo>
                      <a:pt x="1018" y="1629"/>
                      <a:pt x="1017" y="1629"/>
                      <a:pt x="1015" y="1630"/>
                    </a:cubicBezTo>
                    <a:cubicBezTo>
                      <a:pt x="1015" y="1630"/>
                      <a:pt x="1015" y="1630"/>
                      <a:pt x="1015" y="1630"/>
                    </a:cubicBezTo>
                    <a:cubicBezTo>
                      <a:pt x="1016" y="1631"/>
                      <a:pt x="1016" y="1631"/>
                      <a:pt x="1016" y="1631"/>
                    </a:cubicBezTo>
                    <a:cubicBezTo>
                      <a:pt x="1017" y="1630"/>
                      <a:pt x="1018" y="1630"/>
                      <a:pt x="1020" y="1630"/>
                    </a:cubicBezTo>
                    <a:cubicBezTo>
                      <a:pt x="1020" y="1629"/>
                      <a:pt x="1020" y="1629"/>
                      <a:pt x="1020" y="1629"/>
                    </a:cubicBezTo>
                    <a:cubicBezTo>
                      <a:pt x="1019" y="1629"/>
                      <a:pt x="1019" y="1629"/>
                      <a:pt x="1019" y="1629"/>
                    </a:cubicBezTo>
                    <a:moveTo>
                      <a:pt x="1027" y="1627"/>
                    </a:moveTo>
                    <a:cubicBezTo>
                      <a:pt x="1026" y="1627"/>
                      <a:pt x="1025" y="1627"/>
                      <a:pt x="1023" y="1628"/>
                    </a:cubicBezTo>
                    <a:cubicBezTo>
                      <a:pt x="1023" y="1628"/>
                      <a:pt x="1023" y="1628"/>
                      <a:pt x="1023" y="1628"/>
                    </a:cubicBezTo>
                    <a:cubicBezTo>
                      <a:pt x="1023" y="1629"/>
                      <a:pt x="1023" y="1629"/>
                      <a:pt x="1023" y="1629"/>
                    </a:cubicBezTo>
                    <a:cubicBezTo>
                      <a:pt x="1025" y="1628"/>
                      <a:pt x="1026" y="1628"/>
                      <a:pt x="1027" y="1628"/>
                    </a:cubicBezTo>
                    <a:cubicBezTo>
                      <a:pt x="1028" y="1627"/>
                      <a:pt x="1028" y="1627"/>
                      <a:pt x="1028" y="1627"/>
                    </a:cubicBezTo>
                    <a:cubicBezTo>
                      <a:pt x="1027" y="1627"/>
                      <a:pt x="1027" y="1627"/>
                      <a:pt x="1027" y="1627"/>
                    </a:cubicBezTo>
                    <a:moveTo>
                      <a:pt x="1035" y="1625"/>
                    </a:moveTo>
                    <a:cubicBezTo>
                      <a:pt x="1034" y="1625"/>
                      <a:pt x="1032" y="1625"/>
                      <a:pt x="1031" y="1626"/>
                    </a:cubicBezTo>
                    <a:cubicBezTo>
                      <a:pt x="1031" y="1626"/>
                      <a:pt x="1031" y="1626"/>
                      <a:pt x="1031" y="1626"/>
                    </a:cubicBezTo>
                    <a:cubicBezTo>
                      <a:pt x="1031" y="1627"/>
                      <a:pt x="1031" y="1627"/>
                      <a:pt x="1031" y="1627"/>
                    </a:cubicBezTo>
                    <a:cubicBezTo>
                      <a:pt x="1033" y="1626"/>
                      <a:pt x="1034" y="1626"/>
                      <a:pt x="1035" y="1626"/>
                    </a:cubicBezTo>
                    <a:cubicBezTo>
                      <a:pt x="1035" y="1625"/>
                      <a:pt x="1035" y="1625"/>
                      <a:pt x="1035" y="1625"/>
                    </a:cubicBezTo>
                    <a:cubicBezTo>
                      <a:pt x="1035" y="1625"/>
                      <a:pt x="1035" y="1625"/>
                      <a:pt x="1035" y="1625"/>
                    </a:cubicBezTo>
                    <a:moveTo>
                      <a:pt x="1043" y="1623"/>
                    </a:moveTo>
                    <a:cubicBezTo>
                      <a:pt x="1041" y="1623"/>
                      <a:pt x="1040" y="1623"/>
                      <a:pt x="1039" y="1624"/>
                    </a:cubicBezTo>
                    <a:cubicBezTo>
                      <a:pt x="1038" y="1624"/>
                      <a:pt x="1038" y="1624"/>
                      <a:pt x="1038" y="1624"/>
                    </a:cubicBezTo>
                    <a:cubicBezTo>
                      <a:pt x="1039" y="1625"/>
                      <a:pt x="1039" y="1625"/>
                      <a:pt x="1039" y="1625"/>
                    </a:cubicBezTo>
                    <a:cubicBezTo>
                      <a:pt x="1040" y="1624"/>
                      <a:pt x="1042" y="1624"/>
                      <a:pt x="1043" y="1624"/>
                    </a:cubicBezTo>
                    <a:cubicBezTo>
                      <a:pt x="1043" y="1623"/>
                      <a:pt x="1043" y="1623"/>
                      <a:pt x="1043" y="1623"/>
                    </a:cubicBezTo>
                    <a:cubicBezTo>
                      <a:pt x="1043" y="1623"/>
                      <a:pt x="1043" y="1623"/>
                      <a:pt x="1043" y="1623"/>
                    </a:cubicBezTo>
                    <a:moveTo>
                      <a:pt x="1050" y="1621"/>
                    </a:moveTo>
                    <a:cubicBezTo>
                      <a:pt x="1049" y="1621"/>
                      <a:pt x="1048" y="1621"/>
                      <a:pt x="1046" y="1622"/>
                    </a:cubicBezTo>
                    <a:cubicBezTo>
                      <a:pt x="1046" y="1622"/>
                      <a:pt x="1046" y="1622"/>
                      <a:pt x="1046" y="1622"/>
                    </a:cubicBezTo>
                    <a:cubicBezTo>
                      <a:pt x="1047" y="1623"/>
                      <a:pt x="1047" y="1623"/>
                      <a:pt x="1047" y="1623"/>
                    </a:cubicBezTo>
                    <a:cubicBezTo>
                      <a:pt x="1048" y="1622"/>
                      <a:pt x="1049" y="1622"/>
                      <a:pt x="1051" y="1622"/>
                    </a:cubicBezTo>
                    <a:cubicBezTo>
                      <a:pt x="1051" y="1621"/>
                      <a:pt x="1051" y="1621"/>
                      <a:pt x="1051" y="1621"/>
                    </a:cubicBezTo>
                    <a:cubicBezTo>
                      <a:pt x="1050" y="1621"/>
                      <a:pt x="1050" y="1621"/>
                      <a:pt x="1050" y="1621"/>
                    </a:cubicBezTo>
                    <a:cubicBezTo>
                      <a:pt x="1050" y="1621"/>
                      <a:pt x="1050" y="1621"/>
                      <a:pt x="1050" y="1621"/>
                    </a:cubicBezTo>
                    <a:moveTo>
                      <a:pt x="1058" y="1618"/>
                    </a:moveTo>
                    <a:cubicBezTo>
                      <a:pt x="1057" y="1619"/>
                      <a:pt x="1055" y="1619"/>
                      <a:pt x="1054" y="1620"/>
                    </a:cubicBezTo>
                    <a:cubicBezTo>
                      <a:pt x="1054" y="1620"/>
                      <a:pt x="1054" y="1620"/>
                      <a:pt x="1054" y="1620"/>
                    </a:cubicBezTo>
                    <a:cubicBezTo>
                      <a:pt x="1054" y="1621"/>
                      <a:pt x="1054" y="1621"/>
                      <a:pt x="1054" y="1621"/>
                    </a:cubicBezTo>
                    <a:cubicBezTo>
                      <a:pt x="1056" y="1620"/>
                      <a:pt x="1057" y="1620"/>
                      <a:pt x="1058" y="1619"/>
                    </a:cubicBezTo>
                    <a:cubicBezTo>
                      <a:pt x="1059" y="1619"/>
                      <a:pt x="1059" y="1619"/>
                      <a:pt x="1059" y="1619"/>
                    </a:cubicBezTo>
                    <a:cubicBezTo>
                      <a:pt x="1058" y="1618"/>
                      <a:pt x="1058" y="1618"/>
                      <a:pt x="1058" y="1618"/>
                    </a:cubicBezTo>
                    <a:moveTo>
                      <a:pt x="1066" y="1616"/>
                    </a:moveTo>
                    <a:cubicBezTo>
                      <a:pt x="1064" y="1617"/>
                      <a:pt x="1063" y="1617"/>
                      <a:pt x="1062" y="1617"/>
                    </a:cubicBezTo>
                    <a:cubicBezTo>
                      <a:pt x="1061" y="1618"/>
                      <a:pt x="1061" y="1618"/>
                      <a:pt x="1061" y="1618"/>
                    </a:cubicBezTo>
                    <a:cubicBezTo>
                      <a:pt x="1062" y="1618"/>
                      <a:pt x="1062" y="1618"/>
                      <a:pt x="1062" y="1618"/>
                    </a:cubicBezTo>
                    <a:cubicBezTo>
                      <a:pt x="1063" y="1618"/>
                      <a:pt x="1065" y="1618"/>
                      <a:pt x="1066" y="1617"/>
                    </a:cubicBezTo>
                    <a:cubicBezTo>
                      <a:pt x="1066" y="1617"/>
                      <a:pt x="1066" y="1617"/>
                      <a:pt x="1066" y="1617"/>
                    </a:cubicBezTo>
                    <a:cubicBezTo>
                      <a:pt x="1066" y="1616"/>
                      <a:pt x="1066" y="1616"/>
                      <a:pt x="1066" y="1616"/>
                    </a:cubicBezTo>
                    <a:cubicBezTo>
                      <a:pt x="1066" y="1616"/>
                      <a:pt x="1066" y="1616"/>
                      <a:pt x="1066" y="1616"/>
                    </a:cubicBezTo>
                    <a:moveTo>
                      <a:pt x="1073" y="1614"/>
                    </a:moveTo>
                    <a:cubicBezTo>
                      <a:pt x="1072" y="1614"/>
                      <a:pt x="1071" y="1615"/>
                      <a:pt x="1069" y="1615"/>
                    </a:cubicBezTo>
                    <a:cubicBezTo>
                      <a:pt x="1069" y="1616"/>
                      <a:pt x="1069" y="1616"/>
                      <a:pt x="1069" y="1616"/>
                    </a:cubicBezTo>
                    <a:cubicBezTo>
                      <a:pt x="1070" y="1616"/>
                      <a:pt x="1070" y="1616"/>
                      <a:pt x="1070" y="1616"/>
                    </a:cubicBezTo>
                    <a:cubicBezTo>
                      <a:pt x="1071" y="1616"/>
                      <a:pt x="1072" y="1615"/>
                      <a:pt x="1074" y="1615"/>
                    </a:cubicBezTo>
                    <a:cubicBezTo>
                      <a:pt x="1074" y="1614"/>
                      <a:pt x="1074" y="1614"/>
                      <a:pt x="1074" y="1614"/>
                    </a:cubicBezTo>
                    <a:cubicBezTo>
                      <a:pt x="1073" y="1614"/>
                      <a:pt x="1073" y="1614"/>
                      <a:pt x="1073" y="1614"/>
                    </a:cubicBezTo>
                    <a:moveTo>
                      <a:pt x="1081" y="1611"/>
                    </a:moveTo>
                    <a:cubicBezTo>
                      <a:pt x="1080" y="1612"/>
                      <a:pt x="1078" y="1612"/>
                      <a:pt x="1077" y="1613"/>
                    </a:cubicBezTo>
                    <a:cubicBezTo>
                      <a:pt x="1077" y="1613"/>
                      <a:pt x="1077" y="1613"/>
                      <a:pt x="1077" y="1613"/>
                    </a:cubicBezTo>
                    <a:cubicBezTo>
                      <a:pt x="1077" y="1614"/>
                      <a:pt x="1077" y="1614"/>
                      <a:pt x="1077" y="1614"/>
                    </a:cubicBezTo>
                    <a:cubicBezTo>
                      <a:pt x="1079" y="1613"/>
                      <a:pt x="1080" y="1613"/>
                      <a:pt x="1081" y="1612"/>
                    </a:cubicBezTo>
                    <a:cubicBezTo>
                      <a:pt x="1081" y="1612"/>
                      <a:pt x="1081" y="1612"/>
                      <a:pt x="1081" y="1612"/>
                    </a:cubicBezTo>
                    <a:cubicBezTo>
                      <a:pt x="1081" y="1611"/>
                      <a:pt x="1081" y="1611"/>
                      <a:pt x="1081" y="1611"/>
                    </a:cubicBezTo>
                    <a:moveTo>
                      <a:pt x="1088" y="1609"/>
                    </a:moveTo>
                    <a:cubicBezTo>
                      <a:pt x="1087" y="1609"/>
                      <a:pt x="1086" y="1610"/>
                      <a:pt x="1085" y="1610"/>
                    </a:cubicBezTo>
                    <a:cubicBezTo>
                      <a:pt x="1084" y="1611"/>
                      <a:pt x="1084" y="1611"/>
                      <a:pt x="1084" y="1611"/>
                    </a:cubicBezTo>
                    <a:cubicBezTo>
                      <a:pt x="1085" y="1611"/>
                      <a:pt x="1085" y="1611"/>
                      <a:pt x="1085" y="1611"/>
                    </a:cubicBezTo>
                    <a:cubicBezTo>
                      <a:pt x="1086" y="1611"/>
                      <a:pt x="1087" y="1610"/>
                      <a:pt x="1089" y="1610"/>
                    </a:cubicBezTo>
                    <a:cubicBezTo>
                      <a:pt x="1089" y="1609"/>
                      <a:pt x="1089" y="1609"/>
                      <a:pt x="1089" y="1609"/>
                    </a:cubicBezTo>
                    <a:cubicBezTo>
                      <a:pt x="1088" y="1609"/>
                      <a:pt x="1088" y="1609"/>
                      <a:pt x="1088" y="1609"/>
                    </a:cubicBezTo>
                    <a:moveTo>
                      <a:pt x="1096" y="1606"/>
                    </a:moveTo>
                    <a:cubicBezTo>
                      <a:pt x="1095" y="1607"/>
                      <a:pt x="1093" y="1607"/>
                      <a:pt x="1092" y="1608"/>
                    </a:cubicBezTo>
                    <a:cubicBezTo>
                      <a:pt x="1092" y="1608"/>
                      <a:pt x="1092" y="1608"/>
                      <a:pt x="1092" y="1608"/>
                    </a:cubicBezTo>
                    <a:cubicBezTo>
                      <a:pt x="1093" y="1609"/>
                      <a:pt x="1093" y="1609"/>
                      <a:pt x="1093" y="1609"/>
                    </a:cubicBezTo>
                    <a:cubicBezTo>
                      <a:pt x="1094" y="1608"/>
                      <a:pt x="1095" y="1608"/>
                      <a:pt x="1096" y="1607"/>
                    </a:cubicBezTo>
                    <a:cubicBezTo>
                      <a:pt x="1097" y="1607"/>
                      <a:pt x="1097" y="1607"/>
                      <a:pt x="1097" y="1607"/>
                    </a:cubicBezTo>
                    <a:cubicBezTo>
                      <a:pt x="1096" y="1606"/>
                      <a:pt x="1096" y="1606"/>
                      <a:pt x="1096" y="1606"/>
                    </a:cubicBezTo>
                    <a:moveTo>
                      <a:pt x="1104" y="1604"/>
                    </a:moveTo>
                    <a:cubicBezTo>
                      <a:pt x="1102" y="1604"/>
                      <a:pt x="1101" y="1605"/>
                      <a:pt x="1100" y="1605"/>
                    </a:cubicBezTo>
                    <a:cubicBezTo>
                      <a:pt x="1099" y="1606"/>
                      <a:pt x="1099" y="1606"/>
                      <a:pt x="1099" y="1606"/>
                    </a:cubicBezTo>
                    <a:cubicBezTo>
                      <a:pt x="1100" y="1606"/>
                      <a:pt x="1100" y="1606"/>
                      <a:pt x="1100" y="1606"/>
                    </a:cubicBezTo>
                    <a:cubicBezTo>
                      <a:pt x="1101" y="1606"/>
                      <a:pt x="1103" y="1605"/>
                      <a:pt x="1104" y="1605"/>
                    </a:cubicBezTo>
                    <a:cubicBezTo>
                      <a:pt x="1104" y="1604"/>
                      <a:pt x="1104" y="1604"/>
                      <a:pt x="1104" y="1604"/>
                    </a:cubicBezTo>
                    <a:cubicBezTo>
                      <a:pt x="1104" y="1604"/>
                      <a:pt x="1104" y="1604"/>
                      <a:pt x="1104" y="1604"/>
                    </a:cubicBezTo>
                    <a:cubicBezTo>
                      <a:pt x="1104" y="1604"/>
                      <a:pt x="1104" y="1604"/>
                      <a:pt x="1104" y="1604"/>
                    </a:cubicBezTo>
                    <a:moveTo>
                      <a:pt x="1111" y="1601"/>
                    </a:moveTo>
                    <a:cubicBezTo>
                      <a:pt x="1110" y="1601"/>
                      <a:pt x="1109" y="1602"/>
                      <a:pt x="1107" y="1602"/>
                    </a:cubicBezTo>
                    <a:cubicBezTo>
                      <a:pt x="1107" y="1603"/>
                      <a:pt x="1107" y="1603"/>
                      <a:pt x="1107" y="1603"/>
                    </a:cubicBezTo>
                    <a:cubicBezTo>
                      <a:pt x="1108" y="1603"/>
                      <a:pt x="1108" y="1603"/>
                      <a:pt x="1108" y="1603"/>
                    </a:cubicBezTo>
                    <a:cubicBezTo>
                      <a:pt x="1109" y="1603"/>
                      <a:pt x="1110" y="1602"/>
                      <a:pt x="1111" y="1602"/>
                    </a:cubicBezTo>
                    <a:cubicBezTo>
                      <a:pt x="1112" y="1601"/>
                      <a:pt x="1112" y="1601"/>
                      <a:pt x="1112" y="1601"/>
                    </a:cubicBezTo>
                    <a:cubicBezTo>
                      <a:pt x="1111" y="1601"/>
                      <a:pt x="1111" y="1601"/>
                      <a:pt x="1111" y="1601"/>
                    </a:cubicBezTo>
                    <a:moveTo>
                      <a:pt x="1118" y="1598"/>
                    </a:moveTo>
                    <a:cubicBezTo>
                      <a:pt x="1117" y="1599"/>
                      <a:pt x="1116" y="1599"/>
                      <a:pt x="1115" y="1600"/>
                    </a:cubicBezTo>
                    <a:cubicBezTo>
                      <a:pt x="1114" y="1600"/>
                      <a:pt x="1114" y="1600"/>
                      <a:pt x="1114" y="1600"/>
                    </a:cubicBezTo>
                    <a:cubicBezTo>
                      <a:pt x="1115" y="1601"/>
                      <a:pt x="1115" y="1601"/>
                      <a:pt x="1115" y="1601"/>
                    </a:cubicBezTo>
                    <a:cubicBezTo>
                      <a:pt x="1116" y="1600"/>
                      <a:pt x="1118" y="1600"/>
                      <a:pt x="1119" y="1599"/>
                    </a:cubicBezTo>
                    <a:cubicBezTo>
                      <a:pt x="1119" y="1598"/>
                      <a:pt x="1119" y="1598"/>
                      <a:pt x="1119" y="1598"/>
                    </a:cubicBezTo>
                    <a:cubicBezTo>
                      <a:pt x="1118" y="1598"/>
                      <a:pt x="1118" y="1598"/>
                      <a:pt x="1118" y="1598"/>
                    </a:cubicBezTo>
                    <a:moveTo>
                      <a:pt x="1126" y="1595"/>
                    </a:moveTo>
                    <a:cubicBezTo>
                      <a:pt x="1125" y="1596"/>
                      <a:pt x="1123" y="1596"/>
                      <a:pt x="1122" y="1597"/>
                    </a:cubicBezTo>
                    <a:cubicBezTo>
                      <a:pt x="1122" y="1597"/>
                      <a:pt x="1122" y="1597"/>
                      <a:pt x="1122" y="1597"/>
                    </a:cubicBezTo>
                    <a:cubicBezTo>
                      <a:pt x="1123" y="1598"/>
                      <a:pt x="1123" y="1598"/>
                      <a:pt x="1123" y="1598"/>
                    </a:cubicBezTo>
                    <a:cubicBezTo>
                      <a:pt x="1124" y="1597"/>
                      <a:pt x="1125" y="1597"/>
                      <a:pt x="1126" y="1596"/>
                    </a:cubicBezTo>
                    <a:cubicBezTo>
                      <a:pt x="1127" y="1596"/>
                      <a:pt x="1127" y="1596"/>
                      <a:pt x="1127" y="1596"/>
                    </a:cubicBezTo>
                    <a:cubicBezTo>
                      <a:pt x="1126" y="1595"/>
                      <a:pt x="1126" y="1595"/>
                      <a:pt x="1126" y="1595"/>
                    </a:cubicBezTo>
                    <a:moveTo>
                      <a:pt x="1133" y="1592"/>
                    </a:moveTo>
                    <a:cubicBezTo>
                      <a:pt x="1132" y="1593"/>
                      <a:pt x="1131" y="1593"/>
                      <a:pt x="1130" y="1594"/>
                    </a:cubicBezTo>
                    <a:cubicBezTo>
                      <a:pt x="1129" y="1595"/>
                      <a:pt x="1129" y="1595"/>
                      <a:pt x="1129" y="1595"/>
                    </a:cubicBezTo>
                    <a:cubicBezTo>
                      <a:pt x="1130" y="1595"/>
                      <a:pt x="1130" y="1595"/>
                      <a:pt x="1130" y="1595"/>
                    </a:cubicBezTo>
                    <a:cubicBezTo>
                      <a:pt x="1131" y="1594"/>
                      <a:pt x="1133" y="1594"/>
                      <a:pt x="1134" y="1593"/>
                    </a:cubicBezTo>
                    <a:cubicBezTo>
                      <a:pt x="1134" y="1593"/>
                      <a:pt x="1134" y="1593"/>
                      <a:pt x="1134" y="1593"/>
                    </a:cubicBezTo>
                    <a:cubicBezTo>
                      <a:pt x="1133" y="1592"/>
                      <a:pt x="1133" y="1592"/>
                      <a:pt x="1133" y="1592"/>
                    </a:cubicBezTo>
                    <a:cubicBezTo>
                      <a:pt x="1133" y="1592"/>
                      <a:pt x="1133" y="1592"/>
                      <a:pt x="1133" y="1592"/>
                    </a:cubicBezTo>
                    <a:moveTo>
                      <a:pt x="1141" y="1589"/>
                    </a:moveTo>
                    <a:cubicBezTo>
                      <a:pt x="1140" y="1590"/>
                      <a:pt x="1138" y="1590"/>
                      <a:pt x="1137" y="1591"/>
                    </a:cubicBezTo>
                    <a:cubicBezTo>
                      <a:pt x="1137" y="1592"/>
                      <a:pt x="1137" y="1592"/>
                      <a:pt x="1137" y="1592"/>
                    </a:cubicBezTo>
                    <a:cubicBezTo>
                      <a:pt x="1137" y="1592"/>
                      <a:pt x="1137" y="1592"/>
                      <a:pt x="1137" y="1592"/>
                    </a:cubicBezTo>
                    <a:cubicBezTo>
                      <a:pt x="1139" y="1591"/>
                      <a:pt x="1140" y="1591"/>
                      <a:pt x="1141" y="1590"/>
                    </a:cubicBezTo>
                    <a:cubicBezTo>
                      <a:pt x="1141" y="1590"/>
                      <a:pt x="1141" y="1590"/>
                      <a:pt x="1141" y="1590"/>
                    </a:cubicBezTo>
                    <a:cubicBezTo>
                      <a:pt x="1141" y="1589"/>
                      <a:pt x="1141" y="1589"/>
                      <a:pt x="1141" y="1589"/>
                    </a:cubicBezTo>
                    <a:moveTo>
                      <a:pt x="1148" y="1586"/>
                    </a:moveTo>
                    <a:cubicBezTo>
                      <a:pt x="1147" y="1587"/>
                      <a:pt x="1146" y="1587"/>
                      <a:pt x="1144" y="1588"/>
                    </a:cubicBezTo>
                    <a:cubicBezTo>
                      <a:pt x="1144" y="1589"/>
                      <a:pt x="1144" y="1589"/>
                      <a:pt x="1144" y="1589"/>
                    </a:cubicBezTo>
                    <a:cubicBezTo>
                      <a:pt x="1145" y="1589"/>
                      <a:pt x="1145" y="1589"/>
                      <a:pt x="1145" y="1589"/>
                    </a:cubicBezTo>
                    <a:cubicBezTo>
                      <a:pt x="1146" y="1588"/>
                      <a:pt x="1147" y="1588"/>
                      <a:pt x="1148" y="1587"/>
                    </a:cubicBezTo>
                    <a:cubicBezTo>
                      <a:pt x="1149" y="1587"/>
                      <a:pt x="1149" y="1587"/>
                      <a:pt x="1149" y="1587"/>
                    </a:cubicBezTo>
                    <a:cubicBezTo>
                      <a:pt x="1148" y="1586"/>
                      <a:pt x="1148" y="1586"/>
                      <a:pt x="1148" y="1586"/>
                    </a:cubicBezTo>
                    <a:cubicBezTo>
                      <a:pt x="1148" y="1586"/>
                      <a:pt x="1148" y="1586"/>
                      <a:pt x="1148" y="1586"/>
                    </a:cubicBezTo>
                    <a:moveTo>
                      <a:pt x="1155" y="1583"/>
                    </a:moveTo>
                    <a:cubicBezTo>
                      <a:pt x="1154" y="1584"/>
                      <a:pt x="1153" y="1584"/>
                      <a:pt x="1152" y="1585"/>
                    </a:cubicBezTo>
                    <a:cubicBezTo>
                      <a:pt x="1151" y="1585"/>
                      <a:pt x="1151" y="1585"/>
                      <a:pt x="1151" y="1585"/>
                    </a:cubicBezTo>
                    <a:cubicBezTo>
                      <a:pt x="1152" y="1586"/>
                      <a:pt x="1152" y="1586"/>
                      <a:pt x="1152" y="1586"/>
                    </a:cubicBezTo>
                    <a:cubicBezTo>
                      <a:pt x="1153" y="1585"/>
                      <a:pt x="1155" y="1585"/>
                      <a:pt x="1156" y="1584"/>
                    </a:cubicBezTo>
                    <a:cubicBezTo>
                      <a:pt x="1156" y="1583"/>
                      <a:pt x="1156" y="1583"/>
                      <a:pt x="1156" y="1583"/>
                    </a:cubicBezTo>
                    <a:cubicBezTo>
                      <a:pt x="1155" y="1583"/>
                      <a:pt x="1155" y="1583"/>
                      <a:pt x="1155" y="1583"/>
                    </a:cubicBezTo>
                    <a:cubicBezTo>
                      <a:pt x="1155" y="1583"/>
                      <a:pt x="1155" y="1583"/>
                      <a:pt x="1155" y="1583"/>
                    </a:cubicBezTo>
                    <a:moveTo>
                      <a:pt x="1163" y="1580"/>
                    </a:moveTo>
                    <a:cubicBezTo>
                      <a:pt x="1161" y="1581"/>
                      <a:pt x="1160" y="1581"/>
                      <a:pt x="1159" y="1582"/>
                    </a:cubicBezTo>
                    <a:cubicBezTo>
                      <a:pt x="1159" y="1582"/>
                      <a:pt x="1159" y="1582"/>
                      <a:pt x="1159" y="1582"/>
                    </a:cubicBezTo>
                    <a:cubicBezTo>
                      <a:pt x="1159" y="1582"/>
                      <a:pt x="1159" y="1582"/>
                      <a:pt x="1159" y="1582"/>
                    </a:cubicBezTo>
                    <a:cubicBezTo>
                      <a:pt x="1161" y="1582"/>
                      <a:pt x="1162" y="1581"/>
                      <a:pt x="1163" y="1581"/>
                    </a:cubicBezTo>
                    <a:cubicBezTo>
                      <a:pt x="1163" y="1580"/>
                      <a:pt x="1163" y="1580"/>
                      <a:pt x="1163" y="1580"/>
                    </a:cubicBezTo>
                    <a:cubicBezTo>
                      <a:pt x="1163" y="1580"/>
                      <a:pt x="1163" y="1580"/>
                      <a:pt x="1163" y="1580"/>
                    </a:cubicBezTo>
                    <a:moveTo>
                      <a:pt x="1170" y="1577"/>
                    </a:moveTo>
                    <a:cubicBezTo>
                      <a:pt x="1169" y="1577"/>
                      <a:pt x="1167" y="1578"/>
                      <a:pt x="1166" y="1578"/>
                    </a:cubicBezTo>
                    <a:cubicBezTo>
                      <a:pt x="1166" y="1579"/>
                      <a:pt x="1166" y="1579"/>
                      <a:pt x="1166" y="1579"/>
                    </a:cubicBezTo>
                    <a:cubicBezTo>
                      <a:pt x="1167" y="1579"/>
                      <a:pt x="1167" y="1579"/>
                      <a:pt x="1167" y="1579"/>
                    </a:cubicBezTo>
                    <a:cubicBezTo>
                      <a:pt x="1168" y="1579"/>
                      <a:pt x="1169" y="1578"/>
                      <a:pt x="1170" y="1578"/>
                    </a:cubicBezTo>
                    <a:cubicBezTo>
                      <a:pt x="1171" y="1577"/>
                      <a:pt x="1171" y="1577"/>
                      <a:pt x="1171" y="1577"/>
                    </a:cubicBezTo>
                    <a:cubicBezTo>
                      <a:pt x="1170" y="1577"/>
                      <a:pt x="1170" y="1577"/>
                      <a:pt x="1170" y="1577"/>
                    </a:cubicBezTo>
                    <a:moveTo>
                      <a:pt x="1177" y="1573"/>
                    </a:moveTo>
                    <a:cubicBezTo>
                      <a:pt x="1176" y="1574"/>
                      <a:pt x="1175" y="1574"/>
                      <a:pt x="1174" y="1575"/>
                    </a:cubicBezTo>
                    <a:cubicBezTo>
                      <a:pt x="1173" y="1576"/>
                      <a:pt x="1173" y="1576"/>
                      <a:pt x="1173" y="1576"/>
                    </a:cubicBezTo>
                    <a:cubicBezTo>
                      <a:pt x="1174" y="1576"/>
                      <a:pt x="1174" y="1576"/>
                      <a:pt x="1174" y="1576"/>
                    </a:cubicBezTo>
                    <a:cubicBezTo>
                      <a:pt x="1175" y="1575"/>
                      <a:pt x="1176" y="1575"/>
                      <a:pt x="1178" y="1574"/>
                    </a:cubicBezTo>
                    <a:cubicBezTo>
                      <a:pt x="1178" y="1574"/>
                      <a:pt x="1178" y="1574"/>
                      <a:pt x="1178" y="1574"/>
                    </a:cubicBezTo>
                    <a:cubicBezTo>
                      <a:pt x="1177" y="1573"/>
                      <a:pt x="1177" y="1573"/>
                      <a:pt x="1177" y="1573"/>
                    </a:cubicBezTo>
                    <a:cubicBezTo>
                      <a:pt x="1177" y="1573"/>
                      <a:pt x="1177" y="1573"/>
                      <a:pt x="1177" y="1573"/>
                    </a:cubicBezTo>
                    <a:moveTo>
                      <a:pt x="1184" y="1570"/>
                    </a:moveTo>
                    <a:cubicBezTo>
                      <a:pt x="1183" y="1570"/>
                      <a:pt x="1182" y="1571"/>
                      <a:pt x="1181" y="1572"/>
                    </a:cubicBezTo>
                    <a:cubicBezTo>
                      <a:pt x="1180" y="1572"/>
                      <a:pt x="1180" y="1572"/>
                      <a:pt x="1180" y="1572"/>
                    </a:cubicBezTo>
                    <a:cubicBezTo>
                      <a:pt x="1181" y="1573"/>
                      <a:pt x="1181" y="1573"/>
                      <a:pt x="1181" y="1573"/>
                    </a:cubicBezTo>
                    <a:cubicBezTo>
                      <a:pt x="1182" y="1572"/>
                      <a:pt x="1184" y="1571"/>
                      <a:pt x="1185" y="1571"/>
                    </a:cubicBezTo>
                    <a:cubicBezTo>
                      <a:pt x="1185" y="1570"/>
                      <a:pt x="1185" y="1570"/>
                      <a:pt x="1185" y="1570"/>
                    </a:cubicBezTo>
                    <a:cubicBezTo>
                      <a:pt x="1184" y="1570"/>
                      <a:pt x="1184" y="1570"/>
                      <a:pt x="1184" y="1570"/>
                    </a:cubicBezTo>
                    <a:moveTo>
                      <a:pt x="1191" y="1566"/>
                    </a:moveTo>
                    <a:cubicBezTo>
                      <a:pt x="1190" y="1567"/>
                      <a:pt x="1189" y="1568"/>
                      <a:pt x="1188" y="1568"/>
                    </a:cubicBezTo>
                    <a:cubicBezTo>
                      <a:pt x="1188" y="1569"/>
                      <a:pt x="1188" y="1569"/>
                      <a:pt x="1188" y="1569"/>
                    </a:cubicBezTo>
                    <a:cubicBezTo>
                      <a:pt x="1188" y="1569"/>
                      <a:pt x="1188" y="1569"/>
                      <a:pt x="1188" y="1569"/>
                    </a:cubicBezTo>
                    <a:cubicBezTo>
                      <a:pt x="1190" y="1569"/>
                      <a:pt x="1191" y="1568"/>
                      <a:pt x="1192" y="1567"/>
                    </a:cubicBezTo>
                    <a:cubicBezTo>
                      <a:pt x="1192" y="1567"/>
                      <a:pt x="1192" y="1567"/>
                      <a:pt x="1192" y="1567"/>
                    </a:cubicBezTo>
                    <a:cubicBezTo>
                      <a:pt x="1191" y="1566"/>
                      <a:pt x="1191" y="1566"/>
                      <a:pt x="1191" y="1566"/>
                    </a:cubicBezTo>
                    <a:moveTo>
                      <a:pt x="1199" y="1563"/>
                    </a:moveTo>
                    <a:cubicBezTo>
                      <a:pt x="1197" y="1563"/>
                      <a:pt x="1196" y="1564"/>
                      <a:pt x="1195" y="1565"/>
                    </a:cubicBezTo>
                    <a:cubicBezTo>
                      <a:pt x="1195" y="1565"/>
                      <a:pt x="1195" y="1565"/>
                      <a:pt x="1195" y="1565"/>
                    </a:cubicBezTo>
                    <a:cubicBezTo>
                      <a:pt x="1195" y="1566"/>
                      <a:pt x="1195" y="1566"/>
                      <a:pt x="1195" y="1566"/>
                    </a:cubicBezTo>
                    <a:cubicBezTo>
                      <a:pt x="1197" y="1565"/>
                      <a:pt x="1198" y="1564"/>
                      <a:pt x="1199" y="1564"/>
                    </a:cubicBezTo>
                    <a:cubicBezTo>
                      <a:pt x="1199" y="1563"/>
                      <a:pt x="1199" y="1563"/>
                      <a:pt x="1199" y="1563"/>
                    </a:cubicBezTo>
                    <a:cubicBezTo>
                      <a:pt x="1199" y="1563"/>
                      <a:pt x="1199" y="1563"/>
                      <a:pt x="1199" y="1563"/>
                    </a:cubicBezTo>
                    <a:moveTo>
                      <a:pt x="1206" y="1559"/>
                    </a:moveTo>
                    <a:cubicBezTo>
                      <a:pt x="1204" y="1560"/>
                      <a:pt x="1203" y="1560"/>
                      <a:pt x="1202" y="1561"/>
                    </a:cubicBezTo>
                    <a:cubicBezTo>
                      <a:pt x="1202" y="1562"/>
                      <a:pt x="1202" y="1562"/>
                      <a:pt x="1202" y="1562"/>
                    </a:cubicBezTo>
                    <a:cubicBezTo>
                      <a:pt x="1203" y="1562"/>
                      <a:pt x="1203" y="1562"/>
                      <a:pt x="1203" y="1562"/>
                    </a:cubicBezTo>
                    <a:cubicBezTo>
                      <a:pt x="1204" y="1561"/>
                      <a:pt x="1205" y="1561"/>
                      <a:pt x="1206" y="1560"/>
                    </a:cubicBezTo>
                    <a:cubicBezTo>
                      <a:pt x="1206" y="1559"/>
                      <a:pt x="1206" y="1559"/>
                      <a:pt x="1206" y="1559"/>
                    </a:cubicBezTo>
                    <a:cubicBezTo>
                      <a:pt x="1206" y="1559"/>
                      <a:pt x="1206" y="1559"/>
                      <a:pt x="1206" y="1559"/>
                    </a:cubicBezTo>
                    <a:moveTo>
                      <a:pt x="1213" y="1556"/>
                    </a:moveTo>
                    <a:cubicBezTo>
                      <a:pt x="1212" y="1556"/>
                      <a:pt x="1210" y="1557"/>
                      <a:pt x="1209" y="1557"/>
                    </a:cubicBezTo>
                    <a:cubicBezTo>
                      <a:pt x="1209" y="1558"/>
                      <a:pt x="1209" y="1558"/>
                      <a:pt x="1209" y="1558"/>
                    </a:cubicBezTo>
                    <a:cubicBezTo>
                      <a:pt x="1210" y="1558"/>
                      <a:pt x="1210" y="1558"/>
                      <a:pt x="1210" y="1558"/>
                    </a:cubicBezTo>
                    <a:cubicBezTo>
                      <a:pt x="1211" y="1558"/>
                      <a:pt x="1212" y="1557"/>
                      <a:pt x="1213" y="1556"/>
                    </a:cubicBezTo>
                    <a:cubicBezTo>
                      <a:pt x="1213" y="1556"/>
                      <a:pt x="1213" y="1556"/>
                      <a:pt x="1213" y="1556"/>
                    </a:cubicBezTo>
                    <a:cubicBezTo>
                      <a:pt x="1213" y="1556"/>
                      <a:pt x="1213" y="1556"/>
                      <a:pt x="1213" y="1556"/>
                    </a:cubicBezTo>
                    <a:moveTo>
                      <a:pt x="1220" y="1552"/>
                    </a:moveTo>
                    <a:cubicBezTo>
                      <a:pt x="1219" y="1552"/>
                      <a:pt x="1217" y="1553"/>
                      <a:pt x="1216" y="1554"/>
                    </a:cubicBezTo>
                    <a:cubicBezTo>
                      <a:pt x="1216" y="1554"/>
                      <a:pt x="1216" y="1554"/>
                      <a:pt x="1216" y="1554"/>
                    </a:cubicBezTo>
                    <a:cubicBezTo>
                      <a:pt x="1217" y="1555"/>
                      <a:pt x="1217" y="1555"/>
                      <a:pt x="1217" y="1555"/>
                    </a:cubicBezTo>
                    <a:cubicBezTo>
                      <a:pt x="1218" y="1554"/>
                      <a:pt x="1219" y="1553"/>
                      <a:pt x="1220" y="1553"/>
                    </a:cubicBezTo>
                    <a:cubicBezTo>
                      <a:pt x="1220" y="1552"/>
                      <a:pt x="1220" y="1552"/>
                      <a:pt x="1220" y="1552"/>
                    </a:cubicBezTo>
                    <a:cubicBezTo>
                      <a:pt x="1220" y="1552"/>
                      <a:pt x="1220" y="1552"/>
                      <a:pt x="1220" y="1552"/>
                    </a:cubicBezTo>
                    <a:moveTo>
                      <a:pt x="1227" y="1548"/>
                    </a:moveTo>
                    <a:cubicBezTo>
                      <a:pt x="1226" y="1549"/>
                      <a:pt x="1224" y="1549"/>
                      <a:pt x="1223" y="1550"/>
                    </a:cubicBezTo>
                    <a:cubicBezTo>
                      <a:pt x="1223" y="1551"/>
                      <a:pt x="1223" y="1551"/>
                      <a:pt x="1223" y="1551"/>
                    </a:cubicBezTo>
                    <a:cubicBezTo>
                      <a:pt x="1224" y="1551"/>
                      <a:pt x="1224" y="1551"/>
                      <a:pt x="1224" y="1551"/>
                    </a:cubicBezTo>
                    <a:cubicBezTo>
                      <a:pt x="1225" y="1550"/>
                      <a:pt x="1226" y="1549"/>
                      <a:pt x="1227" y="1549"/>
                    </a:cubicBezTo>
                    <a:cubicBezTo>
                      <a:pt x="1227" y="1548"/>
                      <a:pt x="1227" y="1548"/>
                      <a:pt x="1227" y="1548"/>
                    </a:cubicBezTo>
                    <a:cubicBezTo>
                      <a:pt x="1227" y="1548"/>
                      <a:pt x="1227" y="1548"/>
                      <a:pt x="1227" y="1548"/>
                    </a:cubicBezTo>
                    <a:moveTo>
                      <a:pt x="1234" y="1544"/>
                    </a:moveTo>
                    <a:cubicBezTo>
                      <a:pt x="1232" y="1545"/>
                      <a:pt x="1231" y="1545"/>
                      <a:pt x="1230" y="1546"/>
                    </a:cubicBezTo>
                    <a:cubicBezTo>
                      <a:pt x="1230" y="1547"/>
                      <a:pt x="1230" y="1547"/>
                      <a:pt x="1230" y="1547"/>
                    </a:cubicBezTo>
                    <a:cubicBezTo>
                      <a:pt x="1231" y="1547"/>
                      <a:pt x="1231" y="1547"/>
                      <a:pt x="1231" y="1547"/>
                    </a:cubicBezTo>
                    <a:cubicBezTo>
                      <a:pt x="1232" y="1546"/>
                      <a:pt x="1233" y="1546"/>
                      <a:pt x="1234" y="1545"/>
                    </a:cubicBezTo>
                    <a:cubicBezTo>
                      <a:pt x="1234" y="1544"/>
                      <a:pt x="1234" y="1544"/>
                      <a:pt x="1234" y="1544"/>
                    </a:cubicBezTo>
                    <a:cubicBezTo>
                      <a:pt x="1234" y="1544"/>
                      <a:pt x="1234" y="1544"/>
                      <a:pt x="1234" y="1544"/>
                    </a:cubicBezTo>
                    <a:moveTo>
                      <a:pt x="1241" y="1540"/>
                    </a:moveTo>
                    <a:cubicBezTo>
                      <a:pt x="1239" y="1541"/>
                      <a:pt x="1238" y="1541"/>
                      <a:pt x="1237" y="1542"/>
                    </a:cubicBezTo>
                    <a:cubicBezTo>
                      <a:pt x="1237" y="1543"/>
                      <a:pt x="1237" y="1543"/>
                      <a:pt x="1237" y="1543"/>
                    </a:cubicBezTo>
                    <a:cubicBezTo>
                      <a:pt x="1238" y="1543"/>
                      <a:pt x="1238" y="1543"/>
                      <a:pt x="1238" y="1543"/>
                    </a:cubicBezTo>
                    <a:cubicBezTo>
                      <a:pt x="1239" y="1542"/>
                      <a:pt x="1240" y="1542"/>
                      <a:pt x="1241" y="1541"/>
                    </a:cubicBezTo>
                    <a:cubicBezTo>
                      <a:pt x="1241" y="1540"/>
                      <a:pt x="1241" y="1540"/>
                      <a:pt x="1241" y="1540"/>
                    </a:cubicBezTo>
                    <a:cubicBezTo>
                      <a:pt x="1241" y="1540"/>
                      <a:pt x="1241" y="1540"/>
                      <a:pt x="1241" y="1540"/>
                    </a:cubicBezTo>
                    <a:moveTo>
                      <a:pt x="1247" y="1536"/>
                    </a:moveTo>
                    <a:cubicBezTo>
                      <a:pt x="1246" y="1537"/>
                      <a:pt x="1245" y="1537"/>
                      <a:pt x="1244" y="1538"/>
                    </a:cubicBezTo>
                    <a:cubicBezTo>
                      <a:pt x="1244" y="1539"/>
                      <a:pt x="1244" y="1539"/>
                      <a:pt x="1244" y="1539"/>
                    </a:cubicBezTo>
                    <a:cubicBezTo>
                      <a:pt x="1244" y="1539"/>
                      <a:pt x="1244" y="1539"/>
                      <a:pt x="1244" y="1539"/>
                    </a:cubicBezTo>
                    <a:cubicBezTo>
                      <a:pt x="1246" y="1538"/>
                      <a:pt x="1247" y="1538"/>
                      <a:pt x="1248" y="1537"/>
                    </a:cubicBezTo>
                    <a:cubicBezTo>
                      <a:pt x="1248" y="1536"/>
                      <a:pt x="1248" y="1536"/>
                      <a:pt x="1248" y="1536"/>
                    </a:cubicBezTo>
                    <a:cubicBezTo>
                      <a:pt x="1247" y="1536"/>
                      <a:pt x="1247" y="1536"/>
                      <a:pt x="1247" y="1536"/>
                    </a:cubicBezTo>
                    <a:moveTo>
                      <a:pt x="1254" y="1532"/>
                    </a:moveTo>
                    <a:cubicBezTo>
                      <a:pt x="1253" y="1533"/>
                      <a:pt x="1252" y="1533"/>
                      <a:pt x="1251" y="1534"/>
                    </a:cubicBezTo>
                    <a:cubicBezTo>
                      <a:pt x="1251" y="1535"/>
                      <a:pt x="1251" y="1535"/>
                      <a:pt x="1251" y="1535"/>
                    </a:cubicBezTo>
                    <a:cubicBezTo>
                      <a:pt x="1251" y="1535"/>
                      <a:pt x="1251" y="1535"/>
                      <a:pt x="1251" y="1535"/>
                    </a:cubicBezTo>
                    <a:cubicBezTo>
                      <a:pt x="1252" y="1534"/>
                      <a:pt x="1254" y="1533"/>
                      <a:pt x="1255" y="1533"/>
                    </a:cubicBezTo>
                    <a:cubicBezTo>
                      <a:pt x="1255" y="1532"/>
                      <a:pt x="1255" y="1532"/>
                      <a:pt x="1255" y="1532"/>
                    </a:cubicBezTo>
                    <a:cubicBezTo>
                      <a:pt x="1254" y="1532"/>
                      <a:pt x="1254" y="1532"/>
                      <a:pt x="1254" y="1532"/>
                    </a:cubicBezTo>
                    <a:moveTo>
                      <a:pt x="1261" y="1528"/>
                    </a:moveTo>
                    <a:cubicBezTo>
                      <a:pt x="1260" y="1528"/>
                      <a:pt x="1259" y="1529"/>
                      <a:pt x="1258" y="1530"/>
                    </a:cubicBezTo>
                    <a:cubicBezTo>
                      <a:pt x="1257" y="1531"/>
                      <a:pt x="1257" y="1531"/>
                      <a:pt x="1257" y="1531"/>
                    </a:cubicBezTo>
                    <a:cubicBezTo>
                      <a:pt x="1258" y="1531"/>
                      <a:pt x="1258" y="1531"/>
                      <a:pt x="1258" y="1531"/>
                    </a:cubicBezTo>
                    <a:cubicBezTo>
                      <a:pt x="1259" y="1530"/>
                      <a:pt x="1260" y="1529"/>
                      <a:pt x="1262" y="1529"/>
                    </a:cubicBezTo>
                    <a:cubicBezTo>
                      <a:pt x="1262" y="1528"/>
                      <a:pt x="1262" y="1528"/>
                      <a:pt x="1262" y="1528"/>
                    </a:cubicBezTo>
                    <a:cubicBezTo>
                      <a:pt x="1261" y="1528"/>
                      <a:pt x="1261" y="1528"/>
                      <a:pt x="1261" y="1528"/>
                    </a:cubicBezTo>
                    <a:cubicBezTo>
                      <a:pt x="1261" y="1528"/>
                      <a:pt x="1261" y="1528"/>
                      <a:pt x="1261" y="1528"/>
                    </a:cubicBezTo>
                    <a:moveTo>
                      <a:pt x="1268" y="1524"/>
                    </a:moveTo>
                    <a:cubicBezTo>
                      <a:pt x="1267" y="1524"/>
                      <a:pt x="1265" y="1525"/>
                      <a:pt x="1264" y="1526"/>
                    </a:cubicBezTo>
                    <a:cubicBezTo>
                      <a:pt x="1264" y="1526"/>
                      <a:pt x="1264" y="1526"/>
                      <a:pt x="1264" y="1526"/>
                    </a:cubicBezTo>
                    <a:cubicBezTo>
                      <a:pt x="1265" y="1527"/>
                      <a:pt x="1265" y="1527"/>
                      <a:pt x="1265" y="1527"/>
                    </a:cubicBezTo>
                    <a:cubicBezTo>
                      <a:pt x="1266" y="1526"/>
                      <a:pt x="1267" y="1525"/>
                      <a:pt x="1268" y="1524"/>
                    </a:cubicBezTo>
                    <a:cubicBezTo>
                      <a:pt x="1268" y="1524"/>
                      <a:pt x="1268" y="1524"/>
                      <a:pt x="1268" y="1524"/>
                    </a:cubicBezTo>
                    <a:cubicBezTo>
                      <a:pt x="1268" y="1524"/>
                      <a:pt x="1268" y="1524"/>
                      <a:pt x="1268" y="1524"/>
                    </a:cubicBezTo>
                    <a:cubicBezTo>
                      <a:pt x="1268" y="1524"/>
                      <a:pt x="1268" y="1524"/>
                      <a:pt x="1268" y="1524"/>
                    </a:cubicBezTo>
                    <a:moveTo>
                      <a:pt x="1274" y="1519"/>
                    </a:moveTo>
                    <a:cubicBezTo>
                      <a:pt x="1273" y="1520"/>
                      <a:pt x="1272" y="1521"/>
                      <a:pt x="1271" y="1521"/>
                    </a:cubicBezTo>
                    <a:cubicBezTo>
                      <a:pt x="1271" y="1522"/>
                      <a:pt x="1271" y="1522"/>
                      <a:pt x="1271" y="1522"/>
                    </a:cubicBezTo>
                    <a:cubicBezTo>
                      <a:pt x="1272" y="1522"/>
                      <a:pt x="1272" y="1522"/>
                      <a:pt x="1272" y="1522"/>
                    </a:cubicBezTo>
                    <a:cubicBezTo>
                      <a:pt x="1273" y="1522"/>
                      <a:pt x="1274" y="1521"/>
                      <a:pt x="1275" y="1520"/>
                    </a:cubicBezTo>
                    <a:cubicBezTo>
                      <a:pt x="1275" y="1519"/>
                      <a:pt x="1275" y="1519"/>
                      <a:pt x="1275" y="1519"/>
                    </a:cubicBezTo>
                    <a:cubicBezTo>
                      <a:pt x="1274" y="1519"/>
                      <a:pt x="1274" y="1519"/>
                      <a:pt x="1274" y="1519"/>
                    </a:cubicBezTo>
                    <a:moveTo>
                      <a:pt x="1281" y="1515"/>
                    </a:moveTo>
                    <a:cubicBezTo>
                      <a:pt x="1280" y="1516"/>
                      <a:pt x="1279" y="1516"/>
                      <a:pt x="1278" y="1517"/>
                    </a:cubicBezTo>
                    <a:cubicBezTo>
                      <a:pt x="1278" y="1518"/>
                      <a:pt x="1278" y="1518"/>
                      <a:pt x="1278" y="1518"/>
                    </a:cubicBezTo>
                    <a:cubicBezTo>
                      <a:pt x="1278" y="1518"/>
                      <a:pt x="1278" y="1518"/>
                      <a:pt x="1278" y="1518"/>
                    </a:cubicBezTo>
                    <a:cubicBezTo>
                      <a:pt x="1279" y="1517"/>
                      <a:pt x="1281" y="1516"/>
                      <a:pt x="1282" y="1516"/>
                    </a:cubicBezTo>
                    <a:cubicBezTo>
                      <a:pt x="1282" y="1515"/>
                      <a:pt x="1282" y="1515"/>
                      <a:pt x="1282" y="1515"/>
                    </a:cubicBezTo>
                    <a:cubicBezTo>
                      <a:pt x="1281" y="1515"/>
                      <a:pt x="1281" y="1515"/>
                      <a:pt x="1281" y="1515"/>
                    </a:cubicBezTo>
                    <a:cubicBezTo>
                      <a:pt x="1281" y="1515"/>
                      <a:pt x="1281" y="1515"/>
                      <a:pt x="1281" y="1515"/>
                    </a:cubicBezTo>
                    <a:moveTo>
                      <a:pt x="1288" y="1510"/>
                    </a:moveTo>
                    <a:cubicBezTo>
                      <a:pt x="1287" y="1511"/>
                      <a:pt x="1286" y="1512"/>
                      <a:pt x="1284" y="1513"/>
                    </a:cubicBezTo>
                    <a:cubicBezTo>
                      <a:pt x="1284" y="1513"/>
                      <a:pt x="1284" y="1513"/>
                      <a:pt x="1284" y="1513"/>
                    </a:cubicBezTo>
                    <a:cubicBezTo>
                      <a:pt x="1285" y="1514"/>
                      <a:pt x="1285" y="1514"/>
                      <a:pt x="1285" y="1514"/>
                    </a:cubicBezTo>
                    <a:cubicBezTo>
                      <a:pt x="1286" y="1513"/>
                      <a:pt x="1287" y="1512"/>
                      <a:pt x="1288" y="1511"/>
                    </a:cubicBezTo>
                    <a:cubicBezTo>
                      <a:pt x="1288" y="1511"/>
                      <a:pt x="1288" y="1511"/>
                      <a:pt x="1288" y="1511"/>
                    </a:cubicBezTo>
                    <a:cubicBezTo>
                      <a:pt x="1288" y="1510"/>
                      <a:pt x="1288" y="1510"/>
                      <a:pt x="1288" y="1510"/>
                    </a:cubicBezTo>
                    <a:cubicBezTo>
                      <a:pt x="1288" y="1510"/>
                      <a:pt x="1288" y="1510"/>
                      <a:pt x="1288" y="1510"/>
                    </a:cubicBezTo>
                    <a:moveTo>
                      <a:pt x="1294" y="1506"/>
                    </a:moveTo>
                    <a:cubicBezTo>
                      <a:pt x="1293" y="1507"/>
                      <a:pt x="1292" y="1507"/>
                      <a:pt x="1291" y="1508"/>
                    </a:cubicBezTo>
                    <a:cubicBezTo>
                      <a:pt x="1291" y="1509"/>
                      <a:pt x="1291" y="1509"/>
                      <a:pt x="1291" y="1509"/>
                    </a:cubicBezTo>
                    <a:cubicBezTo>
                      <a:pt x="1292" y="1509"/>
                      <a:pt x="1292" y="1509"/>
                      <a:pt x="1292" y="1509"/>
                    </a:cubicBezTo>
                    <a:cubicBezTo>
                      <a:pt x="1293" y="1508"/>
                      <a:pt x="1294" y="1508"/>
                      <a:pt x="1295" y="1507"/>
                    </a:cubicBezTo>
                    <a:cubicBezTo>
                      <a:pt x="1295" y="1506"/>
                      <a:pt x="1295" y="1506"/>
                      <a:pt x="1295" y="1506"/>
                    </a:cubicBezTo>
                    <a:cubicBezTo>
                      <a:pt x="1294" y="1506"/>
                      <a:pt x="1294" y="1506"/>
                      <a:pt x="1294" y="1506"/>
                    </a:cubicBezTo>
                    <a:moveTo>
                      <a:pt x="1301" y="1501"/>
                    </a:moveTo>
                    <a:cubicBezTo>
                      <a:pt x="1300" y="1502"/>
                      <a:pt x="1299" y="1503"/>
                      <a:pt x="1298" y="1504"/>
                    </a:cubicBezTo>
                    <a:cubicBezTo>
                      <a:pt x="1297" y="1504"/>
                      <a:pt x="1297" y="1504"/>
                      <a:pt x="1297" y="1504"/>
                    </a:cubicBezTo>
                    <a:cubicBezTo>
                      <a:pt x="1298" y="1505"/>
                      <a:pt x="1298" y="1505"/>
                      <a:pt x="1298" y="1505"/>
                    </a:cubicBezTo>
                    <a:cubicBezTo>
                      <a:pt x="1299" y="1504"/>
                      <a:pt x="1300" y="1503"/>
                      <a:pt x="1301" y="1502"/>
                    </a:cubicBezTo>
                    <a:cubicBezTo>
                      <a:pt x="1302" y="1502"/>
                      <a:pt x="1302" y="1502"/>
                      <a:pt x="1302" y="1502"/>
                    </a:cubicBezTo>
                    <a:cubicBezTo>
                      <a:pt x="1301" y="1501"/>
                      <a:pt x="1301" y="1501"/>
                      <a:pt x="1301" y="1501"/>
                    </a:cubicBezTo>
                    <a:moveTo>
                      <a:pt x="1307" y="1497"/>
                    </a:moveTo>
                    <a:cubicBezTo>
                      <a:pt x="1306" y="1498"/>
                      <a:pt x="1305" y="1498"/>
                      <a:pt x="1304" y="1499"/>
                    </a:cubicBezTo>
                    <a:cubicBezTo>
                      <a:pt x="1304" y="1500"/>
                      <a:pt x="1304" y="1500"/>
                      <a:pt x="1304" y="1500"/>
                    </a:cubicBezTo>
                    <a:cubicBezTo>
                      <a:pt x="1305" y="1500"/>
                      <a:pt x="1305" y="1500"/>
                      <a:pt x="1305" y="1500"/>
                    </a:cubicBezTo>
                    <a:cubicBezTo>
                      <a:pt x="1306" y="1499"/>
                      <a:pt x="1307" y="1498"/>
                      <a:pt x="1308" y="1498"/>
                    </a:cubicBezTo>
                    <a:cubicBezTo>
                      <a:pt x="1308" y="1497"/>
                      <a:pt x="1308" y="1497"/>
                      <a:pt x="1308" y="1497"/>
                    </a:cubicBezTo>
                    <a:cubicBezTo>
                      <a:pt x="1307" y="1497"/>
                      <a:pt x="1307" y="1497"/>
                      <a:pt x="1307" y="1497"/>
                    </a:cubicBezTo>
                    <a:moveTo>
                      <a:pt x="1314" y="1492"/>
                    </a:moveTo>
                    <a:cubicBezTo>
                      <a:pt x="1313" y="1493"/>
                      <a:pt x="1312" y="1494"/>
                      <a:pt x="1311" y="1494"/>
                    </a:cubicBezTo>
                    <a:cubicBezTo>
                      <a:pt x="1310" y="1495"/>
                      <a:pt x="1310" y="1495"/>
                      <a:pt x="1310" y="1495"/>
                    </a:cubicBezTo>
                    <a:cubicBezTo>
                      <a:pt x="1311" y="1495"/>
                      <a:pt x="1311" y="1495"/>
                      <a:pt x="1311" y="1495"/>
                    </a:cubicBezTo>
                    <a:cubicBezTo>
                      <a:pt x="1312" y="1494"/>
                      <a:pt x="1313" y="1494"/>
                      <a:pt x="1314" y="1493"/>
                    </a:cubicBezTo>
                    <a:cubicBezTo>
                      <a:pt x="1314" y="1492"/>
                      <a:pt x="1314" y="1492"/>
                      <a:pt x="1314" y="1492"/>
                    </a:cubicBezTo>
                    <a:cubicBezTo>
                      <a:pt x="1314" y="1492"/>
                      <a:pt x="1314" y="1492"/>
                      <a:pt x="1314" y="1492"/>
                    </a:cubicBezTo>
                    <a:moveTo>
                      <a:pt x="1320" y="1487"/>
                    </a:moveTo>
                    <a:cubicBezTo>
                      <a:pt x="1319" y="1488"/>
                      <a:pt x="1318" y="1489"/>
                      <a:pt x="1317" y="1490"/>
                    </a:cubicBezTo>
                    <a:cubicBezTo>
                      <a:pt x="1317" y="1490"/>
                      <a:pt x="1317" y="1490"/>
                      <a:pt x="1317" y="1490"/>
                    </a:cubicBezTo>
                    <a:cubicBezTo>
                      <a:pt x="1318" y="1491"/>
                      <a:pt x="1318" y="1491"/>
                      <a:pt x="1318" y="1491"/>
                    </a:cubicBezTo>
                    <a:cubicBezTo>
                      <a:pt x="1319" y="1490"/>
                      <a:pt x="1320" y="1489"/>
                      <a:pt x="1321" y="1488"/>
                    </a:cubicBezTo>
                    <a:cubicBezTo>
                      <a:pt x="1321" y="1487"/>
                      <a:pt x="1321" y="1487"/>
                      <a:pt x="1321" y="1487"/>
                    </a:cubicBezTo>
                    <a:cubicBezTo>
                      <a:pt x="1320" y="1487"/>
                      <a:pt x="1320" y="1487"/>
                      <a:pt x="1320" y="1487"/>
                    </a:cubicBezTo>
                    <a:moveTo>
                      <a:pt x="1327" y="1483"/>
                    </a:moveTo>
                    <a:cubicBezTo>
                      <a:pt x="1325" y="1483"/>
                      <a:pt x="1324" y="1484"/>
                      <a:pt x="1323" y="1485"/>
                    </a:cubicBezTo>
                    <a:cubicBezTo>
                      <a:pt x="1323" y="1486"/>
                      <a:pt x="1323" y="1486"/>
                      <a:pt x="1323" y="1486"/>
                    </a:cubicBezTo>
                    <a:cubicBezTo>
                      <a:pt x="1324" y="1486"/>
                      <a:pt x="1324" y="1486"/>
                      <a:pt x="1324" y="1486"/>
                    </a:cubicBezTo>
                    <a:cubicBezTo>
                      <a:pt x="1325" y="1485"/>
                      <a:pt x="1326" y="1484"/>
                      <a:pt x="1327" y="1483"/>
                    </a:cubicBezTo>
                    <a:cubicBezTo>
                      <a:pt x="1327" y="1483"/>
                      <a:pt x="1327" y="1483"/>
                      <a:pt x="1327" y="1483"/>
                    </a:cubicBezTo>
                    <a:cubicBezTo>
                      <a:pt x="1327" y="1483"/>
                      <a:pt x="1327" y="1483"/>
                      <a:pt x="1327" y="1483"/>
                    </a:cubicBezTo>
                    <a:moveTo>
                      <a:pt x="1333" y="1478"/>
                    </a:moveTo>
                    <a:cubicBezTo>
                      <a:pt x="1332" y="1479"/>
                      <a:pt x="1331" y="1479"/>
                      <a:pt x="1330" y="1480"/>
                    </a:cubicBezTo>
                    <a:cubicBezTo>
                      <a:pt x="1330" y="1481"/>
                      <a:pt x="1330" y="1481"/>
                      <a:pt x="1330" y="1481"/>
                    </a:cubicBezTo>
                    <a:cubicBezTo>
                      <a:pt x="1330" y="1481"/>
                      <a:pt x="1330" y="1481"/>
                      <a:pt x="1330" y="1481"/>
                    </a:cubicBezTo>
                    <a:cubicBezTo>
                      <a:pt x="1331" y="1480"/>
                      <a:pt x="1332" y="1479"/>
                      <a:pt x="1333" y="1478"/>
                    </a:cubicBezTo>
                    <a:cubicBezTo>
                      <a:pt x="1334" y="1478"/>
                      <a:pt x="1334" y="1478"/>
                      <a:pt x="1334" y="1478"/>
                    </a:cubicBezTo>
                    <a:cubicBezTo>
                      <a:pt x="1333" y="1478"/>
                      <a:pt x="1333" y="1478"/>
                      <a:pt x="1333" y="1478"/>
                    </a:cubicBezTo>
                    <a:moveTo>
                      <a:pt x="1339" y="1473"/>
                    </a:moveTo>
                    <a:cubicBezTo>
                      <a:pt x="1338" y="1474"/>
                      <a:pt x="1337" y="1474"/>
                      <a:pt x="1336" y="1475"/>
                    </a:cubicBezTo>
                    <a:cubicBezTo>
                      <a:pt x="1336" y="1476"/>
                      <a:pt x="1336" y="1476"/>
                      <a:pt x="1336" y="1476"/>
                    </a:cubicBezTo>
                    <a:cubicBezTo>
                      <a:pt x="1337" y="1476"/>
                      <a:pt x="1337" y="1476"/>
                      <a:pt x="1337" y="1476"/>
                    </a:cubicBezTo>
                    <a:cubicBezTo>
                      <a:pt x="1338" y="1475"/>
                      <a:pt x="1339" y="1474"/>
                      <a:pt x="1340" y="1474"/>
                    </a:cubicBezTo>
                    <a:cubicBezTo>
                      <a:pt x="1340" y="1473"/>
                      <a:pt x="1340" y="1473"/>
                      <a:pt x="1340" y="1473"/>
                    </a:cubicBezTo>
                    <a:cubicBezTo>
                      <a:pt x="1339" y="1473"/>
                      <a:pt x="1339" y="1473"/>
                      <a:pt x="1339" y="1473"/>
                    </a:cubicBezTo>
                    <a:moveTo>
                      <a:pt x="1345" y="1468"/>
                    </a:moveTo>
                    <a:cubicBezTo>
                      <a:pt x="1344" y="1469"/>
                      <a:pt x="1343" y="1469"/>
                      <a:pt x="1342" y="1470"/>
                    </a:cubicBezTo>
                    <a:cubicBezTo>
                      <a:pt x="1342" y="1471"/>
                      <a:pt x="1342" y="1471"/>
                      <a:pt x="1342" y="1471"/>
                    </a:cubicBezTo>
                    <a:cubicBezTo>
                      <a:pt x="1343" y="1471"/>
                      <a:pt x="1343" y="1471"/>
                      <a:pt x="1343" y="1471"/>
                    </a:cubicBezTo>
                    <a:cubicBezTo>
                      <a:pt x="1344" y="1470"/>
                      <a:pt x="1345" y="1469"/>
                      <a:pt x="1346" y="1469"/>
                    </a:cubicBezTo>
                    <a:cubicBezTo>
                      <a:pt x="1346" y="1468"/>
                      <a:pt x="1346" y="1468"/>
                      <a:pt x="1346" y="1468"/>
                    </a:cubicBezTo>
                    <a:cubicBezTo>
                      <a:pt x="1345" y="1468"/>
                      <a:pt x="1345" y="1468"/>
                      <a:pt x="1345" y="1468"/>
                    </a:cubicBezTo>
                    <a:moveTo>
                      <a:pt x="1352" y="1463"/>
                    </a:moveTo>
                    <a:cubicBezTo>
                      <a:pt x="1350" y="1464"/>
                      <a:pt x="1349" y="1464"/>
                      <a:pt x="1348" y="1465"/>
                    </a:cubicBezTo>
                    <a:cubicBezTo>
                      <a:pt x="1348" y="1466"/>
                      <a:pt x="1348" y="1466"/>
                      <a:pt x="1348" y="1466"/>
                    </a:cubicBezTo>
                    <a:cubicBezTo>
                      <a:pt x="1349" y="1466"/>
                      <a:pt x="1349" y="1466"/>
                      <a:pt x="1349" y="1466"/>
                    </a:cubicBezTo>
                    <a:cubicBezTo>
                      <a:pt x="1350" y="1465"/>
                      <a:pt x="1351" y="1464"/>
                      <a:pt x="1352" y="1464"/>
                    </a:cubicBezTo>
                    <a:cubicBezTo>
                      <a:pt x="1352" y="1463"/>
                      <a:pt x="1352" y="1463"/>
                      <a:pt x="1352" y="1463"/>
                    </a:cubicBezTo>
                    <a:cubicBezTo>
                      <a:pt x="1352" y="1463"/>
                      <a:pt x="1352" y="1463"/>
                      <a:pt x="1352" y="1463"/>
                    </a:cubicBezTo>
                    <a:moveTo>
                      <a:pt x="1358" y="1458"/>
                    </a:moveTo>
                    <a:cubicBezTo>
                      <a:pt x="1357" y="1458"/>
                      <a:pt x="1356" y="1459"/>
                      <a:pt x="1355" y="1460"/>
                    </a:cubicBezTo>
                    <a:cubicBezTo>
                      <a:pt x="1355" y="1461"/>
                      <a:pt x="1355" y="1461"/>
                      <a:pt x="1355" y="1461"/>
                    </a:cubicBezTo>
                    <a:cubicBezTo>
                      <a:pt x="1355" y="1461"/>
                      <a:pt x="1355" y="1461"/>
                      <a:pt x="1355" y="1461"/>
                    </a:cubicBezTo>
                    <a:cubicBezTo>
                      <a:pt x="1356" y="1460"/>
                      <a:pt x="1357" y="1459"/>
                      <a:pt x="1358" y="1458"/>
                    </a:cubicBezTo>
                    <a:cubicBezTo>
                      <a:pt x="1358" y="1458"/>
                      <a:pt x="1358" y="1458"/>
                      <a:pt x="1358" y="1458"/>
                    </a:cubicBezTo>
                    <a:cubicBezTo>
                      <a:pt x="1358" y="1458"/>
                      <a:pt x="1358" y="1458"/>
                      <a:pt x="1358" y="1458"/>
                    </a:cubicBezTo>
                    <a:cubicBezTo>
                      <a:pt x="1358" y="1458"/>
                      <a:pt x="1358" y="1458"/>
                      <a:pt x="1358" y="1458"/>
                    </a:cubicBezTo>
                    <a:moveTo>
                      <a:pt x="1364" y="1452"/>
                    </a:moveTo>
                    <a:cubicBezTo>
                      <a:pt x="1363" y="1453"/>
                      <a:pt x="1362" y="1454"/>
                      <a:pt x="1361" y="1455"/>
                    </a:cubicBezTo>
                    <a:cubicBezTo>
                      <a:pt x="1361" y="1456"/>
                      <a:pt x="1361" y="1456"/>
                      <a:pt x="1361" y="1456"/>
                    </a:cubicBezTo>
                    <a:cubicBezTo>
                      <a:pt x="1361" y="1456"/>
                      <a:pt x="1361" y="1456"/>
                      <a:pt x="1361" y="1456"/>
                    </a:cubicBezTo>
                    <a:cubicBezTo>
                      <a:pt x="1362" y="1455"/>
                      <a:pt x="1363" y="1454"/>
                      <a:pt x="1364" y="1453"/>
                    </a:cubicBezTo>
                    <a:cubicBezTo>
                      <a:pt x="1364" y="1453"/>
                      <a:pt x="1364" y="1453"/>
                      <a:pt x="1364" y="1453"/>
                    </a:cubicBezTo>
                    <a:cubicBezTo>
                      <a:pt x="1364" y="1452"/>
                      <a:pt x="1364" y="1452"/>
                      <a:pt x="1364" y="1452"/>
                    </a:cubicBezTo>
                    <a:moveTo>
                      <a:pt x="1370" y="1447"/>
                    </a:moveTo>
                    <a:cubicBezTo>
                      <a:pt x="1369" y="1448"/>
                      <a:pt x="1368" y="1449"/>
                      <a:pt x="1367" y="1450"/>
                    </a:cubicBezTo>
                    <a:cubicBezTo>
                      <a:pt x="1367" y="1451"/>
                      <a:pt x="1367" y="1451"/>
                      <a:pt x="1367" y="1451"/>
                    </a:cubicBezTo>
                    <a:cubicBezTo>
                      <a:pt x="1367" y="1451"/>
                      <a:pt x="1367" y="1451"/>
                      <a:pt x="1367" y="1451"/>
                    </a:cubicBezTo>
                    <a:cubicBezTo>
                      <a:pt x="1368" y="1450"/>
                      <a:pt x="1369" y="1449"/>
                      <a:pt x="1370" y="1448"/>
                    </a:cubicBezTo>
                    <a:cubicBezTo>
                      <a:pt x="1370" y="1447"/>
                      <a:pt x="1370" y="1447"/>
                      <a:pt x="1370" y="1447"/>
                    </a:cubicBezTo>
                    <a:cubicBezTo>
                      <a:pt x="1370" y="1447"/>
                      <a:pt x="1370" y="1447"/>
                      <a:pt x="1370" y="1447"/>
                    </a:cubicBezTo>
                    <a:moveTo>
                      <a:pt x="1376" y="1442"/>
                    </a:moveTo>
                    <a:cubicBezTo>
                      <a:pt x="1375" y="1443"/>
                      <a:pt x="1374" y="1444"/>
                      <a:pt x="1373" y="1445"/>
                    </a:cubicBezTo>
                    <a:cubicBezTo>
                      <a:pt x="1373" y="1445"/>
                      <a:pt x="1373" y="1445"/>
                      <a:pt x="1373" y="1445"/>
                    </a:cubicBezTo>
                    <a:cubicBezTo>
                      <a:pt x="1373" y="1445"/>
                      <a:pt x="1373" y="1445"/>
                      <a:pt x="1373" y="1445"/>
                    </a:cubicBezTo>
                    <a:cubicBezTo>
                      <a:pt x="1374" y="1444"/>
                      <a:pt x="1375" y="1444"/>
                      <a:pt x="1376" y="1443"/>
                    </a:cubicBezTo>
                    <a:cubicBezTo>
                      <a:pt x="1376" y="1442"/>
                      <a:pt x="1376" y="1442"/>
                      <a:pt x="1376" y="1442"/>
                    </a:cubicBezTo>
                    <a:cubicBezTo>
                      <a:pt x="1376" y="1442"/>
                      <a:pt x="1376" y="1442"/>
                      <a:pt x="1376" y="1442"/>
                    </a:cubicBezTo>
                    <a:moveTo>
                      <a:pt x="1382" y="1437"/>
                    </a:moveTo>
                    <a:cubicBezTo>
                      <a:pt x="1381" y="1438"/>
                      <a:pt x="1380" y="1438"/>
                      <a:pt x="1379" y="1439"/>
                    </a:cubicBezTo>
                    <a:cubicBezTo>
                      <a:pt x="1379" y="1440"/>
                      <a:pt x="1379" y="1440"/>
                      <a:pt x="1379" y="1440"/>
                    </a:cubicBezTo>
                    <a:cubicBezTo>
                      <a:pt x="1379" y="1440"/>
                      <a:pt x="1379" y="1440"/>
                      <a:pt x="1379" y="1440"/>
                    </a:cubicBezTo>
                    <a:cubicBezTo>
                      <a:pt x="1380" y="1439"/>
                      <a:pt x="1381" y="1438"/>
                      <a:pt x="1382" y="1437"/>
                    </a:cubicBezTo>
                    <a:cubicBezTo>
                      <a:pt x="1382" y="1437"/>
                      <a:pt x="1382" y="1437"/>
                      <a:pt x="1382" y="1437"/>
                    </a:cubicBezTo>
                    <a:cubicBezTo>
                      <a:pt x="1382" y="1437"/>
                      <a:pt x="1382" y="1437"/>
                      <a:pt x="1382" y="1437"/>
                    </a:cubicBezTo>
                    <a:moveTo>
                      <a:pt x="1388" y="1431"/>
                    </a:moveTo>
                    <a:cubicBezTo>
                      <a:pt x="1387" y="1432"/>
                      <a:pt x="1386" y="1433"/>
                      <a:pt x="1385" y="1434"/>
                    </a:cubicBezTo>
                    <a:cubicBezTo>
                      <a:pt x="1385" y="1435"/>
                      <a:pt x="1385" y="1435"/>
                      <a:pt x="1385" y="1435"/>
                    </a:cubicBezTo>
                    <a:cubicBezTo>
                      <a:pt x="1385" y="1435"/>
                      <a:pt x="1385" y="1435"/>
                      <a:pt x="1385" y="1435"/>
                    </a:cubicBezTo>
                    <a:cubicBezTo>
                      <a:pt x="1386" y="1434"/>
                      <a:pt x="1387" y="1433"/>
                      <a:pt x="1388" y="1432"/>
                    </a:cubicBezTo>
                    <a:cubicBezTo>
                      <a:pt x="1388" y="1431"/>
                      <a:pt x="1388" y="1431"/>
                      <a:pt x="1388" y="1431"/>
                    </a:cubicBezTo>
                    <a:cubicBezTo>
                      <a:pt x="1388" y="1431"/>
                      <a:pt x="1388" y="1431"/>
                      <a:pt x="1388" y="1431"/>
                    </a:cubicBezTo>
                    <a:moveTo>
                      <a:pt x="1393" y="1426"/>
                    </a:moveTo>
                    <a:cubicBezTo>
                      <a:pt x="1392" y="1427"/>
                      <a:pt x="1391" y="1428"/>
                      <a:pt x="1390" y="1428"/>
                    </a:cubicBezTo>
                    <a:cubicBezTo>
                      <a:pt x="1390" y="1429"/>
                      <a:pt x="1390" y="1429"/>
                      <a:pt x="1390" y="1429"/>
                    </a:cubicBezTo>
                    <a:cubicBezTo>
                      <a:pt x="1391" y="1429"/>
                      <a:pt x="1391" y="1429"/>
                      <a:pt x="1391" y="1429"/>
                    </a:cubicBezTo>
                    <a:cubicBezTo>
                      <a:pt x="1392" y="1428"/>
                      <a:pt x="1393" y="1427"/>
                      <a:pt x="1394" y="1426"/>
                    </a:cubicBezTo>
                    <a:cubicBezTo>
                      <a:pt x="1394" y="1426"/>
                      <a:pt x="1394" y="1426"/>
                      <a:pt x="1394" y="1426"/>
                    </a:cubicBezTo>
                    <a:cubicBezTo>
                      <a:pt x="1393" y="1426"/>
                      <a:pt x="1393" y="1426"/>
                      <a:pt x="1393" y="1426"/>
                    </a:cubicBezTo>
                    <a:cubicBezTo>
                      <a:pt x="1393" y="1426"/>
                      <a:pt x="1393" y="1426"/>
                      <a:pt x="1393" y="1426"/>
                    </a:cubicBezTo>
                    <a:moveTo>
                      <a:pt x="1399" y="1420"/>
                    </a:moveTo>
                    <a:cubicBezTo>
                      <a:pt x="1398" y="1421"/>
                      <a:pt x="1397" y="1422"/>
                      <a:pt x="1396" y="1423"/>
                    </a:cubicBezTo>
                    <a:cubicBezTo>
                      <a:pt x="1396" y="1424"/>
                      <a:pt x="1396" y="1424"/>
                      <a:pt x="1396" y="1424"/>
                    </a:cubicBezTo>
                    <a:cubicBezTo>
                      <a:pt x="1397" y="1424"/>
                      <a:pt x="1397" y="1424"/>
                      <a:pt x="1397" y="1424"/>
                    </a:cubicBezTo>
                    <a:cubicBezTo>
                      <a:pt x="1398" y="1423"/>
                      <a:pt x="1399" y="1422"/>
                      <a:pt x="1400" y="1421"/>
                    </a:cubicBezTo>
                    <a:cubicBezTo>
                      <a:pt x="1400" y="1420"/>
                      <a:pt x="1400" y="1420"/>
                      <a:pt x="1400" y="1420"/>
                    </a:cubicBezTo>
                    <a:cubicBezTo>
                      <a:pt x="1399" y="1420"/>
                      <a:pt x="1399" y="1420"/>
                      <a:pt x="1399" y="1420"/>
                    </a:cubicBezTo>
                    <a:cubicBezTo>
                      <a:pt x="1399" y="1420"/>
                      <a:pt x="1399" y="1420"/>
                      <a:pt x="1399" y="1420"/>
                    </a:cubicBezTo>
                    <a:moveTo>
                      <a:pt x="1405" y="1415"/>
                    </a:moveTo>
                    <a:cubicBezTo>
                      <a:pt x="1404" y="1416"/>
                      <a:pt x="1403" y="1417"/>
                      <a:pt x="1402" y="1417"/>
                    </a:cubicBezTo>
                    <a:cubicBezTo>
                      <a:pt x="1402" y="1418"/>
                      <a:pt x="1402" y="1418"/>
                      <a:pt x="1402" y="1418"/>
                    </a:cubicBezTo>
                    <a:cubicBezTo>
                      <a:pt x="1403" y="1418"/>
                      <a:pt x="1403" y="1418"/>
                      <a:pt x="1403" y="1418"/>
                    </a:cubicBezTo>
                    <a:cubicBezTo>
                      <a:pt x="1404" y="1417"/>
                      <a:pt x="1405" y="1416"/>
                      <a:pt x="1406" y="1415"/>
                    </a:cubicBezTo>
                    <a:cubicBezTo>
                      <a:pt x="1406" y="1415"/>
                      <a:pt x="1406" y="1415"/>
                      <a:pt x="1406" y="1415"/>
                    </a:cubicBezTo>
                    <a:cubicBezTo>
                      <a:pt x="1405" y="1415"/>
                      <a:pt x="1405" y="1415"/>
                      <a:pt x="1405" y="1415"/>
                    </a:cubicBezTo>
                    <a:moveTo>
                      <a:pt x="1410" y="1409"/>
                    </a:moveTo>
                    <a:cubicBezTo>
                      <a:pt x="1410" y="1410"/>
                      <a:pt x="1409" y="1411"/>
                      <a:pt x="1408" y="1412"/>
                    </a:cubicBezTo>
                    <a:cubicBezTo>
                      <a:pt x="1408" y="1413"/>
                      <a:pt x="1408" y="1413"/>
                      <a:pt x="1408" y="1413"/>
                    </a:cubicBezTo>
                    <a:cubicBezTo>
                      <a:pt x="1408" y="1413"/>
                      <a:pt x="1408" y="1413"/>
                      <a:pt x="1408" y="1413"/>
                    </a:cubicBezTo>
                    <a:cubicBezTo>
                      <a:pt x="1409" y="1412"/>
                      <a:pt x="1410" y="1411"/>
                      <a:pt x="1411" y="1410"/>
                    </a:cubicBezTo>
                    <a:cubicBezTo>
                      <a:pt x="1411" y="1409"/>
                      <a:pt x="1411" y="1409"/>
                      <a:pt x="1411" y="1409"/>
                    </a:cubicBezTo>
                    <a:cubicBezTo>
                      <a:pt x="1410" y="1409"/>
                      <a:pt x="1410" y="1409"/>
                      <a:pt x="1410" y="1409"/>
                    </a:cubicBezTo>
                    <a:cubicBezTo>
                      <a:pt x="1410" y="1409"/>
                      <a:pt x="1410" y="1409"/>
                      <a:pt x="1410" y="1409"/>
                    </a:cubicBezTo>
                    <a:moveTo>
                      <a:pt x="1416" y="1403"/>
                    </a:moveTo>
                    <a:cubicBezTo>
                      <a:pt x="1415" y="1404"/>
                      <a:pt x="1414" y="1405"/>
                      <a:pt x="1413" y="1406"/>
                    </a:cubicBezTo>
                    <a:cubicBezTo>
                      <a:pt x="1413" y="1407"/>
                      <a:pt x="1413" y="1407"/>
                      <a:pt x="1413" y="1407"/>
                    </a:cubicBezTo>
                    <a:cubicBezTo>
                      <a:pt x="1414" y="1407"/>
                      <a:pt x="1414" y="1407"/>
                      <a:pt x="1414" y="1407"/>
                    </a:cubicBezTo>
                    <a:cubicBezTo>
                      <a:pt x="1415" y="1406"/>
                      <a:pt x="1416" y="1405"/>
                      <a:pt x="1417" y="1404"/>
                    </a:cubicBezTo>
                    <a:cubicBezTo>
                      <a:pt x="1417" y="1403"/>
                      <a:pt x="1417" y="1403"/>
                      <a:pt x="1417" y="1403"/>
                    </a:cubicBezTo>
                    <a:cubicBezTo>
                      <a:pt x="1416" y="1403"/>
                      <a:pt x="1416" y="1403"/>
                      <a:pt x="1416" y="1403"/>
                    </a:cubicBezTo>
                    <a:cubicBezTo>
                      <a:pt x="1416" y="1403"/>
                      <a:pt x="1416" y="1403"/>
                      <a:pt x="1416" y="1403"/>
                    </a:cubicBezTo>
                    <a:moveTo>
                      <a:pt x="1422" y="1398"/>
                    </a:moveTo>
                    <a:cubicBezTo>
                      <a:pt x="1421" y="1399"/>
                      <a:pt x="1420" y="1400"/>
                      <a:pt x="1419" y="1401"/>
                    </a:cubicBezTo>
                    <a:cubicBezTo>
                      <a:pt x="1419" y="1401"/>
                      <a:pt x="1419" y="1401"/>
                      <a:pt x="1419" y="1401"/>
                    </a:cubicBezTo>
                    <a:cubicBezTo>
                      <a:pt x="1420" y="1401"/>
                      <a:pt x="1420" y="1401"/>
                      <a:pt x="1420" y="1401"/>
                    </a:cubicBezTo>
                    <a:cubicBezTo>
                      <a:pt x="1421" y="1400"/>
                      <a:pt x="1421" y="1399"/>
                      <a:pt x="1422" y="1398"/>
                    </a:cubicBezTo>
                    <a:cubicBezTo>
                      <a:pt x="1422" y="1398"/>
                      <a:pt x="1422" y="1398"/>
                      <a:pt x="1422" y="1398"/>
                    </a:cubicBezTo>
                    <a:cubicBezTo>
                      <a:pt x="1422" y="1398"/>
                      <a:pt x="1422" y="1398"/>
                      <a:pt x="1422" y="1398"/>
                    </a:cubicBezTo>
                    <a:cubicBezTo>
                      <a:pt x="1422" y="1398"/>
                      <a:pt x="1422" y="1398"/>
                      <a:pt x="1422" y="1398"/>
                    </a:cubicBezTo>
                    <a:moveTo>
                      <a:pt x="1427" y="1392"/>
                    </a:moveTo>
                    <a:cubicBezTo>
                      <a:pt x="1426" y="1393"/>
                      <a:pt x="1425" y="1394"/>
                      <a:pt x="1424" y="1395"/>
                    </a:cubicBezTo>
                    <a:cubicBezTo>
                      <a:pt x="1424" y="1395"/>
                      <a:pt x="1424" y="1395"/>
                      <a:pt x="1424" y="1395"/>
                    </a:cubicBezTo>
                    <a:cubicBezTo>
                      <a:pt x="1425" y="1395"/>
                      <a:pt x="1425" y="1395"/>
                      <a:pt x="1425" y="1395"/>
                    </a:cubicBezTo>
                    <a:cubicBezTo>
                      <a:pt x="1426" y="1394"/>
                      <a:pt x="1427" y="1394"/>
                      <a:pt x="1428" y="1393"/>
                    </a:cubicBezTo>
                    <a:cubicBezTo>
                      <a:pt x="1428" y="1392"/>
                      <a:pt x="1428" y="1392"/>
                      <a:pt x="1428" y="1392"/>
                    </a:cubicBezTo>
                    <a:cubicBezTo>
                      <a:pt x="1427" y="1392"/>
                      <a:pt x="1427" y="1392"/>
                      <a:pt x="1427" y="1392"/>
                    </a:cubicBezTo>
                    <a:moveTo>
                      <a:pt x="1433" y="1386"/>
                    </a:moveTo>
                    <a:cubicBezTo>
                      <a:pt x="1432" y="1387"/>
                      <a:pt x="1431" y="1388"/>
                      <a:pt x="1430" y="1389"/>
                    </a:cubicBezTo>
                    <a:cubicBezTo>
                      <a:pt x="1430" y="1390"/>
                      <a:pt x="1430" y="1390"/>
                      <a:pt x="1430" y="1390"/>
                    </a:cubicBezTo>
                    <a:cubicBezTo>
                      <a:pt x="1431" y="1390"/>
                      <a:pt x="1431" y="1390"/>
                      <a:pt x="1431" y="1390"/>
                    </a:cubicBezTo>
                    <a:cubicBezTo>
                      <a:pt x="1432" y="1389"/>
                      <a:pt x="1432" y="1388"/>
                      <a:pt x="1433" y="1387"/>
                    </a:cubicBezTo>
                    <a:cubicBezTo>
                      <a:pt x="1433" y="1386"/>
                      <a:pt x="1433" y="1386"/>
                      <a:pt x="1433" y="1386"/>
                    </a:cubicBezTo>
                    <a:cubicBezTo>
                      <a:pt x="1433" y="1386"/>
                      <a:pt x="1433" y="1386"/>
                      <a:pt x="1433" y="1386"/>
                    </a:cubicBezTo>
                    <a:moveTo>
                      <a:pt x="1438" y="1380"/>
                    </a:moveTo>
                    <a:cubicBezTo>
                      <a:pt x="1437" y="1381"/>
                      <a:pt x="1436" y="1382"/>
                      <a:pt x="1435" y="1383"/>
                    </a:cubicBezTo>
                    <a:cubicBezTo>
                      <a:pt x="1435" y="1384"/>
                      <a:pt x="1435" y="1384"/>
                      <a:pt x="1435" y="1384"/>
                    </a:cubicBezTo>
                    <a:cubicBezTo>
                      <a:pt x="1436" y="1384"/>
                      <a:pt x="1436" y="1384"/>
                      <a:pt x="1436" y="1384"/>
                    </a:cubicBezTo>
                    <a:cubicBezTo>
                      <a:pt x="1437" y="1383"/>
                      <a:pt x="1438" y="1382"/>
                      <a:pt x="1439" y="1381"/>
                    </a:cubicBezTo>
                    <a:cubicBezTo>
                      <a:pt x="1439" y="1380"/>
                      <a:pt x="1439" y="1380"/>
                      <a:pt x="1439" y="1380"/>
                    </a:cubicBezTo>
                    <a:cubicBezTo>
                      <a:pt x="1438" y="1380"/>
                      <a:pt x="1438" y="1380"/>
                      <a:pt x="1438" y="1380"/>
                    </a:cubicBezTo>
                    <a:moveTo>
                      <a:pt x="1443" y="1374"/>
                    </a:moveTo>
                    <a:cubicBezTo>
                      <a:pt x="1442" y="1375"/>
                      <a:pt x="1442" y="1376"/>
                      <a:pt x="1441" y="1377"/>
                    </a:cubicBezTo>
                    <a:cubicBezTo>
                      <a:pt x="1441" y="1378"/>
                      <a:pt x="1441" y="1378"/>
                      <a:pt x="1441" y="1378"/>
                    </a:cubicBezTo>
                    <a:cubicBezTo>
                      <a:pt x="1441" y="1378"/>
                      <a:pt x="1441" y="1378"/>
                      <a:pt x="1441" y="1378"/>
                    </a:cubicBezTo>
                    <a:cubicBezTo>
                      <a:pt x="1442" y="1377"/>
                      <a:pt x="1443" y="1376"/>
                      <a:pt x="1444" y="1375"/>
                    </a:cubicBezTo>
                    <a:cubicBezTo>
                      <a:pt x="1444" y="1374"/>
                      <a:pt x="1444" y="1374"/>
                      <a:pt x="1444" y="1374"/>
                    </a:cubicBezTo>
                    <a:cubicBezTo>
                      <a:pt x="1443" y="1374"/>
                      <a:pt x="1443" y="1374"/>
                      <a:pt x="1443" y="1374"/>
                    </a:cubicBezTo>
                    <a:cubicBezTo>
                      <a:pt x="1443" y="1374"/>
                      <a:pt x="1443" y="1374"/>
                      <a:pt x="1443" y="1374"/>
                    </a:cubicBezTo>
                    <a:moveTo>
                      <a:pt x="1449" y="1368"/>
                    </a:moveTo>
                    <a:cubicBezTo>
                      <a:pt x="1448" y="1369"/>
                      <a:pt x="1447" y="1370"/>
                      <a:pt x="1446" y="1371"/>
                    </a:cubicBezTo>
                    <a:cubicBezTo>
                      <a:pt x="1446" y="1372"/>
                      <a:pt x="1446" y="1372"/>
                      <a:pt x="1446" y="1372"/>
                    </a:cubicBezTo>
                    <a:cubicBezTo>
                      <a:pt x="1447" y="1372"/>
                      <a:pt x="1447" y="1372"/>
                      <a:pt x="1447" y="1372"/>
                    </a:cubicBezTo>
                    <a:cubicBezTo>
                      <a:pt x="1448" y="1371"/>
                      <a:pt x="1448" y="1370"/>
                      <a:pt x="1449" y="1369"/>
                    </a:cubicBezTo>
                    <a:cubicBezTo>
                      <a:pt x="1449" y="1368"/>
                      <a:pt x="1449" y="1368"/>
                      <a:pt x="1449" y="1368"/>
                    </a:cubicBezTo>
                    <a:cubicBezTo>
                      <a:pt x="1449" y="1368"/>
                      <a:pt x="1449" y="1368"/>
                      <a:pt x="1449" y="1368"/>
                    </a:cubicBezTo>
                    <a:moveTo>
                      <a:pt x="1454" y="1362"/>
                    </a:moveTo>
                    <a:cubicBezTo>
                      <a:pt x="1453" y="1363"/>
                      <a:pt x="1452" y="1364"/>
                      <a:pt x="1451" y="1365"/>
                    </a:cubicBezTo>
                    <a:cubicBezTo>
                      <a:pt x="1451" y="1366"/>
                      <a:pt x="1451" y="1366"/>
                      <a:pt x="1451" y="1366"/>
                    </a:cubicBezTo>
                    <a:cubicBezTo>
                      <a:pt x="1452" y="1366"/>
                      <a:pt x="1452" y="1366"/>
                      <a:pt x="1452" y="1366"/>
                    </a:cubicBezTo>
                    <a:cubicBezTo>
                      <a:pt x="1453" y="1365"/>
                      <a:pt x="1454" y="1364"/>
                      <a:pt x="1455" y="1363"/>
                    </a:cubicBezTo>
                    <a:cubicBezTo>
                      <a:pt x="1455" y="1362"/>
                      <a:pt x="1455" y="1362"/>
                      <a:pt x="1455" y="1362"/>
                    </a:cubicBezTo>
                    <a:cubicBezTo>
                      <a:pt x="1454" y="1362"/>
                      <a:pt x="1454" y="1362"/>
                      <a:pt x="1454" y="1362"/>
                    </a:cubicBezTo>
                    <a:cubicBezTo>
                      <a:pt x="1454" y="1362"/>
                      <a:pt x="1454" y="1362"/>
                      <a:pt x="1454" y="1362"/>
                    </a:cubicBezTo>
                    <a:moveTo>
                      <a:pt x="1459" y="1356"/>
                    </a:moveTo>
                    <a:cubicBezTo>
                      <a:pt x="1458" y="1357"/>
                      <a:pt x="1457" y="1358"/>
                      <a:pt x="1456" y="1359"/>
                    </a:cubicBezTo>
                    <a:cubicBezTo>
                      <a:pt x="1456" y="1360"/>
                      <a:pt x="1456" y="1360"/>
                      <a:pt x="1456" y="1360"/>
                    </a:cubicBezTo>
                    <a:cubicBezTo>
                      <a:pt x="1457" y="1360"/>
                      <a:pt x="1457" y="1360"/>
                      <a:pt x="1457" y="1360"/>
                    </a:cubicBezTo>
                    <a:cubicBezTo>
                      <a:pt x="1458" y="1359"/>
                      <a:pt x="1459" y="1358"/>
                      <a:pt x="1460" y="1357"/>
                    </a:cubicBezTo>
                    <a:cubicBezTo>
                      <a:pt x="1460" y="1356"/>
                      <a:pt x="1460" y="1356"/>
                      <a:pt x="1460" y="1356"/>
                    </a:cubicBezTo>
                    <a:cubicBezTo>
                      <a:pt x="1459" y="1356"/>
                      <a:pt x="1459" y="1356"/>
                      <a:pt x="1459" y="1356"/>
                    </a:cubicBezTo>
                    <a:moveTo>
                      <a:pt x="1464" y="1350"/>
                    </a:moveTo>
                    <a:cubicBezTo>
                      <a:pt x="1463" y="1351"/>
                      <a:pt x="1462" y="1352"/>
                      <a:pt x="1462" y="1353"/>
                    </a:cubicBezTo>
                    <a:cubicBezTo>
                      <a:pt x="1462" y="1354"/>
                      <a:pt x="1462" y="1354"/>
                      <a:pt x="1462" y="1354"/>
                    </a:cubicBezTo>
                    <a:cubicBezTo>
                      <a:pt x="1462" y="1354"/>
                      <a:pt x="1462" y="1354"/>
                      <a:pt x="1462" y="1354"/>
                    </a:cubicBezTo>
                    <a:cubicBezTo>
                      <a:pt x="1463" y="1353"/>
                      <a:pt x="1464" y="1352"/>
                      <a:pt x="1465" y="1351"/>
                    </a:cubicBezTo>
                    <a:cubicBezTo>
                      <a:pt x="1465" y="1350"/>
                      <a:pt x="1465" y="1350"/>
                      <a:pt x="1465" y="1350"/>
                    </a:cubicBezTo>
                    <a:cubicBezTo>
                      <a:pt x="1464" y="1350"/>
                      <a:pt x="1464" y="1350"/>
                      <a:pt x="1464" y="1350"/>
                    </a:cubicBezTo>
                    <a:moveTo>
                      <a:pt x="1469" y="1344"/>
                    </a:moveTo>
                    <a:cubicBezTo>
                      <a:pt x="1468" y="1345"/>
                      <a:pt x="1467" y="1346"/>
                      <a:pt x="1467" y="1347"/>
                    </a:cubicBezTo>
                    <a:cubicBezTo>
                      <a:pt x="1467" y="1348"/>
                      <a:pt x="1467" y="1348"/>
                      <a:pt x="1467" y="1348"/>
                    </a:cubicBezTo>
                    <a:cubicBezTo>
                      <a:pt x="1467" y="1347"/>
                      <a:pt x="1467" y="1347"/>
                      <a:pt x="1467" y="1347"/>
                    </a:cubicBezTo>
                    <a:cubicBezTo>
                      <a:pt x="1468" y="1346"/>
                      <a:pt x="1469" y="1345"/>
                      <a:pt x="1470" y="1344"/>
                    </a:cubicBezTo>
                    <a:cubicBezTo>
                      <a:pt x="1470" y="1344"/>
                      <a:pt x="1470" y="1344"/>
                      <a:pt x="1470" y="1344"/>
                    </a:cubicBezTo>
                    <a:cubicBezTo>
                      <a:pt x="1469" y="1344"/>
                      <a:pt x="1469" y="1344"/>
                      <a:pt x="1469" y="1344"/>
                    </a:cubicBezTo>
                    <a:moveTo>
                      <a:pt x="1474" y="1337"/>
                    </a:moveTo>
                    <a:cubicBezTo>
                      <a:pt x="1473" y="1339"/>
                      <a:pt x="1472" y="1340"/>
                      <a:pt x="1472" y="1341"/>
                    </a:cubicBezTo>
                    <a:cubicBezTo>
                      <a:pt x="1472" y="1341"/>
                      <a:pt x="1472" y="1341"/>
                      <a:pt x="1472" y="1341"/>
                    </a:cubicBezTo>
                    <a:cubicBezTo>
                      <a:pt x="1472" y="1341"/>
                      <a:pt x="1472" y="1341"/>
                      <a:pt x="1472" y="1341"/>
                    </a:cubicBezTo>
                    <a:cubicBezTo>
                      <a:pt x="1473" y="1340"/>
                      <a:pt x="1474" y="1339"/>
                      <a:pt x="1475" y="1338"/>
                    </a:cubicBezTo>
                    <a:cubicBezTo>
                      <a:pt x="1475" y="1337"/>
                      <a:pt x="1475" y="1337"/>
                      <a:pt x="1475" y="1337"/>
                    </a:cubicBezTo>
                    <a:cubicBezTo>
                      <a:pt x="1474" y="1337"/>
                      <a:pt x="1474" y="1337"/>
                      <a:pt x="1474" y="1337"/>
                    </a:cubicBezTo>
                    <a:moveTo>
                      <a:pt x="1479" y="1331"/>
                    </a:moveTo>
                    <a:cubicBezTo>
                      <a:pt x="1478" y="1332"/>
                      <a:pt x="1477" y="1333"/>
                      <a:pt x="1477" y="1334"/>
                    </a:cubicBezTo>
                    <a:cubicBezTo>
                      <a:pt x="1477" y="1335"/>
                      <a:pt x="1477" y="1335"/>
                      <a:pt x="1477" y="1335"/>
                    </a:cubicBezTo>
                    <a:cubicBezTo>
                      <a:pt x="1477" y="1335"/>
                      <a:pt x="1477" y="1335"/>
                      <a:pt x="1477" y="1335"/>
                    </a:cubicBezTo>
                    <a:cubicBezTo>
                      <a:pt x="1478" y="1334"/>
                      <a:pt x="1479" y="1333"/>
                      <a:pt x="1480" y="1332"/>
                    </a:cubicBezTo>
                    <a:cubicBezTo>
                      <a:pt x="1480" y="1331"/>
                      <a:pt x="1480" y="1331"/>
                      <a:pt x="1480" y="1331"/>
                    </a:cubicBezTo>
                    <a:cubicBezTo>
                      <a:pt x="1479" y="1331"/>
                      <a:pt x="1479" y="1331"/>
                      <a:pt x="1479" y="1331"/>
                    </a:cubicBezTo>
                    <a:moveTo>
                      <a:pt x="1484" y="1325"/>
                    </a:moveTo>
                    <a:cubicBezTo>
                      <a:pt x="1483" y="1326"/>
                      <a:pt x="1482" y="1327"/>
                      <a:pt x="1481" y="1328"/>
                    </a:cubicBezTo>
                    <a:cubicBezTo>
                      <a:pt x="1482" y="1329"/>
                      <a:pt x="1482" y="1329"/>
                      <a:pt x="1482" y="1329"/>
                    </a:cubicBezTo>
                    <a:cubicBezTo>
                      <a:pt x="1482" y="1329"/>
                      <a:pt x="1482" y="1329"/>
                      <a:pt x="1482" y="1329"/>
                    </a:cubicBezTo>
                    <a:cubicBezTo>
                      <a:pt x="1483" y="1328"/>
                      <a:pt x="1484" y="1327"/>
                      <a:pt x="1485" y="1325"/>
                    </a:cubicBezTo>
                    <a:cubicBezTo>
                      <a:pt x="1485" y="1325"/>
                      <a:pt x="1485" y="1325"/>
                      <a:pt x="1485" y="1325"/>
                    </a:cubicBezTo>
                    <a:cubicBezTo>
                      <a:pt x="1484" y="1325"/>
                      <a:pt x="1484" y="1325"/>
                      <a:pt x="1484" y="1325"/>
                    </a:cubicBezTo>
                    <a:cubicBezTo>
                      <a:pt x="1484" y="1325"/>
                      <a:pt x="1484" y="1325"/>
                      <a:pt x="1484" y="1325"/>
                    </a:cubicBezTo>
                    <a:moveTo>
                      <a:pt x="1489" y="1318"/>
                    </a:moveTo>
                    <a:cubicBezTo>
                      <a:pt x="1488" y="1320"/>
                      <a:pt x="1487" y="1321"/>
                      <a:pt x="1486" y="1322"/>
                    </a:cubicBezTo>
                    <a:cubicBezTo>
                      <a:pt x="1486" y="1322"/>
                      <a:pt x="1486" y="1322"/>
                      <a:pt x="1486" y="1322"/>
                    </a:cubicBezTo>
                    <a:cubicBezTo>
                      <a:pt x="1487" y="1322"/>
                      <a:pt x="1487" y="1322"/>
                      <a:pt x="1487" y="1322"/>
                    </a:cubicBezTo>
                    <a:cubicBezTo>
                      <a:pt x="1488" y="1321"/>
                      <a:pt x="1489" y="1320"/>
                      <a:pt x="1490" y="1319"/>
                    </a:cubicBezTo>
                    <a:cubicBezTo>
                      <a:pt x="1489" y="1318"/>
                      <a:pt x="1489" y="1318"/>
                      <a:pt x="1489" y="1318"/>
                    </a:cubicBezTo>
                    <a:cubicBezTo>
                      <a:pt x="1489" y="1318"/>
                      <a:pt x="1489" y="1318"/>
                      <a:pt x="1489" y="1318"/>
                    </a:cubicBezTo>
                    <a:moveTo>
                      <a:pt x="1493" y="1312"/>
                    </a:moveTo>
                    <a:cubicBezTo>
                      <a:pt x="1493" y="1313"/>
                      <a:pt x="1492" y="1314"/>
                      <a:pt x="1491" y="1315"/>
                    </a:cubicBezTo>
                    <a:cubicBezTo>
                      <a:pt x="1491" y="1316"/>
                      <a:pt x="1491" y="1316"/>
                      <a:pt x="1491" y="1316"/>
                    </a:cubicBezTo>
                    <a:cubicBezTo>
                      <a:pt x="1492" y="1316"/>
                      <a:pt x="1492" y="1316"/>
                      <a:pt x="1492" y="1316"/>
                    </a:cubicBezTo>
                    <a:cubicBezTo>
                      <a:pt x="1493" y="1315"/>
                      <a:pt x="1493" y="1314"/>
                      <a:pt x="1494" y="1313"/>
                    </a:cubicBezTo>
                    <a:cubicBezTo>
                      <a:pt x="1494" y="1312"/>
                      <a:pt x="1494" y="1312"/>
                      <a:pt x="1494" y="1312"/>
                    </a:cubicBezTo>
                    <a:cubicBezTo>
                      <a:pt x="1493" y="1312"/>
                      <a:pt x="1493" y="1312"/>
                      <a:pt x="1493" y="1312"/>
                    </a:cubicBezTo>
                    <a:moveTo>
                      <a:pt x="1498" y="1306"/>
                    </a:moveTo>
                    <a:cubicBezTo>
                      <a:pt x="1497" y="1307"/>
                      <a:pt x="1497" y="1308"/>
                      <a:pt x="1496" y="1309"/>
                    </a:cubicBezTo>
                    <a:cubicBezTo>
                      <a:pt x="1496" y="1310"/>
                      <a:pt x="1496" y="1310"/>
                      <a:pt x="1496" y="1310"/>
                    </a:cubicBezTo>
                    <a:cubicBezTo>
                      <a:pt x="1497" y="1309"/>
                      <a:pt x="1497" y="1309"/>
                      <a:pt x="1497" y="1309"/>
                    </a:cubicBezTo>
                    <a:cubicBezTo>
                      <a:pt x="1497" y="1308"/>
                      <a:pt x="1498" y="1307"/>
                      <a:pt x="1499" y="1306"/>
                    </a:cubicBezTo>
                    <a:cubicBezTo>
                      <a:pt x="1499" y="1305"/>
                      <a:pt x="1499" y="1305"/>
                      <a:pt x="1499" y="1305"/>
                    </a:cubicBezTo>
                    <a:cubicBezTo>
                      <a:pt x="1498" y="1306"/>
                      <a:pt x="1498" y="1306"/>
                      <a:pt x="1498" y="1306"/>
                    </a:cubicBezTo>
                    <a:cubicBezTo>
                      <a:pt x="1498" y="1306"/>
                      <a:pt x="1498" y="1306"/>
                      <a:pt x="1498" y="1306"/>
                    </a:cubicBezTo>
                    <a:moveTo>
                      <a:pt x="1503" y="1299"/>
                    </a:moveTo>
                    <a:cubicBezTo>
                      <a:pt x="1502" y="1300"/>
                      <a:pt x="1501" y="1301"/>
                      <a:pt x="1500" y="1302"/>
                    </a:cubicBezTo>
                    <a:cubicBezTo>
                      <a:pt x="1501" y="1303"/>
                      <a:pt x="1501" y="1303"/>
                      <a:pt x="1501" y="1303"/>
                    </a:cubicBezTo>
                    <a:cubicBezTo>
                      <a:pt x="1501" y="1303"/>
                      <a:pt x="1501" y="1303"/>
                      <a:pt x="1501" y="1303"/>
                    </a:cubicBezTo>
                    <a:cubicBezTo>
                      <a:pt x="1502" y="1302"/>
                      <a:pt x="1503" y="1301"/>
                      <a:pt x="1504" y="1300"/>
                    </a:cubicBezTo>
                    <a:cubicBezTo>
                      <a:pt x="1503" y="1299"/>
                      <a:pt x="1503" y="1299"/>
                      <a:pt x="1503" y="1299"/>
                    </a:cubicBezTo>
                    <a:cubicBezTo>
                      <a:pt x="1503" y="1299"/>
                      <a:pt x="1503" y="1299"/>
                      <a:pt x="1503" y="1299"/>
                    </a:cubicBezTo>
                    <a:moveTo>
                      <a:pt x="1507" y="1292"/>
                    </a:moveTo>
                    <a:cubicBezTo>
                      <a:pt x="1507" y="1294"/>
                      <a:pt x="1506" y="1295"/>
                      <a:pt x="1505" y="1296"/>
                    </a:cubicBezTo>
                    <a:cubicBezTo>
                      <a:pt x="1505" y="1296"/>
                      <a:pt x="1505" y="1296"/>
                      <a:pt x="1505" y="1296"/>
                    </a:cubicBezTo>
                    <a:cubicBezTo>
                      <a:pt x="1506" y="1296"/>
                      <a:pt x="1506" y="1296"/>
                      <a:pt x="1506" y="1296"/>
                    </a:cubicBezTo>
                    <a:cubicBezTo>
                      <a:pt x="1507" y="1295"/>
                      <a:pt x="1507" y="1294"/>
                      <a:pt x="1508" y="1293"/>
                    </a:cubicBezTo>
                    <a:cubicBezTo>
                      <a:pt x="1508" y="1292"/>
                      <a:pt x="1508" y="1292"/>
                      <a:pt x="1508" y="1292"/>
                    </a:cubicBezTo>
                    <a:cubicBezTo>
                      <a:pt x="1507" y="1292"/>
                      <a:pt x="1507" y="1292"/>
                      <a:pt x="1507" y="1292"/>
                    </a:cubicBezTo>
                    <a:moveTo>
                      <a:pt x="1512" y="1286"/>
                    </a:moveTo>
                    <a:cubicBezTo>
                      <a:pt x="1511" y="1287"/>
                      <a:pt x="1510" y="1288"/>
                      <a:pt x="1510" y="1289"/>
                    </a:cubicBezTo>
                    <a:cubicBezTo>
                      <a:pt x="1510" y="1290"/>
                      <a:pt x="1510" y="1290"/>
                      <a:pt x="1510" y="1290"/>
                    </a:cubicBezTo>
                    <a:cubicBezTo>
                      <a:pt x="1510" y="1290"/>
                      <a:pt x="1510" y="1290"/>
                      <a:pt x="1510" y="1290"/>
                    </a:cubicBezTo>
                    <a:cubicBezTo>
                      <a:pt x="1511" y="1289"/>
                      <a:pt x="1512" y="1288"/>
                      <a:pt x="1513" y="1286"/>
                    </a:cubicBezTo>
                    <a:cubicBezTo>
                      <a:pt x="1512" y="1286"/>
                      <a:pt x="1512" y="1286"/>
                      <a:pt x="1512" y="1286"/>
                    </a:cubicBezTo>
                    <a:cubicBezTo>
                      <a:pt x="1512" y="1286"/>
                      <a:pt x="1512" y="1286"/>
                      <a:pt x="1512" y="1286"/>
                    </a:cubicBezTo>
                    <a:moveTo>
                      <a:pt x="1516" y="1279"/>
                    </a:moveTo>
                    <a:cubicBezTo>
                      <a:pt x="1515" y="1280"/>
                      <a:pt x="1515" y="1281"/>
                      <a:pt x="1514" y="1283"/>
                    </a:cubicBezTo>
                    <a:cubicBezTo>
                      <a:pt x="1514" y="1283"/>
                      <a:pt x="1514" y="1283"/>
                      <a:pt x="1514" y="1283"/>
                    </a:cubicBezTo>
                    <a:cubicBezTo>
                      <a:pt x="1515" y="1283"/>
                      <a:pt x="1515" y="1283"/>
                      <a:pt x="1515" y="1283"/>
                    </a:cubicBezTo>
                    <a:cubicBezTo>
                      <a:pt x="1516" y="1282"/>
                      <a:pt x="1516" y="1281"/>
                      <a:pt x="1517" y="1280"/>
                    </a:cubicBezTo>
                    <a:cubicBezTo>
                      <a:pt x="1517" y="1279"/>
                      <a:pt x="1517" y="1279"/>
                      <a:pt x="1517" y="1279"/>
                    </a:cubicBezTo>
                    <a:cubicBezTo>
                      <a:pt x="1516" y="1279"/>
                      <a:pt x="1516" y="1279"/>
                      <a:pt x="1516" y="1279"/>
                    </a:cubicBezTo>
                    <a:moveTo>
                      <a:pt x="1521" y="1273"/>
                    </a:moveTo>
                    <a:cubicBezTo>
                      <a:pt x="1520" y="1274"/>
                      <a:pt x="1519" y="1275"/>
                      <a:pt x="1518" y="1276"/>
                    </a:cubicBezTo>
                    <a:cubicBezTo>
                      <a:pt x="1519" y="1277"/>
                      <a:pt x="1519" y="1277"/>
                      <a:pt x="1519" y="1277"/>
                    </a:cubicBezTo>
                    <a:cubicBezTo>
                      <a:pt x="1519" y="1276"/>
                      <a:pt x="1519" y="1276"/>
                      <a:pt x="1519" y="1276"/>
                    </a:cubicBezTo>
                    <a:cubicBezTo>
                      <a:pt x="1520" y="1275"/>
                      <a:pt x="1521" y="1274"/>
                      <a:pt x="1521" y="1273"/>
                    </a:cubicBezTo>
                    <a:cubicBezTo>
                      <a:pt x="1521" y="1272"/>
                      <a:pt x="1521" y="1272"/>
                      <a:pt x="1521" y="1272"/>
                    </a:cubicBezTo>
                    <a:cubicBezTo>
                      <a:pt x="1521" y="1273"/>
                      <a:pt x="1521" y="1273"/>
                      <a:pt x="1521" y="1273"/>
                    </a:cubicBezTo>
                    <a:moveTo>
                      <a:pt x="1525" y="1266"/>
                    </a:moveTo>
                    <a:cubicBezTo>
                      <a:pt x="1524" y="1267"/>
                      <a:pt x="1523" y="1268"/>
                      <a:pt x="1523" y="1269"/>
                    </a:cubicBezTo>
                    <a:cubicBezTo>
                      <a:pt x="1523" y="1270"/>
                      <a:pt x="1523" y="1270"/>
                      <a:pt x="1523" y="1270"/>
                    </a:cubicBezTo>
                    <a:cubicBezTo>
                      <a:pt x="1524" y="1270"/>
                      <a:pt x="1524" y="1270"/>
                      <a:pt x="1524" y="1270"/>
                    </a:cubicBezTo>
                    <a:cubicBezTo>
                      <a:pt x="1524" y="1269"/>
                      <a:pt x="1525" y="1267"/>
                      <a:pt x="1526" y="1266"/>
                    </a:cubicBezTo>
                    <a:cubicBezTo>
                      <a:pt x="1526" y="1266"/>
                      <a:pt x="1526" y="1266"/>
                      <a:pt x="1526" y="1266"/>
                    </a:cubicBezTo>
                    <a:cubicBezTo>
                      <a:pt x="1525" y="1266"/>
                      <a:pt x="1525" y="1266"/>
                      <a:pt x="1525" y="1266"/>
                    </a:cubicBezTo>
                    <a:moveTo>
                      <a:pt x="1529" y="1259"/>
                    </a:moveTo>
                    <a:cubicBezTo>
                      <a:pt x="1528" y="1260"/>
                      <a:pt x="1528" y="1261"/>
                      <a:pt x="1527" y="1262"/>
                    </a:cubicBezTo>
                    <a:cubicBezTo>
                      <a:pt x="1527" y="1263"/>
                      <a:pt x="1527" y="1263"/>
                      <a:pt x="1527" y="1263"/>
                    </a:cubicBezTo>
                    <a:cubicBezTo>
                      <a:pt x="1528" y="1263"/>
                      <a:pt x="1528" y="1263"/>
                      <a:pt x="1528" y="1263"/>
                    </a:cubicBezTo>
                    <a:cubicBezTo>
                      <a:pt x="1529" y="1262"/>
                      <a:pt x="1529" y="1261"/>
                      <a:pt x="1530" y="1259"/>
                    </a:cubicBezTo>
                    <a:cubicBezTo>
                      <a:pt x="1530" y="1259"/>
                      <a:pt x="1530" y="1259"/>
                      <a:pt x="1530" y="1259"/>
                    </a:cubicBezTo>
                    <a:cubicBezTo>
                      <a:pt x="1529" y="1259"/>
                      <a:pt x="1529" y="1259"/>
                      <a:pt x="1529" y="1259"/>
                    </a:cubicBezTo>
                    <a:moveTo>
                      <a:pt x="1533" y="1252"/>
                    </a:moveTo>
                    <a:cubicBezTo>
                      <a:pt x="1533" y="1253"/>
                      <a:pt x="1532" y="1254"/>
                      <a:pt x="1531" y="1256"/>
                    </a:cubicBezTo>
                    <a:cubicBezTo>
                      <a:pt x="1531" y="1256"/>
                      <a:pt x="1531" y="1256"/>
                      <a:pt x="1531" y="1256"/>
                    </a:cubicBezTo>
                    <a:cubicBezTo>
                      <a:pt x="1532" y="1256"/>
                      <a:pt x="1532" y="1256"/>
                      <a:pt x="1532" y="1256"/>
                    </a:cubicBezTo>
                    <a:cubicBezTo>
                      <a:pt x="1533" y="1255"/>
                      <a:pt x="1533" y="1254"/>
                      <a:pt x="1534" y="1253"/>
                    </a:cubicBezTo>
                    <a:cubicBezTo>
                      <a:pt x="1534" y="1252"/>
                      <a:pt x="1534" y="1252"/>
                      <a:pt x="1534" y="1252"/>
                    </a:cubicBezTo>
                    <a:cubicBezTo>
                      <a:pt x="1533" y="1252"/>
                      <a:pt x="1533" y="1252"/>
                      <a:pt x="1533" y="1252"/>
                    </a:cubicBezTo>
                    <a:moveTo>
                      <a:pt x="1537" y="1245"/>
                    </a:moveTo>
                    <a:cubicBezTo>
                      <a:pt x="1537" y="1246"/>
                      <a:pt x="1536" y="1248"/>
                      <a:pt x="1535" y="1249"/>
                    </a:cubicBezTo>
                    <a:cubicBezTo>
                      <a:pt x="1536" y="1249"/>
                      <a:pt x="1536" y="1249"/>
                      <a:pt x="1536" y="1249"/>
                    </a:cubicBezTo>
                    <a:cubicBezTo>
                      <a:pt x="1536" y="1249"/>
                      <a:pt x="1536" y="1249"/>
                      <a:pt x="1536" y="1249"/>
                    </a:cubicBezTo>
                    <a:cubicBezTo>
                      <a:pt x="1537" y="1248"/>
                      <a:pt x="1538" y="1247"/>
                      <a:pt x="1538" y="1246"/>
                    </a:cubicBezTo>
                    <a:cubicBezTo>
                      <a:pt x="1538" y="1245"/>
                      <a:pt x="1538" y="1245"/>
                      <a:pt x="1538" y="1245"/>
                    </a:cubicBezTo>
                    <a:cubicBezTo>
                      <a:pt x="1537" y="1245"/>
                      <a:pt x="1537" y="1245"/>
                      <a:pt x="1537" y="1245"/>
                    </a:cubicBezTo>
                    <a:moveTo>
                      <a:pt x="1541" y="1238"/>
                    </a:moveTo>
                    <a:cubicBezTo>
                      <a:pt x="1541" y="1240"/>
                      <a:pt x="1540" y="1241"/>
                      <a:pt x="1539" y="1242"/>
                    </a:cubicBezTo>
                    <a:cubicBezTo>
                      <a:pt x="1540" y="1243"/>
                      <a:pt x="1540" y="1243"/>
                      <a:pt x="1540" y="1243"/>
                    </a:cubicBezTo>
                    <a:cubicBezTo>
                      <a:pt x="1540" y="1242"/>
                      <a:pt x="1540" y="1242"/>
                      <a:pt x="1540" y="1242"/>
                    </a:cubicBezTo>
                    <a:cubicBezTo>
                      <a:pt x="1541" y="1241"/>
                      <a:pt x="1542" y="1240"/>
                      <a:pt x="1542" y="1239"/>
                    </a:cubicBezTo>
                    <a:cubicBezTo>
                      <a:pt x="1542" y="1238"/>
                      <a:pt x="1542" y="1238"/>
                      <a:pt x="1542" y="1238"/>
                    </a:cubicBezTo>
                    <a:cubicBezTo>
                      <a:pt x="1541" y="1238"/>
                      <a:pt x="1541" y="1238"/>
                      <a:pt x="1541" y="1238"/>
                    </a:cubicBezTo>
                    <a:cubicBezTo>
                      <a:pt x="1541" y="1238"/>
                      <a:pt x="1541" y="1238"/>
                      <a:pt x="1541" y="1238"/>
                    </a:cubicBezTo>
                    <a:moveTo>
                      <a:pt x="1545" y="1231"/>
                    </a:moveTo>
                    <a:cubicBezTo>
                      <a:pt x="1545" y="1233"/>
                      <a:pt x="1544" y="1234"/>
                      <a:pt x="1543" y="1235"/>
                    </a:cubicBezTo>
                    <a:cubicBezTo>
                      <a:pt x="1544" y="1236"/>
                      <a:pt x="1544" y="1236"/>
                      <a:pt x="1544" y="1236"/>
                    </a:cubicBezTo>
                    <a:cubicBezTo>
                      <a:pt x="1544" y="1235"/>
                      <a:pt x="1544" y="1235"/>
                      <a:pt x="1544" y="1235"/>
                    </a:cubicBezTo>
                    <a:cubicBezTo>
                      <a:pt x="1545" y="1234"/>
                      <a:pt x="1546" y="1233"/>
                      <a:pt x="1546" y="1232"/>
                    </a:cubicBezTo>
                    <a:cubicBezTo>
                      <a:pt x="1546" y="1231"/>
                      <a:pt x="1546" y="1231"/>
                      <a:pt x="1546" y="1231"/>
                    </a:cubicBezTo>
                    <a:cubicBezTo>
                      <a:pt x="1545" y="1231"/>
                      <a:pt x="1545" y="1231"/>
                      <a:pt x="1545" y="1231"/>
                    </a:cubicBezTo>
                    <a:moveTo>
                      <a:pt x="1549" y="1224"/>
                    </a:moveTo>
                    <a:cubicBezTo>
                      <a:pt x="1549" y="1226"/>
                      <a:pt x="1548" y="1227"/>
                      <a:pt x="1547" y="1228"/>
                    </a:cubicBezTo>
                    <a:cubicBezTo>
                      <a:pt x="1548" y="1229"/>
                      <a:pt x="1548" y="1229"/>
                      <a:pt x="1548" y="1229"/>
                    </a:cubicBezTo>
                    <a:cubicBezTo>
                      <a:pt x="1548" y="1228"/>
                      <a:pt x="1548" y="1228"/>
                      <a:pt x="1548" y="1228"/>
                    </a:cubicBezTo>
                    <a:cubicBezTo>
                      <a:pt x="1549" y="1227"/>
                      <a:pt x="1550" y="1226"/>
                      <a:pt x="1550" y="1225"/>
                    </a:cubicBezTo>
                    <a:cubicBezTo>
                      <a:pt x="1550" y="1224"/>
                      <a:pt x="1550" y="1224"/>
                      <a:pt x="1550" y="1224"/>
                    </a:cubicBezTo>
                    <a:cubicBezTo>
                      <a:pt x="1549" y="1224"/>
                      <a:pt x="1549" y="1224"/>
                      <a:pt x="1549" y="1224"/>
                    </a:cubicBezTo>
                    <a:moveTo>
                      <a:pt x="1553" y="1217"/>
                    </a:moveTo>
                    <a:cubicBezTo>
                      <a:pt x="1552" y="1219"/>
                      <a:pt x="1552" y="1220"/>
                      <a:pt x="1551" y="1221"/>
                    </a:cubicBezTo>
                    <a:cubicBezTo>
                      <a:pt x="1551" y="1222"/>
                      <a:pt x="1551" y="1222"/>
                      <a:pt x="1551" y="1222"/>
                    </a:cubicBezTo>
                    <a:cubicBezTo>
                      <a:pt x="1552" y="1221"/>
                      <a:pt x="1552" y="1221"/>
                      <a:pt x="1552" y="1221"/>
                    </a:cubicBezTo>
                    <a:cubicBezTo>
                      <a:pt x="1553" y="1220"/>
                      <a:pt x="1553" y="1219"/>
                      <a:pt x="1554" y="1218"/>
                    </a:cubicBezTo>
                    <a:cubicBezTo>
                      <a:pt x="1554" y="1217"/>
                      <a:pt x="1554" y="1217"/>
                      <a:pt x="1554" y="1217"/>
                    </a:cubicBezTo>
                    <a:cubicBezTo>
                      <a:pt x="1553" y="1217"/>
                      <a:pt x="1553" y="1217"/>
                      <a:pt x="1553" y="1217"/>
                    </a:cubicBezTo>
                    <a:moveTo>
                      <a:pt x="1557" y="1210"/>
                    </a:moveTo>
                    <a:cubicBezTo>
                      <a:pt x="1556" y="1212"/>
                      <a:pt x="1556" y="1213"/>
                      <a:pt x="1555" y="1214"/>
                    </a:cubicBezTo>
                    <a:cubicBezTo>
                      <a:pt x="1555" y="1215"/>
                      <a:pt x="1555" y="1215"/>
                      <a:pt x="1555" y="1215"/>
                    </a:cubicBezTo>
                    <a:cubicBezTo>
                      <a:pt x="1556" y="1214"/>
                      <a:pt x="1556" y="1214"/>
                      <a:pt x="1556" y="1214"/>
                    </a:cubicBezTo>
                    <a:cubicBezTo>
                      <a:pt x="1557" y="1213"/>
                      <a:pt x="1557" y="1212"/>
                      <a:pt x="1558" y="1211"/>
                    </a:cubicBezTo>
                    <a:cubicBezTo>
                      <a:pt x="1558" y="1210"/>
                      <a:pt x="1558" y="1210"/>
                      <a:pt x="1558" y="1210"/>
                    </a:cubicBezTo>
                    <a:cubicBezTo>
                      <a:pt x="1557" y="1210"/>
                      <a:pt x="1557" y="1210"/>
                      <a:pt x="1557" y="1210"/>
                    </a:cubicBezTo>
                    <a:moveTo>
                      <a:pt x="1561" y="1203"/>
                    </a:moveTo>
                    <a:cubicBezTo>
                      <a:pt x="1560" y="1204"/>
                      <a:pt x="1559" y="1206"/>
                      <a:pt x="1559" y="1207"/>
                    </a:cubicBezTo>
                    <a:cubicBezTo>
                      <a:pt x="1559" y="1207"/>
                      <a:pt x="1559" y="1207"/>
                      <a:pt x="1559" y="1207"/>
                    </a:cubicBezTo>
                    <a:cubicBezTo>
                      <a:pt x="1560" y="1207"/>
                      <a:pt x="1560" y="1207"/>
                      <a:pt x="1560" y="1207"/>
                    </a:cubicBezTo>
                    <a:cubicBezTo>
                      <a:pt x="1560" y="1206"/>
                      <a:pt x="1561" y="1205"/>
                      <a:pt x="1561" y="1204"/>
                    </a:cubicBezTo>
                    <a:cubicBezTo>
                      <a:pt x="1561" y="1203"/>
                      <a:pt x="1561" y="1203"/>
                      <a:pt x="1561" y="1203"/>
                    </a:cubicBezTo>
                    <a:cubicBezTo>
                      <a:pt x="1561" y="1203"/>
                      <a:pt x="1561" y="1203"/>
                      <a:pt x="1561" y="1203"/>
                    </a:cubicBezTo>
                    <a:moveTo>
                      <a:pt x="1564" y="1196"/>
                    </a:moveTo>
                    <a:cubicBezTo>
                      <a:pt x="1564" y="1197"/>
                      <a:pt x="1563" y="1199"/>
                      <a:pt x="1562" y="1200"/>
                    </a:cubicBezTo>
                    <a:cubicBezTo>
                      <a:pt x="1563" y="1200"/>
                      <a:pt x="1563" y="1200"/>
                      <a:pt x="1563" y="1200"/>
                    </a:cubicBezTo>
                    <a:cubicBezTo>
                      <a:pt x="1563" y="1200"/>
                      <a:pt x="1563" y="1200"/>
                      <a:pt x="1563" y="1200"/>
                    </a:cubicBezTo>
                    <a:cubicBezTo>
                      <a:pt x="1564" y="1199"/>
                      <a:pt x="1565" y="1198"/>
                      <a:pt x="1565" y="1197"/>
                    </a:cubicBezTo>
                    <a:cubicBezTo>
                      <a:pt x="1565" y="1196"/>
                      <a:pt x="1565" y="1196"/>
                      <a:pt x="1565" y="1196"/>
                    </a:cubicBezTo>
                    <a:cubicBezTo>
                      <a:pt x="1564" y="1196"/>
                      <a:pt x="1564" y="1196"/>
                      <a:pt x="1564" y="1196"/>
                    </a:cubicBezTo>
                    <a:moveTo>
                      <a:pt x="1568" y="1189"/>
                    </a:moveTo>
                    <a:cubicBezTo>
                      <a:pt x="1567" y="1190"/>
                      <a:pt x="1567" y="1191"/>
                      <a:pt x="1566" y="1193"/>
                    </a:cubicBezTo>
                    <a:cubicBezTo>
                      <a:pt x="1566" y="1193"/>
                      <a:pt x="1566" y="1193"/>
                      <a:pt x="1566" y="1193"/>
                    </a:cubicBezTo>
                    <a:cubicBezTo>
                      <a:pt x="1567" y="1193"/>
                      <a:pt x="1567" y="1193"/>
                      <a:pt x="1567" y="1193"/>
                    </a:cubicBezTo>
                    <a:cubicBezTo>
                      <a:pt x="1567" y="1192"/>
                      <a:pt x="1568" y="1191"/>
                      <a:pt x="1569" y="1189"/>
                    </a:cubicBezTo>
                    <a:cubicBezTo>
                      <a:pt x="1568" y="1189"/>
                      <a:pt x="1568" y="1189"/>
                      <a:pt x="1568" y="1189"/>
                    </a:cubicBezTo>
                    <a:cubicBezTo>
                      <a:pt x="1568" y="1189"/>
                      <a:pt x="1568" y="1189"/>
                      <a:pt x="1568" y="1189"/>
                    </a:cubicBezTo>
                    <a:moveTo>
                      <a:pt x="1571" y="1182"/>
                    </a:moveTo>
                    <a:cubicBezTo>
                      <a:pt x="1571" y="1183"/>
                      <a:pt x="1570" y="1184"/>
                      <a:pt x="1570" y="1185"/>
                    </a:cubicBezTo>
                    <a:cubicBezTo>
                      <a:pt x="1570" y="1186"/>
                      <a:pt x="1570" y="1186"/>
                      <a:pt x="1570" y="1186"/>
                    </a:cubicBezTo>
                    <a:cubicBezTo>
                      <a:pt x="1570" y="1186"/>
                      <a:pt x="1570" y="1186"/>
                      <a:pt x="1570" y="1186"/>
                    </a:cubicBezTo>
                    <a:cubicBezTo>
                      <a:pt x="1571" y="1185"/>
                      <a:pt x="1572" y="1183"/>
                      <a:pt x="1572" y="1182"/>
                    </a:cubicBezTo>
                    <a:cubicBezTo>
                      <a:pt x="1572" y="1182"/>
                      <a:pt x="1572" y="1182"/>
                      <a:pt x="1572" y="1182"/>
                    </a:cubicBezTo>
                    <a:cubicBezTo>
                      <a:pt x="1571" y="1182"/>
                      <a:pt x="1571" y="1182"/>
                      <a:pt x="1571" y="1182"/>
                    </a:cubicBezTo>
                    <a:moveTo>
                      <a:pt x="1575" y="1175"/>
                    </a:moveTo>
                    <a:cubicBezTo>
                      <a:pt x="1574" y="1176"/>
                      <a:pt x="1574" y="1177"/>
                      <a:pt x="1573" y="1178"/>
                    </a:cubicBezTo>
                    <a:cubicBezTo>
                      <a:pt x="1573" y="1179"/>
                      <a:pt x="1573" y="1179"/>
                      <a:pt x="1573" y="1179"/>
                    </a:cubicBezTo>
                    <a:cubicBezTo>
                      <a:pt x="1574" y="1179"/>
                      <a:pt x="1574" y="1179"/>
                      <a:pt x="1574" y="1179"/>
                    </a:cubicBezTo>
                    <a:cubicBezTo>
                      <a:pt x="1574" y="1177"/>
                      <a:pt x="1575" y="1176"/>
                      <a:pt x="1576" y="1175"/>
                    </a:cubicBezTo>
                    <a:cubicBezTo>
                      <a:pt x="1575" y="1174"/>
                      <a:pt x="1575" y="1174"/>
                      <a:pt x="1575" y="1174"/>
                    </a:cubicBezTo>
                    <a:cubicBezTo>
                      <a:pt x="1575" y="1175"/>
                      <a:pt x="1575" y="1175"/>
                      <a:pt x="1575" y="1175"/>
                    </a:cubicBezTo>
                    <a:moveTo>
                      <a:pt x="1578" y="1167"/>
                    </a:moveTo>
                    <a:cubicBezTo>
                      <a:pt x="1577" y="1168"/>
                      <a:pt x="1577" y="1170"/>
                      <a:pt x="1576" y="1171"/>
                    </a:cubicBezTo>
                    <a:cubicBezTo>
                      <a:pt x="1577" y="1172"/>
                      <a:pt x="1577" y="1172"/>
                      <a:pt x="1577" y="1172"/>
                    </a:cubicBezTo>
                    <a:cubicBezTo>
                      <a:pt x="1577" y="1171"/>
                      <a:pt x="1577" y="1171"/>
                      <a:pt x="1577" y="1171"/>
                    </a:cubicBezTo>
                    <a:cubicBezTo>
                      <a:pt x="1578" y="1170"/>
                      <a:pt x="1578" y="1169"/>
                      <a:pt x="1579" y="1168"/>
                    </a:cubicBezTo>
                    <a:cubicBezTo>
                      <a:pt x="1579" y="1167"/>
                      <a:pt x="1579" y="1167"/>
                      <a:pt x="1579" y="1167"/>
                    </a:cubicBezTo>
                    <a:cubicBezTo>
                      <a:pt x="1578" y="1167"/>
                      <a:pt x="1578" y="1167"/>
                      <a:pt x="1578" y="1167"/>
                    </a:cubicBezTo>
                    <a:moveTo>
                      <a:pt x="1581" y="1160"/>
                    </a:moveTo>
                    <a:cubicBezTo>
                      <a:pt x="1581" y="1161"/>
                      <a:pt x="1580" y="1162"/>
                      <a:pt x="1580" y="1164"/>
                    </a:cubicBezTo>
                    <a:cubicBezTo>
                      <a:pt x="1580" y="1164"/>
                      <a:pt x="1580" y="1164"/>
                      <a:pt x="1580" y="1164"/>
                    </a:cubicBezTo>
                    <a:cubicBezTo>
                      <a:pt x="1581" y="1164"/>
                      <a:pt x="1581" y="1164"/>
                      <a:pt x="1581" y="1164"/>
                    </a:cubicBezTo>
                    <a:cubicBezTo>
                      <a:pt x="1581" y="1163"/>
                      <a:pt x="1582" y="1162"/>
                      <a:pt x="1582" y="1160"/>
                    </a:cubicBezTo>
                    <a:cubicBezTo>
                      <a:pt x="1582" y="1160"/>
                      <a:pt x="1582" y="1160"/>
                      <a:pt x="1582" y="1160"/>
                    </a:cubicBezTo>
                    <a:cubicBezTo>
                      <a:pt x="1581" y="1160"/>
                      <a:pt x="1581" y="1160"/>
                      <a:pt x="1581" y="1160"/>
                    </a:cubicBezTo>
                    <a:cubicBezTo>
                      <a:pt x="1581" y="1160"/>
                      <a:pt x="1581" y="1160"/>
                      <a:pt x="1581" y="1160"/>
                    </a:cubicBezTo>
                    <a:moveTo>
                      <a:pt x="1585" y="1153"/>
                    </a:moveTo>
                    <a:cubicBezTo>
                      <a:pt x="1584" y="1154"/>
                      <a:pt x="1583" y="1155"/>
                      <a:pt x="1583" y="1156"/>
                    </a:cubicBezTo>
                    <a:cubicBezTo>
                      <a:pt x="1583" y="1157"/>
                      <a:pt x="1583" y="1157"/>
                      <a:pt x="1583" y="1157"/>
                    </a:cubicBezTo>
                    <a:cubicBezTo>
                      <a:pt x="1584" y="1157"/>
                      <a:pt x="1584" y="1157"/>
                      <a:pt x="1584" y="1157"/>
                    </a:cubicBezTo>
                    <a:cubicBezTo>
                      <a:pt x="1584" y="1155"/>
                      <a:pt x="1585" y="1154"/>
                      <a:pt x="1585" y="1153"/>
                    </a:cubicBezTo>
                    <a:cubicBezTo>
                      <a:pt x="1585" y="1152"/>
                      <a:pt x="1585" y="1152"/>
                      <a:pt x="1585" y="1152"/>
                    </a:cubicBezTo>
                    <a:cubicBezTo>
                      <a:pt x="1585" y="1153"/>
                      <a:pt x="1585" y="1153"/>
                      <a:pt x="1585" y="1153"/>
                    </a:cubicBezTo>
                    <a:moveTo>
                      <a:pt x="1588" y="1145"/>
                    </a:moveTo>
                    <a:cubicBezTo>
                      <a:pt x="1587" y="1146"/>
                      <a:pt x="1587" y="1148"/>
                      <a:pt x="1586" y="1149"/>
                    </a:cubicBezTo>
                    <a:cubicBezTo>
                      <a:pt x="1586" y="1150"/>
                      <a:pt x="1586" y="1150"/>
                      <a:pt x="1586" y="1150"/>
                    </a:cubicBezTo>
                    <a:cubicBezTo>
                      <a:pt x="1587" y="1149"/>
                      <a:pt x="1587" y="1149"/>
                      <a:pt x="1587" y="1149"/>
                    </a:cubicBezTo>
                    <a:cubicBezTo>
                      <a:pt x="1588" y="1148"/>
                      <a:pt x="1588" y="1147"/>
                      <a:pt x="1589" y="1146"/>
                    </a:cubicBezTo>
                    <a:cubicBezTo>
                      <a:pt x="1588" y="1145"/>
                      <a:pt x="1588" y="1145"/>
                      <a:pt x="1588" y="1145"/>
                    </a:cubicBezTo>
                    <a:cubicBezTo>
                      <a:pt x="1588" y="1145"/>
                      <a:pt x="1588" y="1145"/>
                      <a:pt x="1588" y="1145"/>
                    </a:cubicBezTo>
                    <a:moveTo>
                      <a:pt x="1591" y="1138"/>
                    </a:moveTo>
                    <a:cubicBezTo>
                      <a:pt x="1590" y="1139"/>
                      <a:pt x="1590" y="1140"/>
                      <a:pt x="1589" y="1142"/>
                    </a:cubicBezTo>
                    <a:cubicBezTo>
                      <a:pt x="1589" y="1142"/>
                      <a:pt x="1589" y="1142"/>
                      <a:pt x="1589" y="1142"/>
                    </a:cubicBezTo>
                    <a:cubicBezTo>
                      <a:pt x="1590" y="1142"/>
                      <a:pt x="1590" y="1142"/>
                      <a:pt x="1590" y="1142"/>
                    </a:cubicBezTo>
                    <a:cubicBezTo>
                      <a:pt x="1591" y="1141"/>
                      <a:pt x="1591" y="1139"/>
                      <a:pt x="1592" y="1138"/>
                    </a:cubicBezTo>
                    <a:cubicBezTo>
                      <a:pt x="1591" y="1138"/>
                      <a:pt x="1591" y="1138"/>
                      <a:pt x="1591" y="1138"/>
                    </a:cubicBezTo>
                    <a:cubicBezTo>
                      <a:pt x="1591" y="1138"/>
                      <a:pt x="1591" y="1138"/>
                      <a:pt x="1591" y="1138"/>
                    </a:cubicBezTo>
                    <a:moveTo>
                      <a:pt x="1594" y="1130"/>
                    </a:moveTo>
                    <a:cubicBezTo>
                      <a:pt x="1593" y="1132"/>
                      <a:pt x="1593" y="1133"/>
                      <a:pt x="1592" y="1134"/>
                    </a:cubicBezTo>
                    <a:cubicBezTo>
                      <a:pt x="1593" y="1135"/>
                      <a:pt x="1593" y="1135"/>
                      <a:pt x="1593" y="1135"/>
                    </a:cubicBezTo>
                    <a:cubicBezTo>
                      <a:pt x="1593" y="1134"/>
                      <a:pt x="1593" y="1134"/>
                      <a:pt x="1593" y="1134"/>
                    </a:cubicBezTo>
                    <a:cubicBezTo>
                      <a:pt x="1594" y="1133"/>
                      <a:pt x="1594" y="1132"/>
                      <a:pt x="1595" y="1131"/>
                    </a:cubicBezTo>
                    <a:cubicBezTo>
                      <a:pt x="1594" y="1130"/>
                      <a:pt x="1594" y="1130"/>
                      <a:pt x="1594" y="1130"/>
                    </a:cubicBezTo>
                    <a:cubicBezTo>
                      <a:pt x="1594" y="1130"/>
                      <a:pt x="1594" y="1130"/>
                      <a:pt x="1594" y="1130"/>
                    </a:cubicBezTo>
                    <a:moveTo>
                      <a:pt x="1597" y="1123"/>
                    </a:moveTo>
                    <a:cubicBezTo>
                      <a:pt x="1596" y="1124"/>
                      <a:pt x="1596" y="1125"/>
                      <a:pt x="1595" y="1127"/>
                    </a:cubicBezTo>
                    <a:cubicBezTo>
                      <a:pt x="1595" y="1127"/>
                      <a:pt x="1595" y="1127"/>
                      <a:pt x="1595" y="1127"/>
                    </a:cubicBezTo>
                    <a:cubicBezTo>
                      <a:pt x="1596" y="1127"/>
                      <a:pt x="1596" y="1127"/>
                      <a:pt x="1596" y="1127"/>
                    </a:cubicBezTo>
                    <a:cubicBezTo>
                      <a:pt x="1597" y="1126"/>
                      <a:pt x="1597" y="1125"/>
                      <a:pt x="1598" y="1123"/>
                    </a:cubicBezTo>
                    <a:cubicBezTo>
                      <a:pt x="1597" y="1123"/>
                      <a:pt x="1597" y="1123"/>
                      <a:pt x="1597" y="1123"/>
                    </a:cubicBezTo>
                    <a:cubicBezTo>
                      <a:pt x="1597" y="1123"/>
                      <a:pt x="1597" y="1123"/>
                      <a:pt x="1597" y="1123"/>
                    </a:cubicBezTo>
                    <a:moveTo>
                      <a:pt x="1599" y="1115"/>
                    </a:moveTo>
                    <a:cubicBezTo>
                      <a:pt x="1599" y="1117"/>
                      <a:pt x="1599" y="1118"/>
                      <a:pt x="1598" y="1119"/>
                    </a:cubicBezTo>
                    <a:cubicBezTo>
                      <a:pt x="1598" y="1120"/>
                      <a:pt x="1598" y="1120"/>
                      <a:pt x="1598" y="1120"/>
                    </a:cubicBezTo>
                    <a:cubicBezTo>
                      <a:pt x="1599" y="1120"/>
                      <a:pt x="1599" y="1120"/>
                      <a:pt x="1599" y="1120"/>
                    </a:cubicBezTo>
                    <a:cubicBezTo>
                      <a:pt x="1599" y="1118"/>
                      <a:pt x="1600" y="1117"/>
                      <a:pt x="1600" y="1116"/>
                    </a:cubicBezTo>
                    <a:cubicBezTo>
                      <a:pt x="1600" y="1115"/>
                      <a:pt x="1600" y="1115"/>
                      <a:pt x="1600" y="1115"/>
                    </a:cubicBezTo>
                    <a:cubicBezTo>
                      <a:pt x="1599" y="1115"/>
                      <a:pt x="1599" y="1115"/>
                      <a:pt x="1599" y="1115"/>
                    </a:cubicBezTo>
                    <a:moveTo>
                      <a:pt x="1602" y="1108"/>
                    </a:moveTo>
                    <a:cubicBezTo>
                      <a:pt x="1602" y="1109"/>
                      <a:pt x="1601" y="1110"/>
                      <a:pt x="1601" y="1112"/>
                    </a:cubicBezTo>
                    <a:cubicBezTo>
                      <a:pt x="1601" y="1112"/>
                      <a:pt x="1601" y="1112"/>
                      <a:pt x="1601" y="1112"/>
                    </a:cubicBezTo>
                    <a:cubicBezTo>
                      <a:pt x="1602" y="1112"/>
                      <a:pt x="1602" y="1112"/>
                      <a:pt x="1602" y="1112"/>
                    </a:cubicBezTo>
                    <a:cubicBezTo>
                      <a:pt x="1602" y="1111"/>
                      <a:pt x="1603" y="1110"/>
                      <a:pt x="1603" y="1108"/>
                    </a:cubicBezTo>
                    <a:cubicBezTo>
                      <a:pt x="1603" y="1108"/>
                      <a:pt x="1603" y="1108"/>
                      <a:pt x="1603" y="1108"/>
                    </a:cubicBezTo>
                    <a:cubicBezTo>
                      <a:pt x="1602" y="1108"/>
                      <a:pt x="1602" y="1108"/>
                      <a:pt x="1602" y="1108"/>
                    </a:cubicBezTo>
                    <a:moveTo>
                      <a:pt x="1605" y="1100"/>
                    </a:moveTo>
                    <a:cubicBezTo>
                      <a:pt x="1605" y="1102"/>
                      <a:pt x="1604" y="1103"/>
                      <a:pt x="1604" y="1104"/>
                    </a:cubicBezTo>
                    <a:cubicBezTo>
                      <a:pt x="1604" y="1105"/>
                      <a:pt x="1604" y="1105"/>
                      <a:pt x="1604" y="1105"/>
                    </a:cubicBezTo>
                    <a:cubicBezTo>
                      <a:pt x="1605" y="1104"/>
                      <a:pt x="1605" y="1104"/>
                      <a:pt x="1605" y="1104"/>
                    </a:cubicBezTo>
                    <a:cubicBezTo>
                      <a:pt x="1605" y="1103"/>
                      <a:pt x="1605" y="1102"/>
                      <a:pt x="1606" y="1101"/>
                    </a:cubicBezTo>
                    <a:cubicBezTo>
                      <a:pt x="1606" y="1100"/>
                      <a:pt x="1606" y="1100"/>
                      <a:pt x="1606" y="1100"/>
                    </a:cubicBezTo>
                    <a:cubicBezTo>
                      <a:pt x="1605" y="1100"/>
                      <a:pt x="1605" y="1100"/>
                      <a:pt x="1605" y="1100"/>
                    </a:cubicBezTo>
                    <a:cubicBezTo>
                      <a:pt x="1605" y="1100"/>
                      <a:pt x="1605" y="1100"/>
                      <a:pt x="1605" y="1100"/>
                    </a:cubicBezTo>
                    <a:moveTo>
                      <a:pt x="1608" y="1093"/>
                    </a:moveTo>
                    <a:cubicBezTo>
                      <a:pt x="1607" y="1094"/>
                      <a:pt x="1607" y="1095"/>
                      <a:pt x="1606" y="1097"/>
                    </a:cubicBezTo>
                    <a:cubicBezTo>
                      <a:pt x="1607" y="1097"/>
                      <a:pt x="1607" y="1097"/>
                      <a:pt x="1607" y="1097"/>
                    </a:cubicBezTo>
                    <a:cubicBezTo>
                      <a:pt x="1607" y="1097"/>
                      <a:pt x="1607" y="1097"/>
                      <a:pt x="1607" y="1097"/>
                    </a:cubicBezTo>
                    <a:cubicBezTo>
                      <a:pt x="1608" y="1096"/>
                      <a:pt x="1608" y="1094"/>
                      <a:pt x="1609" y="1093"/>
                    </a:cubicBezTo>
                    <a:cubicBezTo>
                      <a:pt x="1608" y="1092"/>
                      <a:pt x="1608" y="1092"/>
                      <a:pt x="1608" y="1092"/>
                    </a:cubicBezTo>
                    <a:cubicBezTo>
                      <a:pt x="1608" y="1093"/>
                      <a:pt x="1608" y="1093"/>
                      <a:pt x="1608" y="1093"/>
                    </a:cubicBezTo>
                    <a:moveTo>
                      <a:pt x="1610" y="1085"/>
                    </a:moveTo>
                    <a:cubicBezTo>
                      <a:pt x="1610" y="1086"/>
                      <a:pt x="1609" y="1088"/>
                      <a:pt x="1609" y="1089"/>
                    </a:cubicBezTo>
                    <a:cubicBezTo>
                      <a:pt x="1609" y="1090"/>
                      <a:pt x="1609" y="1090"/>
                      <a:pt x="1609" y="1090"/>
                    </a:cubicBezTo>
                    <a:cubicBezTo>
                      <a:pt x="1610" y="1089"/>
                      <a:pt x="1610" y="1089"/>
                      <a:pt x="1610" y="1089"/>
                    </a:cubicBezTo>
                    <a:cubicBezTo>
                      <a:pt x="1610" y="1088"/>
                      <a:pt x="1611" y="1087"/>
                      <a:pt x="1611" y="1086"/>
                    </a:cubicBezTo>
                    <a:cubicBezTo>
                      <a:pt x="1611" y="1085"/>
                      <a:pt x="1611" y="1085"/>
                      <a:pt x="1611" y="1085"/>
                    </a:cubicBezTo>
                    <a:cubicBezTo>
                      <a:pt x="1610" y="1085"/>
                      <a:pt x="1610" y="1085"/>
                      <a:pt x="1610" y="1085"/>
                    </a:cubicBezTo>
                    <a:moveTo>
                      <a:pt x="1613" y="1078"/>
                    </a:moveTo>
                    <a:cubicBezTo>
                      <a:pt x="1612" y="1079"/>
                      <a:pt x="1612" y="1080"/>
                      <a:pt x="1611" y="1081"/>
                    </a:cubicBezTo>
                    <a:cubicBezTo>
                      <a:pt x="1612" y="1082"/>
                      <a:pt x="1612" y="1082"/>
                      <a:pt x="1612" y="1082"/>
                    </a:cubicBezTo>
                    <a:cubicBezTo>
                      <a:pt x="1612" y="1082"/>
                      <a:pt x="1612" y="1082"/>
                      <a:pt x="1612" y="1082"/>
                    </a:cubicBezTo>
                    <a:cubicBezTo>
                      <a:pt x="1613" y="1080"/>
                      <a:pt x="1613" y="1079"/>
                      <a:pt x="1614" y="1078"/>
                    </a:cubicBezTo>
                    <a:cubicBezTo>
                      <a:pt x="1613" y="1077"/>
                      <a:pt x="1613" y="1077"/>
                      <a:pt x="1613" y="1077"/>
                    </a:cubicBezTo>
                    <a:cubicBezTo>
                      <a:pt x="1613" y="1078"/>
                      <a:pt x="1613" y="1078"/>
                      <a:pt x="1613" y="1078"/>
                    </a:cubicBezTo>
                    <a:cubicBezTo>
                      <a:pt x="1613" y="1078"/>
                      <a:pt x="1613" y="1078"/>
                      <a:pt x="1613" y="1078"/>
                    </a:cubicBezTo>
                    <a:moveTo>
                      <a:pt x="1615" y="1070"/>
                    </a:moveTo>
                    <a:cubicBezTo>
                      <a:pt x="1615" y="1071"/>
                      <a:pt x="1614" y="1072"/>
                      <a:pt x="1614" y="1074"/>
                    </a:cubicBezTo>
                    <a:cubicBezTo>
                      <a:pt x="1614" y="1074"/>
                      <a:pt x="1614" y="1074"/>
                      <a:pt x="1614" y="1074"/>
                    </a:cubicBezTo>
                    <a:cubicBezTo>
                      <a:pt x="1615" y="1074"/>
                      <a:pt x="1615" y="1074"/>
                      <a:pt x="1615" y="1074"/>
                    </a:cubicBezTo>
                    <a:cubicBezTo>
                      <a:pt x="1615" y="1073"/>
                      <a:pt x="1616" y="1071"/>
                      <a:pt x="1616" y="1070"/>
                    </a:cubicBezTo>
                    <a:cubicBezTo>
                      <a:pt x="1616" y="1070"/>
                      <a:pt x="1616" y="1070"/>
                      <a:pt x="1616" y="1070"/>
                    </a:cubicBezTo>
                    <a:cubicBezTo>
                      <a:pt x="1615" y="1070"/>
                      <a:pt x="1615" y="1070"/>
                      <a:pt x="1615" y="1070"/>
                    </a:cubicBezTo>
                    <a:cubicBezTo>
                      <a:pt x="1615" y="1070"/>
                      <a:pt x="1615" y="1070"/>
                      <a:pt x="1615" y="1070"/>
                    </a:cubicBezTo>
                    <a:moveTo>
                      <a:pt x="1617" y="1062"/>
                    </a:moveTo>
                    <a:cubicBezTo>
                      <a:pt x="1617" y="1064"/>
                      <a:pt x="1617" y="1065"/>
                      <a:pt x="1616" y="1066"/>
                    </a:cubicBezTo>
                    <a:cubicBezTo>
                      <a:pt x="1617" y="1067"/>
                      <a:pt x="1617" y="1067"/>
                      <a:pt x="1617" y="1067"/>
                    </a:cubicBezTo>
                    <a:cubicBezTo>
                      <a:pt x="1617" y="1066"/>
                      <a:pt x="1617" y="1066"/>
                      <a:pt x="1617" y="1066"/>
                    </a:cubicBezTo>
                    <a:cubicBezTo>
                      <a:pt x="1618" y="1065"/>
                      <a:pt x="1618" y="1064"/>
                      <a:pt x="1618" y="1063"/>
                    </a:cubicBezTo>
                    <a:cubicBezTo>
                      <a:pt x="1618" y="1062"/>
                      <a:pt x="1618" y="1062"/>
                      <a:pt x="1618" y="1062"/>
                    </a:cubicBezTo>
                    <a:cubicBezTo>
                      <a:pt x="1617" y="1062"/>
                      <a:pt x="1617" y="1062"/>
                      <a:pt x="1617" y="1062"/>
                    </a:cubicBezTo>
                    <a:moveTo>
                      <a:pt x="1620" y="1055"/>
                    </a:moveTo>
                    <a:cubicBezTo>
                      <a:pt x="1619" y="1056"/>
                      <a:pt x="1619" y="1057"/>
                      <a:pt x="1618" y="1058"/>
                    </a:cubicBezTo>
                    <a:cubicBezTo>
                      <a:pt x="1619" y="1059"/>
                      <a:pt x="1619" y="1059"/>
                      <a:pt x="1619" y="1059"/>
                    </a:cubicBezTo>
                    <a:cubicBezTo>
                      <a:pt x="1619" y="1059"/>
                      <a:pt x="1619" y="1059"/>
                      <a:pt x="1619" y="1059"/>
                    </a:cubicBezTo>
                    <a:cubicBezTo>
                      <a:pt x="1620" y="1057"/>
                      <a:pt x="1620" y="1056"/>
                      <a:pt x="1621" y="1055"/>
                    </a:cubicBezTo>
                    <a:cubicBezTo>
                      <a:pt x="1620" y="1054"/>
                      <a:pt x="1620" y="1054"/>
                      <a:pt x="1620" y="1054"/>
                    </a:cubicBezTo>
                    <a:cubicBezTo>
                      <a:pt x="1620" y="1055"/>
                      <a:pt x="1620" y="1055"/>
                      <a:pt x="1620" y="1055"/>
                    </a:cubicBezTo>
                    <a:moveTo>
                      <a:pt x="1622" y="1047"/>
                    </a:moveTo>
                    <a:cubicBezTo>
                      <a:pt x="1621" y="1048"/>
                      <a:pt x="1621" y="1049"/>
                      <a:pt x="1621" y="1051"/>
                    </a:cubicBezTo>
                    <a:cubicBezTo>
                      <a:pt x="1621" y="1051"/>
                      <a:pt x="1621" y="1051"/>
                      <a:pt x="1621" y="1051"/>
                    </a:cubicBezTo>
                    <a:cubicBezTo>
                      <a:pt x="1622" y="1051"/>
                      <a:pt x="1622" y="1051"/>
                      <a:pt x="1622" y="1051"/>
                    </a:cubicBezTo>
                    <a:cubicBezTo>
                      <a:pt x="1622" y="1050"/>
                      <a:pt x="1622" y="1048"/>
                      <a:pt x="1623" y="1047"/>
                    </a:cubicBezTo>
                    <a:cubicBezTo>
                      <a:pt x="1622" y="1047"/>
                      <a:pt x="1622" y="1047"/>
                      <a:pt x="1622" y="1047"/>
                    </a:cubicBezTo>
                    <a:cubicBezTo>
                      <a:pt x="1622" y="1047"/>
                      <a:pt x="1622" y="1047"/>
                      <a:pt x="1622" y="1047"/>
                    </a:cubicBezTo>
                    <a:moveTo>
                      <a:pt x="1624" y="1039"/>
                    </a:moveTo>
                    <a:cubicBezTo>
                      <a:pt x="1624" y="1040"/>
                      <a:pt x="1623" y="1042"/>
                      <a:pt x="1623" y="1043"/>
                    </a:cubicBezTo>
                    <a:cubicBezTo>
                      <a:pt x="1623" y="1044"/>
                      <a:pt x="1623" y="1044"/>
                      <a:pt x="1623" y="1044"/>
                    </a:cubicBezTo>
                    <a:cubicBezTo>
                      <a:pt x="1624" y="1043"/>
                      <a:pt x="1624" y="1043"/>
                      <a:pt x="1624" y="1043"/>
                    </a:cubicBezTo>
                    <a:cubicBezTo>
                      <a:pt x="1624" y="1042"/>
                      <a:pt x="1624" y="1041"/>
                      <a:pt x="1625" y="1039"/>
                    </a:cubicBezTo>
                    <a:cubicBezTo>
                      <a:pt x="1624" y="1039"/>
                      <a:pt x="1624" y="1039"/>
                      <a:pt x="1624" y="1039"/>
                    </a:cubicBezTo>
                    <a:cubicBezTo>
                      <a:pt x="1624" y="1039"/>
                      <a:pt x="1624" y="1039"/>
                      <a:pt x="1624" y="1039"/>
                    </a:cubicBezTo>
                    <a:moveTo>
                      <a:pt x="1626" y="1031"/>
                    </a:moveTo>
                    <a:cubicBezTo>
                      <a:pt x="1626" y="1033"/>
                      <a:pt x="1625" y="1034"/>
                      <a:pt x="1625" y="1035"/>
                    </a:cubicBezTo>
                    <a:cubicBezTo>
                      <a:pt x="1625" y="1036"/>
                      <a:pt x="1625" y="1036"/>
                      <a:pt x="1625" y="1036"/>
                    </a:cubicBezTo>
                    <a:cubicBezTo>
                      <a:pt x="1626" y="1036"/>
                      <a:pt x="1626" y="1036"/>
                      <a:pt x="1626" y="1036"/>
                    </a:cubicBezTo>
                    <a:cubicBezTo>
                      <a:pt x="1626" y="1034"/>
                      <a:pt x="1627" y="1033"/>
                      <a:pt x="1627" y="1032"/>
                    </a:cubicBezTo>
                    <a:cubicBezTo>
                      <a:pt x="1626" y="1031"/>
                      <a:pt x="1626" y="1031"/>
                      <a:pt x="1626" y="1031"/>
                    </a:cubicBezTo>
                    <a:cubicBezTo>
                      <a:pt x="1626" y="1031"/>
                      <a:pt x="1626" y="1031"/>
                      <a:pt x="1626" y="1031"/>
                    </a:cubicBezTo>
                    <a:moveTo>
                      <a:pt x="1628" y="1024"/>
                    </a:moveTo>
                    <a:cubicBezTo>
                      <a:pt x="1627" y="1025"/>
                      <a:pt x="1627" y="1026"/>
                      <a:pt x="1627" y="1028"/>
                    </a:cubicBezTo>
                    <a:cubicBezTo>
                      <a:pt x="1627" y="1028"/>
                      <a:pt x="1627" y="1028"/>
                      <a:pt x="1627" y="1028"/>
                    </a:cubicBezTo>
                    <a:cubicBezTo>
                      <a:pt x="1628" y="1028"/>
                      <a:pt x="1628" y="1028"/>
                      <a:pt x="1628" y="1028"/>
                    </a:cubicBezTo>
                    <a:cubicBezTo>
                      <a:pt x="1628" y="1027"/>
                      <a:pt x="1628" y="1025"/>
                      <a:pt x="1629" y="1024"/>
                    </a:cubicBezTo>
                    <a:cubicBezTo>
                      <a:pt x="1628" y="1023"/>
                      <a:pt x="1628" y="1023"/>
                      <a:pt x="1628" y="1023"/>
                    </a:cubicBezTo>
                    <a:cubicBezTo>
                      <a:pt x="1628" y="1024"/>
                      <a:pt x="1628" y="1024"/>
                      <a:pt x="1628" y="1024"/>
                    </a:cubicBezTo>
                    <a:cubicBezTo>
                      <a:pt x="1628" y="1024"/>
                      <a:pt x="1628" y="1024"/>
                      <a:pt x="1628" y="1024"/>
                    </a:cubicBezTo>
                    <a:moveTo>
                      <a:pt x="1630" y="1016"/>
                    </a:moveTo>
                    <a:cubicBezTo>
                      <a:pt x="1629" y="1017"/>
                      <a:pt x="1629" y="1019"/>
                      <a:pt x="1629" y="1020"/>
                    </a:cubicBezTo>
                    <a:cubicBezTo>
                      <a:pt x="1629" y="1020"/>
                      <a:pt x="1629" y="1020"/>
                      <a:pt x="1629" y="1020"/>
                    </a:cubicBezTo>
                    <a:cubicBezTo>
                      <a:pt x="1630" y="1020"/>
                      <a:pt x="1630" y="1020"/>
                      <a:pt x="1630" y="1020"/>
                    </a:cubicBezTo>
                    <a:cubicBezTo>
                      <a:pt x="1630" y="1019"/>
                      <a:pt x="1630" y="1017"/>
                      <a:pt x="1631" y="1016"/>
                    </a:cubicBezTo>
                    <a:cubicBezTo>
                      <a:pt x="1630" y="1016"/>
                      <a:pt x="1630" y="1016"/>
                      <a:pt x="1630" y="1016"/>
                    </a:cubicBezTo>
                    <a:cubicBezTo>
                      <a:pt x="1630" y="1016"/>
                      <a:pt x="1630" y="1016"/>
                      <a:pt x="1630" y="1016"/>
                    </a:cubicBezTo>
                    <a:moveTo>
                      <a:pt x="1631" y="1008"/>
                    </a:moveTo>
                    <a:cubicBezTo>
                      <a:pt x="1631" y="1009"/>
                      <a:pt x="1631" y="1011"/>
                      <a:pt x="1631" y="1012"/>
                    </a:cubicBezTo>
                    <a:cubicBezTo>
                      <a:pt x="1631" y="1013"/>
                      <a:pt x="1631" y="1013"/>
                      <a:pt x="1631" y="1013"/>
                    </a:cubicBezTo>
                    <a:cubicBezTo>
                      <a:pt x="1632" y="1012"/>
                      <a:pt x="1632" y="1012"/>
                      <a:pt x="1632" y="1012"/>
                    </a:cubicBezTo>
                    <a:cubicBezTo>
                      <a:pt x="1632" y="1011"/>
                      <a:pt x="1632" y="1010"/>
                      <a:pt x="1632" y="1008"/>
                    </a:cubicBezTo>
                    <a:cubicBezTo>
                      <a:pt x="1632" y="1008"/>
                      <a:pt x="1632" y="1008"/>
                      <a:pt x="1632" y="1008"/>
                    </a:cubicBezTo>
                    <a:cubicBezTo>
                      <a:pt x="1631" y="1008"/>
                      <a:pt x="1631" y="1008"/>
                      <a:pt x="1631" y="1008"/>
                    </a:cubicBezTo>
                    <a:moveTo>
                      <a:pt x="1633" y="1000"/>
                    </a:moveTo>
                    <a:cubicBezTo>
                      <a:pt x="1633" y="1002"/>
                      <a:pt x="1633" y="1003"/>
                      <a:pt x="1632" y="1004"/>
                    </a:cubicBezTo>
                    <a:cubicBezTo>
                      <a:pt x="1633" y="1005"/>
                      <a:pt x="1633" y="1005"/>
                      <a:pt x="1633" y="1005"/>
                    </a:cubicBezTo>
                    <a:cubicBezTo>
                      <a:pt x="1633" y="1005"/>
                      <a:pt x="1633" y="1005"/>
                      <a:pt x="1633" y="1005"/>
                    </a:cubicBezTo>
                    <a:cubicBezTo>
                      <a:pt x="1634" y="1003"/>
                      <a:pt x="1634" y="1002"/>
                      <a:pt x="1634" y="1001"/>
                    </a:cubicBezTo>
                    <a:cubicBezTo>
                      <a:pt x="1634" y="1000"/>
                      <a:pt x="1634" y="1000"/>
                      <a:pt x="1634" y="1000"/>
                    </a:cubicBezTo>
                    <a:cubicBezTo>
                      <a:pt x="1633" y="1000"/>
                      <a:pt x="1633" y="1000"/>
                      <a:pt x="1633" y="1000"/>
                    </a:cubicBezTo>
                    <a:moveTo>
                      <a:pt x="1635" y="993"/>
                    </a:moveTo>
                    <a:cubicBezTo>
                      <a:pt x="1635" y="994"/>
                      <a:pt x="1634" y="995"/>
                      <a:pt x="1634" y="996"/>
                    </a:cubicBezTo>
                    <a:cubicBezTo>
                      <a:pt x="1634" y="997"/>
                      <a:pt x="1634" y="997"/>
                      <a:pt x="1634" y="997"/>
                    </a:cubicBezTo>
                    <a:cubicBezTo>
                      <a:pt x="1635" y="997"/>
                      <a:pt x="1635" y="997"/>
                      <a:pt x="1635" y="997"/>
                    </a:cubicBezTo>
                    <a:cubicBezTo>
                      <a:pt x="1635" y="995"/>
                      <a:pt x="1636" y="994"/>
                      <a:pt x="1636" y="993"/>
                    </a:cubicBezTo>
                    <a:cubicBezTo>
                      <a:pt x="1635" y="992"/>
                      <a:pt x="1635" y="992"/>
                      <a:pt x="1635" y="992"/>
                    </a:cubicBezTo>
                    <a:cubicBezTo>
                      <a:pt x="1635" y="993"/>
                      <a:pt x="1635" y="993"/>
                      <a:pt x="1635" y="993"/>
                    </a:cubicBezTo>
                    <a:moveTo>
                      <a:pt x="1636" y="985"/>
                    </a:moveTo>
                    <a:cubicBezTo>
                      <a:pt x="1636" y="986"/>
                      <a:pt x="1636" y="987"/>
                      <a:pt x="1636" y="989"/>
                    </a:cubicBezTo>
                    <a:cubicBezTo>
                      <a:pt x="1636" y="989"/>
                      <a:pt x="1636" y="989"/>
                      <a:pt x="1636" y="989"/>
                    </a:cubicBezTo>
                    <a:cubicBezTo>
                      <a:pt x="1637" y="989"/>
                      <a:pt x="1637" y="989"/>
                      <a:pt x="1637" y="989"/>
                    </a:cubicBezTo>
                    <a:cubicBezTo>
                      <a:pt x="1637" y="988"/>
                      <a:pt x="1637" y="986"/>
                      <a:pt x="1637" y="985"/>
                    </a:cubicBezTo>
                    <a:cubicBezTo>
                      <a:pt x="1637" y="984"/>
                      <a:pt x="1637" y="984"/>
                      <a:pt x="1637" y="984"/>
                    </a:cubicBezTo>
                    <a:cubicBezTo>
                      <a:pt x="1636" y="985"/>
                      <a:pt x="1636" y="985"/>
                      <a:pt x="1636" y="985"/>
                    </a:cubicBezTo>
                    <a:moveTo>
                      <a:pt x="1638" y="977"/>
                    </a:moveTo>
                    <a:cubicBezTo>
                      <a:pt x="1638" y="978"/>
                      <a:pt x="1637" y="980"/>
                      <a:pt x="1637" y="981"/>
                    </a:cubicBezTo>
                    <a:cubicBezTo>
                      <a:pt x="1638" y="981"/>
                      <a:pt x="1638" y="981"/>
                      <a:pt x="1638" y="981"/>
                    </a:cubicBezTo>
                    <a:cubicBezTo>
                      <a:pt x="1638" y="981"/>
                      <a:pt x="1638" y="981"/>
                      <a:pt x="1638" y="981"/>
                    </a:cubicBezTo>
                    <a:cubicBezTo>
                      <a:pt x="1638" y="980"/>
                      <a:pt x="1639" y="978"/>
                      <a:pt x="1639" y="977"/>
                    </a:cubicBezTo>
                    <a:cubicBezTo>
                      <a:pt x="1638" y="977"/>
                      <a:pt x="1638" y="977"/>
                      <a:pt x="1638" y="977"/>
                    </a:cubicBezTo>
                    <a:cubicBezTo>
                      <a:pt x="1638" y="977"/>
                      <a:pt x="1638" y="977"/>
                      <a:pt x="1638" y="977"/>
                    </a:cubicBezTo>
                    <a:moveTo>
                      <a:pt x="1639" y="969"/>
                    </a:moveTo>
                    <a:cubicBezTo>
                      <a:pt x="1639" y="970"/>
                      <a:pt x="1639" y="972"/>
                      <a:pt x="1639" y="973"/>
                    </a:cubicBezTo>
                    <a:cubicBezTo>
                      <a:pt x="1639" y="974"/>
                      <a:pt x="1639" y="974"/>
                      <a:pt x="1639" y="974"/>
                    </a:cubicBezTo>
                    <a:cubicBezTo>
                      <a:pt x="1640" y="973"/>
                      <a:pt x="1640" y="973"/>
                      <a:pt x="1640" y="973"/>
                    </a:cubicBezTo>
                    <a:cubicBezTo>
                      <a:pt x="1640" y="972"/>
                      <a:pt x="1640" y="971"/>
                      <a:pt x="1640" y="969"/>
                    </a:cubicBezTo>
                    <a:cubicBezTo>
                      <a:pt x="1640" y="969"/>
                      <a:pt x="1640" y="969"/>
                      <a:pt x="1640" y="969"/>
                    </a:cubicBezTo>
                    <a:cubicBezTo>
                      <a:pt x="1639" y="969"/>
                      <a:pt x="1639" y="969"/>
                      <a:pt x="1639" y="969"/>
                    </a:cubicBezTo>
                    <a:moveTo>
                      <a:pt x="1641" y="961"/>
                    </a:moveTo>
                    <a:cubicBezTo>
                      <a:pt x="1640" y="962"/>
                      <a:pt x="1640" y="964"/>
                      <a:pt x="1640" y="965"/>
                    </a:cubicBezTo>
                    <a:cubicBezTo>
                      <a:pt x="1640" y="966"/>
                      <a:pt x="1640" y="966"/>
                      <a:pt x="1640" y="966"/>
                    </a:cubicBezTo>
                    <a:cubicBezTo>
                      <a:pt x="1641" y="965"/>
                      <a:pt x="1641" y="965"/>
                      <a:pt x="1641" y="965"/>
                    </a:cubicBezTo>
                    <a:cubicBezTo>
                      <a:pt x="1641" y="964"/>
                      <a:pt x="1641" y="963"/>
                      <a:pt x="1642" y="961"/>
                    </a:cubicBezTo>
                    <a:cubicBezTo>
                      <a:pt x="1641" y="961"/>
                      <a:pt x="1641" y="961"/>
                      <a:pt x="1641" y="961"/>
                    </a:cubicBezTo>
                    <a:cubicBezTo>
                      <a:pt x="1641" y="961"/>
                      <a:pt x="1641" y="961"/>
                      <a:pt x="1641" y="961"/>
                    </a:cubicBezTo>
                    <a:moveTo>
                      <a:pt x="1642" y="953"/>
                    </a:moveTo>
                    <a:cubicBezTo>
                      <a:pt x="1642" y="955"/>
                      <a:pt x="1641" y="956"/>
                      <a:pt x="1641" y="957"/>
                    </a:cubicBezTo>
                    <a:cubicBezTo>
                      <a:pt x="1642" y="958"/>
                      <a:pt x="1642" y="958"/>
                      <a:pt x="1642" y="958"/>
                    </a:cubicBezTo>
                    <a:cubicBezTo>
                      <a:pt x="1642" y="957"/>
                      <a:pt x="1642" y="957"/>
                      <a:pt x="1642" y="957"/>
                    </a:cubicBezTo>
                    <a:cubicBezTo>
                      <a:pt x="1642" y="956"/>
                      <a:pt x="1643" y="955"/>
                      <a:pt x="1643" y="953"/>
                    </a:cubicBezTo>
                    <a:cubicBezTo>
                      <a:pt x="1642" y="953"/>
                      <a:pt x="1642" y="953"/>
                      <a:pt x="1642" y="953"/>
                    </a:cubicBezTo>
                    <a:cubicBezTo>
                      <a:pt x="1642" y="953"/>
                      <a:pt x="1642" y="953"/>
                      <a:pt x="1642" y="953"/>
                    </a:cubicBezTo>
                    <a:moveTo>
                      <a:pt x="1643" y="945"/>
                    </a:moveTo>
                    <a:cubicBezTo>
                      <a:pt x="1643" y="947"/>
                      <a:pt x="1643" y="948"/>
                      <a:pt x="1642" y="949"/>
                    </a:cubicBezTo>
                    <a:cubicBezTo>
                      <a:pt x="1643" y="950"/>
                      <a:pt x="1643" y="950"/>
                      <a:pt x="1643" y="950"/>
                    </a:cubicBezTo>
                    <a:cubicBezTo>
                      <a:pt x="1643" y="949"/>
                      <a:pt x="1643" y="949"/>
                      <a:pt x="1643" y="949"/>
                    </a:cubicBezTo>
                    <a:cubicBezTo>
                      <a:pt x="1644" y="948"/>
                      <a:pt x="1644" y="947"/>
                      <a:pt x="1644" y="946"/>
                    </a:cubicBezTo>
                    <a:cubicBezTo>
                      <a:pt x="1644" y="945"/>
                      <a:pt x="1644" y="945"/>
                      <a:pt x="1644" y="945"/>
                    </a:cubicBezTo>
                    <a:cubicBezTo>
                      <a:pt x="1643" y="945"/>
                      <a:pt x="1643" y="945"/>
                      <a:pt x="1643" y="945"/>
                    </a:cubicBezTo>
                    <a:moveTo>
                      <a:pt x="1644" y="937"/>
                    </a:moveTo>
                    <a:cubicBezTo>
                      <a:pt x="1644" y="939"/>
                      <a:pt x="1644" y="940"/>
                      <a:pt x="1644" y="941"/>
                    </a:cubicBezTo>
                    <a:cubicBezTo>
                      <a:pt x="1644" y="942"/>
                      <a:pt x="1644" y="942"/>
                      <a:pt x="1644" y="942"/>
                    </a:cubicBezTo>
                    <a:cubicBezTo>
                      <a:pt x="1645" y="942"/>
                      <a:pt x="1645" y="942"/>
                      <a:pt x="1645" y="942"/>
                    </a:cubicBezTo>
                    <a:cubicBezTo>
                      <a:pt x="1645" y="940"/>
                      <a:pt x="1645" y="939"/>
                      <a:pt x="1645" y="938"/>
                    </a:cubicBezTo>
                    <a:cubicBezTo>
                      <a:pt x="1645" y="937"/>
                      <a:pt x="1645" y="937"/>
                      <a:pt x="1645" y="937"/>
                    </a:cubicBezTo>
                    <a:cubicBezTo>
                      <a:pt x="1644" y="937"/>
                      <a:pt x="1644" y="937"/>
                      <a:pt x="1644" y="937"/>
                    </a:cubicBezTo>
                    <a:moveTo>
                      <a:pt x="1645" y="930"/>
                    </a:moveTo>
                    <a:cubicBezTo>
                      <a:pt x="1645" y="931"/>
                      <a:pt x="1645" y="932"/>
                      <a:pt x="1645" y="934"/>
                    </a:cubicBezTo>
                    <a:cubicBezTo>
                      <a:pt x="1645" y="934"/>
                      <a:pt x="1645" y="934"/>
                      <a:pt x="1645" y="934"/>
                    </a:cubicBezTo>
                    <a:cubicBezTo>
                      <a:pt x="1646" y="934"/>
                      <a:pt x="1646" y="934"/>
                      <a:pt x="1646" y="934"/>
                    </a:cubicBezTo>
                    <a:cubicBezTo>
                      <a:pt x="1646" y="932"/>
                      <a:pt x="1646" y="931"/>
                      <a:pt x="1646" y="930"/>
                    </a:cubicBezTo>
                    <a:cubicBezTo>
                      <a:pt x="1646" y="929"/>
                      <a:pt x="1646" y="929"/>
                      <a:pt x="1646" y="929"/>
                    </a:cubicBezTo>
                    <a:cubicBezTo>
                      <a:pt x="1645" y="930"/>
                      <a:pt x="1645" y="930"/>
                      <a:pt x="1645" y="930"/>
                    </a:cubicBezTo>
                    <a:moveTo>
                      <a:pt x="1646" y="922"/>
                    </a:moveTo>
                    <a:cubicBezTo>
                      <a:pt x="1646" y="923"/>
                      <a:pt x="1646" y="924"/>
                      <a:pt x="1646" y="926"/>
                    </a:cubicBezTo>
                    <a:cubicBezTo>
                      <a:pt x="1646" y="926"/>
                      <a:pt x="1646" y="926"/>
                      <a:pt x="1646" y="926"/>
                    </a:cubicBezTo>
                    <a:cubicBezTo>
                      <a:pt x="1647" y="926"/>
                      <a:pt x="1647" y="926"/>
                      <a:pt x="1647" y="926"/>
                    </a:cubicBezTo>
                    <a:cubicBezTo>
                      <a:pt x="1647" y="924"/>
                      <a:pt x="1647" y="923"/>
                      <a:pt x="1647" y="922"/>
                    </a:cubicBezTo>
                    <a:cubicBezTo>
                      <a:pt x="1647" y="921"/>
                      <a:pt x="1647" y="921"/>
                      <a:pt x="1647" y="921"/>
                    </a:cubicBezTo>
                    <a:cubicBezTo>
                      <a:pt x="1646" y="922"/>
                      <a:pt x="1646" y="922"/>
                      <a:pt x="1646" y="922"/>
                    </a:cubicBezTo>
                    <a:cubicBezTo>
                      <a:pt x="1646" y="922"/>
                      <a:pt x="1646" y="922"/>
                      <a:pt x="1646" y="922"/>
                    </a:cubicBezTo>
                    <a:moveTo>
                      <a:pt x="1647" y="914"/>
                    </a:moveTo>
                    <a:cubicBezTo>
                      <a:pt x="1647" y="915"/>
                      <a:pt x="1647" y="916"/>
                      <a:pt x="1647" y="918"/>
                    </a:cubicBezTo>
                    <a:cubicBezTo>
                      <a:pt x="1647" y="918"/>
                      <a:pt x="1647" y="918"/>
                      <a:pt x="1647" y="918"/>
                    </a:cubicBezTo>
                    <a:cubicBezTo>
                      <a:pt x="1648" y="918"/>
                      <a:pt x="1648" y="918"/>
                      <a:pt x="1648" y="918"/>
                    </a:cubicBezTo>
                    <a:cubicBezTo>
                      <a:pt x="1648" y="916"/>
                      <a:pt x="1648" y="915"/>
                      <a:pt x="1648" y="914"/>
                    </a:cubicBezTo>
                    <a:cubicBezTo>
                      <a:pt x="1648" y="913"/>
                      <a:pt x="1648" y="913"/>
                      <a:pt x="1648" y="913"/>
                    </a:cubicBezTo>
                    <a:cubicBezTo>
                      <a:pt x="1647" y="914"/>
                      <a:pt x="1647" y="914"/>
                      <a:pt x="1647" y="914"/>
                    </a:cubicBezTo>
                    <a:cubicBezTo>
                      <a:pt x="1647" y="914"/>
                      <a:pt x="1647" y="914"/>
                      <a:pt x="1647" y="914"/>
                    </a:cubicBezTo>
                    <a:moveTo>
                      <a:pt x="1648" y="906"/>
                    </a:moveTo>
                    <a:cubicBezTo>
                      <a:pt x="1648" y="907"/>
                      <a:pt x="1648" y="908"/>
                      <a:pt x="1647" y="910"/>
                    </a:cubicBezTo>
                    <a:cubicBezTo>
                      <a:pt x="1648" y="910"/>
                      <a:pt x="1648" y="910"/>
                      <a:pt x="1648" y="910"/>
                    </a:cubicBezTo>
                    <a:cubicBezTo>
                      <a:pt x="1648" y="910"/>
                      <a:pt x="1648" y="910"/>
                      <a:pt x="1648" y="910"/>
                    </a:cubicBezTo>
                    <a:cubicBezTo>
                      <a:pt x="1649" y="909"/>
                      <a:pt x="1649" y="907"/>
                      <a:pt x="1649" y="906"/>
                    </a:cubicBezTo>
                    <a:cubicBezTo>
                      <a:pt x="1648" y="905"/>
                      <a:pt x="1648" y="905"/>
                      <a:pt x="1648" y="905"/>
                    </a:cubicBezTo>
                    <a:cubicBezTo>
                      <a:pt x="1648" y="906"/>
                      <a:pt x="1648" y="906"/>
                      <a:pt x="1648" y="906"/>
                    </a:cubicBezTo>
                    <a:moveTo>
                      <a:pt x="1649" y="898"/>
                    </a:moveTo>
                    <a:cubicBezTo>
                      <a:pt x="1648" y="899"/>
                      <a:pt x="1648" y="900"/>
                      <a:pt x="1648" y="902"/>
                    </a:cubicBezTo>
                    <a:cubicBezTo>
                      <a:pt x="1649" y="902"/>
                      <a:pt x="1649" y="902"/>
                      <a:pt x="1649" y="902"/>
                    </a:cubicBezTo>
                    <a:cubicBezTo>
                      <a:pt x="1649" y="902"/>
                      <a:pt x="1649" y="902"/>
                      <a:pt x="1649" y="902"/>
                    </a:cubicBezTo>
                    <a:cubicBezTo>
                      <a:pt x="1649" y="901"/>
                      <a:pt x="1649" y="899"/>
                      <a:pt x="1650" y="898"/>
                    </a:cubicBezTo>
                    <a:cubicBezTo>
                      <a:pt x="1649" y="897"/>
                      <a:pt x="1649" y="897"/>
                      <a:pt x="1649" y="897"/>
                    </a:cubicBezTo>
                    <a:cubicBezTo>
                      <a:pt x="1649" y="898"/>
                      <a:pt x="1649" y="898"/>
                      <a:pt x="1649" y="898"/>
                    </a:cubicBezTo>
                    <a:cubicBezTo>
                      <a:pt x="1649" y="898"/>
                      <a:pt x="1649" y="898"/>
                      <a:pt x="1649" y="898"/>
                    </a:cubicBezTo>
                    <a:moveTo>
                      <a:pt x="1649" y="890"/>
                    </a:moveTo>
                    <a:cubicBezTo>
                      <a:pt x="1649" y="891"/>
                      <a:pt x="1649" y="893"/>
                      <a:pt x="1649" y="894"/>
                    </a:cubicBezTo>
                    <a:cubicBezTo>
                      <a:pt x="1649" y="894"/>
                      <a:pt x="1649" y="894"/>
                      <a:pt x="1649" y="894"/>
                    </a:cubicBezTo>
                    <a:cubicBezTo>
                      <a:pt x="1650" y="894"/>
                      <a:pt x="1650" y="894"/>
                      <a:pt x="1650" y="894"/>
                    </a:cubicBezTo>
                    <a:cubicBezTo>
                      <a:pt x="1650" y="893"/>
                      <a:pt x="1650" y="891"/>
                      <a:pt x="1650" y="890"/>
                    </a:cubicBezTo>
                    <a:cubicBezTo>
                      <a:pt x="1650" y="889"/>
                      <a:pt x="1650" y="889"/>
                      <a:pt x="1650" y="889"/>
                    </a:cubicBezTo>
                    <a:cubicBezTo>
                      <a:pt x="1649" y="890"/>
                      <a:pt x="1649" y="890"/>
                      <a:pt x="1649" y="890"/>
                    </a:cubicBezTo>
                    <a:moveTo>
                      <a:pt x="1650" y="882"/>
                    </a:moveTo>
                    <a:cubicBezTo>
                      <a:pt x="1650" y="883"/>
                      <a:pt x="1650" y="885"/>
                      <a:pt x="1650" y="886"/>
                    </a:cubicBezTo>
                    <a:cubicBezTo>
                      <a:pt x="1650" y="886"/>
                      <a:pt x="1650" y="886"/>
                      <a:pt x="1650" y="886"/>
                    </a:cubicBezTo>
                    <a:cubicBezTo>
                      <a:pt x="1651" y="886"/>
                      <a:pt x="1651" y="886"/>
                      <a:pt x="1651" y="886"/>
                    </a:cubicBezTo>
                    <a:cubicBezTo>
                      <a:pt x="1651" y="885"/>
                      <a:pt x="1651" y="883"/>
                      <a:pt x="1651" y="882"/>
                    </a:cubicBezTo>
                    <a:cubicBezTo>
                      <a:pt x="1650" y="881"/>
                      <a:pt x="1650" y="881"/>
                      <a:pt x="1650" y="881"/>
                    </a:cubicBezTo>
                    <a:cubicBezTo>
                      <a:pt x="1650" y="882"/>
                      <a:pt x="1650" y="882"/>
                      <a:pt x="1650" y="882"/>
                    </a:cubicBezTo>
                    <a:cubicBezTo>
                      <a:pt x="1650" y="882"/>
                      <a:pt x="1650" y="882"/>
                      <a:pt x="1650" y="882"/>
                    </a:cubicBezTo>
                    <a:moveTo>
                      <a:pt x="1650" y="874"/>
                    </a:moveTo>
                    <a:cubicBezTo>
                      <a:pt x="1650" y="875"/>
                      <a:pt x="1650" y="877"/>
                      <a:pt x="1650" y="878"/>
                    </a:cubicBezTo>
                    <a:cubicBezTo>
                      <a:pt x="1651" y="878"/>
                      <a:pt x="1651" y="878"/>
                      <a:pt x="1651" y="878"/>
                    </a:cubicBezTo>
                    <a:cubicBezTo>
                      <a:pt x="1651" y="878"/>
                      <a:pt x="1651" y="878"/>
                      <a:pt x="1651" y="878"/>
                    </a:cubicBezTo>
                    <a:cubicBezTo>
                      <a:pt x="1651" y="877"/>
                      <a:pt x="1651" y="875"/>
                      <a:pt x="1651" y="874"/>
                    </a:cubicBezTo>
                    <a:cubicBezTo>
                      <a:pt x="1651" y="873"/>
                      <a:pt x="1651" y="873"/>
                      <a:pt x="1651" y="873"/>
                    </a:cubicBezTo>
                    <a:cubicBezTo>
                      <a:pt x="1650" y="874"/>
                      <a:pt x="1650" y="874"/>
                      <a:pt x="1650" y="874"/>
                    </a:cubicBezTo>
                    <a:moveTo>
                      <a:pt x="1651" y="866"/>
                    </a:moveTo>
                    <a:cubicBezTo>
                      <a:pt x="1651" y="867"/>
                      <a:pt x="1651" y="869"/>
                      <a:pt x="1650" y="870"/>
                    </a:cubicBezTo>
                    <a:cubicBezTo>
                      <a:pt x="1651" y="870"/>
                      <a:pt x="1651" y="870"/>
                      <a:pt x="1651" y="870"/>
                    </a:cubicBezTo>
                    <a:cubicBezTo>
                      <a:pt x="1651" y="870"/>
                      <a:pt x="1651" y="870"/>
                      <a:pt x="1651" y="870"/>
                    </a:cubicBezTo>
                    <a:cubicBezTo>
                      <a:pt x="1652" y="869"/>
                      <a:pt x="1652" y="867"/>
                      <a:pt x="1652" y="866"/>
                    </a:cubicBezTo>
                    <a:cubicBezTo>
                      <a:pt x="1651" y="865"/>
                      <a:pt x="1651" y="865"/>
                      <a:pt x="1651" y="865"/>
                    </a:cubicBezTo>
                    <a:cubicBezTo>
                      <a:pt x="1651" y="866"/>
                      <a:pt x="1651" y="866"/>
                      <a:pt x="1651" y="866"/>
                    </a:cubicBezTo>
                    <a:cubicBezTo>
                      <a:pt x="1651" y="866"/>
                      <a:pt x="1651" y="866"/>
                      <a:pt x="1651" y="866"/>
                    </a:cubicBezTo>
                    <a:moveTo>
                      <a:pt x="1651" y="858"/>
                    </a:moveTo>
                    <a:cubicBezTo>
                      <a:pt x="1651" y="859"/>
                      <a:pt x="1651" y="861"/>
                      <a:pt x="1651" y="862"/>
                    </a:cubicBezTo>
                    <a:cubicBezTo>
                      <a:pt x="1651" y="862"/>
                      <a:pt x="1651" y="862"/>
                      <a:pt x="1651" y="862"/>
                    </a:cubicBezTo>
                    <a:cubicBezTo>
                      <a:pt x="1652" y="862"/>
                      <a:pt x="1652" y="862"/>
                      <a:pt x="1652" y="862"/>
                    </a:cubicBezTo>
                    <a:cubicBezTo>
                      <a:pt x="1652" y="861"/>
                      <a:pt x="1652" y="859"/>
                      <a:pt x="1652" y="858"/>
                    </a:cubicBezTo>
                    <a:cubicBezTo>
                      <a:pt x="1652" y="857"/>
                      <a:pt x="1652" y="857"/>
                      <a:pt x="1652" y="857"/>
                    </a:cubicBezTo>
                    <a:cubicBezTo>
                      <a:pt x="1651" y="858"/>
                      <a:pt x="1651" y="858"/>
                      <a:pt x="1651" y="858"/>
                    </a:cubicBezTo>
                    <a:cubicBezTo>
                      <a:pt x="1651" y="858"/>
                      <a:pt x="1651" y="858"/>
                      <a:pt x="1651" y="858"/>
                    </a:cubicBezTo>
                    <a:moveTo>
                      <a:pt x="1651" y="850"/>
                    </a:moveTo>
                    <a:cubicBezTo>
                      <a:pt x="1651" y="851"/>
                      <a:pt x="1651" y="853"/>
                      <a:pt x="1651" y="854"/>
                    </a:cubicBezTo>
                    <a:cubicBezTo>
                      <a:pt x="1652" y="854"/>
                      <a:pt x="1652" y="854"/>
                      <a:pt x="1652" y="854"/>
                    </a:cubicBezTo>
                    <a:cubicBezTo>
                      <a:pt x="1652" y="854"/>
                      <a:pt x="1652" y="854"/>
                      <a:pt x="1652" y="854"/>
                    </a:cubicBezTo>
                    <a:cubicBezTo>
                      <a:pt x="1652" y="853"/>
                      <a:pt x="1652" y="851"/>
                      <a:pt x="1652" y="850"/>
                    </a:cubicBezTo>
                    <a:cubicBezTo>
                      <a:pt x="1652" y="849"/>
                      <a:pt x="1652" y="849"/>
                      <a:pt x="1652" y="849"/>
                    </a:cubicBezTo>
                    <a:cubicBezTo>
                      <a:pt x="1651" y="850"/>
                      <a:pt x="1651" y="850"/>
                      <a:pt x="1651" y="850"/>
                    </a:cubicBezTo>
                    <a:moveTo>
                      <a:pt x="1651" y="842"/>
                    </a:moveTo>
                    <a:cubicBezTo>
                      <a:pt x="1651" y="843"/>
                      <a:pt x="1651" y="845"/>
                      <a:pt x="1651" y="846"/>
                    </a:cubicBezTo>
                    <a:cubicBezTo>
                      <a:pt x="1652" y="847"/>
                      <a:pt x="1652" y="847"/>
                      <a:pt x="1652" y="847"/>
                    </a:cubicBezTo>
                    <a:cubicBezTo>
                      <a:pt x="1652" y="846"/>
                      <a:pt x="1652" y="846"/>
                      <a:pt x="1652" y="846"/>
                    </a:cubicBezTo>
                    <a:cubicBezTo>
                      <a:pt x="1652" y="845"/>
                      <a:pt x="1652" y="843"/>
                      <a:pt x="1652" y="842"/>
                    </a:cubicBezTo>
                    <a:cubicBezTo>
                      <a:pt x="1652" y="842"/>
                      <a:pt x="1652" y="842"/>
                      <a:pt x="1652" y="842"/>
                    </a:cubicBezTo>
                    <a:cubicBezTo>
                      <a:pt x="1651" y="842"/>
                      <a:pt x="1651" y="842"/>
                      <a:pt x="1651" y="842"/>
                    </a:cubicBezTo>
                    <a:moveTo>
                      <a:pt x="1652" y="834"/>
                    </a:moveTo>
                    <a:cubicBezTo>
                      <a:pt x="1652" y="835"/>
                      <a:pt x="1652" y="837"/>
                      <a:pt x="1652" y="838"/>
                    </a:cubicBezTo>
                    <a:cubicBezTo>
                      <a:pt x="1652" y="839"/>
                      <a:pt x="1652" y="839"/>
                      <a:pt x="1652" y="839"/>
                    </a:cubicBezTo>
                    <a:cubicBezTo>
                      <a:pt x="1653" y="838"/>
                      <a:pt x="1653" y="838"/>
                      <a:pt x="1653" y="838"/>
                    </a:cubicBezTo>
                    <a:cubicBezTo>
                      <a:pt x="1653" y="837"/>
                      <a:pt x="1653" y="835"/>
                      <a:pt x="1653" y="834"/>
                    </a:cubicBezTo>
                    <a:cubicBezTo>
                      <a:pt x="1652" y="834"/>
                      <a:pt x="1652" y="834"/>
                      <a:pt x="1652" y="834"/>
                    </a:cubicBezTo>
                    <a:cubicBezTo>
                      <a:pt x="1652" y="834"/>
                      <a:pt x="1652" y="834"/>
                      <a:pt x="1652" y="834"/>
                    </a:cubicBezTo>
                    <a:cubicBezTo>
                      <a:pt x="1652" y="834"/>
                      <a:pt x="1652" y="834"/>
                      <a:pt x="1652" y="83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Freeform 221"/>
              <p:cNvSpPr>
                <a:spLocks noEditPoints="1"/>
              </p:cNvSpPr>
              <p:nvPr/>
            </p:nvSpPr>
            <p:spPr bwMode="auto">
              <a:xfrm>
                <a:off x="745" y="759"/>
                <a:ext cx="445" cy="752"/>
              </a:xfrm>
              <a:custGeom>
                <a:avLst/>
                <a:gdLst>
                  <a:gd name="T0" fmla="*/ 64 w 188"/>
                  <a:gd name="T1" fmla="*/ 99 h 318"/>
                  <a:gd name="T2" fmla="*/ 64 w 188"/>
                  <a:gd name="T3" fmla="*/ 99 h 318"/>
                  <a:gd name="T4" fmla="*/ 66 w 188"/>
                  <a:gd name="T5" fmla="*/ 95 h 318"/>
                  <a:gd name="T6" fmla="*/ 67 w 188"/>
                  <a:gd name="T7" fmla="*/ 95 h 318"/>
                  <a:gd name="T8" fmla="*/ 67 w 188"/>
                  <a:gd name="T9" fmla="*/ 96 h 318"/>
                  <a:gd name="T10" fmla="*/ 65 w 188"/>
                  <a:gd name="T11" fmla="*/ 99 h 318"/>
                  <a:gd name="T12" fmla="*/ 64 w 188"/>
                  <a:gd name="T13" fmla="*/ 99 h 318"/>
                  <a:gd name="T14" fmla="*/ 0 w 188"/>
                  <a:gd name="T15" fmla="*/ 0 h 318"/>
                  <a:gd name="T16" fmla="*/ 61 w 188"/>
                  <a:gd name="T17" fmla="*/ 104 h 318"/>
                  <a:gd name="T18" fmla="*/ 62 w 188"/>
                  <a:gd name="T19" fmla="*/ 102 h 318"/>
                  <a:gd name="T20" fmla="*/ 63 w 188"/>
                  <a:gd name="T21" fmla="*/ 102 h 318"/>
                  <a:gd name="T22" fmla="*/ 63 w 188"/>
                  <a:gd name="T23" fmla="*/ 102 h 318"/>
                  <a:gd name="T24" fmla="*/ 62 w 188"/>
                  <a:gd name="T25" fmla="*/ 105 h 318"/>
                  <a:gd name="T26" fmla="*/ 188 w 188"/>
                  <a:gd name="T27" fmla="*/ 318 h 318"/>
                  <a:gd name="T28" fmla="*/ 188 w 188"/>
                  <a:gd name="T29" fmla="*/ 289 h 318"/>
                  <a:gd name="T30" fmla="*/ 71 w 188"/>
                  <a:gd name="T31" fmla="*/ 90 h 318"/>
                  <a:gd name="T32" fmla="*/ 69 w 188"/>
                  <a:gd name="T33" fmla="*/ 92 h 318"/>
                  <a:gd name="T34" fmla="*/ 69 w 188"/>
                  <a:gd name="T35" fmla="*/ 92 h 318"/>
                  <a:gd name="T36" fmla="*/ 69 w 188"/>
                  <a:gd name="T37" fmla="*/ 92 h 318"/>
                  <a:gd name="T38" fmla="*/ 68 w 188"/>
                  <a:gd name="T39" fmla="*/ 92 h 318"/>
                  <a:gd name="T40" fmla="*/ 70 w 188"/>
                  <a:gd name="T41" fmla="*/ 89 h 318"/>
                  <a:gd name="T42" fmla="*/ 23 w 188"/>
                  <a:gd name="T43" fmla="*/ 10 h 318"/>
                  <a:gd name="T44" fmla="*/ 0 w 188"/>
                  <a:gd name="T45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8" h="318">
                    <a:moveTo>
                      <a:pt x="64" y="99"/>
                    </a:moveTo>
                    <a:cubicBezTo>
                      <a:pt x="64" y="99"/>
                      <a:pt x="64" y="99"/>
                      <a:pt x="64" y="99"/>
                    </a:cubicBezTo>
                    <a:cubicBezTo>
                      <a:pt x="65" y="97"/>
                      <a:pt x="66" y="96"/>
                      <a:pt x="66" y="95"/>
                    </a:cubicBezTo>
                    <a:cubicBezTo>
                      <a:pt x="67" y="95"/>
                      <a:pt x="67" y="95"/>
                      <a:pt x="67" y="95"/>
                    </a:cubicBezTo>
                    <a:cubicBezTo>
                      <a:pt x="67" y="96"/>
                      <a:pt x="67" y="96"/>
                      <a:pt x="67" y="96"/>
                    </a:cubicBezTo>
                    <a:cubicBezTo>
                      <a:pt x="66" y="97"/>
                      <a:pt x="66" y="98"/>
                      <a:pt x="65" y="99"/>
                    </a:cubicBezTo>
                    <a:cubicBezTo>
                      <a:pt x="64" y="99"/>
                      <a:pt x="64" y="99"/>
                      <a:pt x="64" y="99"/>
                    </a:cubicBezTo>
                    <a:moveTo>
                      <a:pt x="0" y="0"/>
                    </a:moveTo>
                    <a:cubicBezTo>
                      <a:pt x="61" y="104"/>
                      <a:pt x="61" y="104"/>
                      <a:pt x="61" y="104"/>
                    </a:cubicBezTo>
                    <a:cubicBezTo>
                      <a:pt x="61" y="103"/>
                      <a:pt x="62" y="102"/>
                      <a:pt x="62" y="102"/>
                    </a:cubicBezTo>
                    <a:cubicBezTo>
                      <a:pt x="63" y="102"/>
                      <a:pt x="63" y="102"/>
                      <a:pt x="63" y="102"/>
                    </a:cubicBezTo>
                    <a:cubicBezTo>
                      <a:pt x="63" y="102"/>
                      <a:pt x="63" y="102"/>
                      <a:pt x="63" y="102"/>
                    </a:cubicBezTo>
                    <a:cubicBezTo>
                      <a:pt x="63" y="103"/>
                      <a:pt x="62" y="104"/>
                      <a:pt x="62" y="105"/>
                    </a:cubicBezTo>
                    <a:cubicBezTo>
                      <a:pt x="188" y="318"/>
                      <a:pt x="188" y="318"/>
                      <a:pt x="188" y="318"/>
                    </a:cubicBezTo>
                    <a:cubicBezTo>
                      <a:pt x="188" y="289"/>
                      <a:pt x="188" y="289"/>
                      <a:pt x="188" y="289"/>
                    </a:cubicBezTo>
                    <a:cubicBezTo>
                      <a:pt x="71" y="90"/>
                      <a:pt x="71" y="90"/>
                      <a:pt x="71" y="90"/>
                    </a:cubicBezTo>
                    <a:cubicBezTo>
                      <a:pt x="70" y="91"/>
                      <a:pt x="70" y="92"/>
                      <a:pt x="69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69" y="91"/>
                      <a:pt x="69" y="90"/>
                      <a:pt x="70" y="8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Freeform 222"/>
              <p:cNvSpPr>
                <a:spLocks noEditPoints="1"/>
              </p:cNvSpPr>
              <p:nvPr/>
            </p:nvSpPr>
            <p:spPr bwMode="auto">
              <a:xfrm>
                <a:off x="889" y="969"/>
                <a:ext cx="24" cy="38"/>
              </a:xfrm>
              <a:custGeom>
                <a:avLst/>
                <a:gdLst>
                  <a:gd name="T0" fmla="*/ 2 w 10"/>
                  <a:gd name="T1" fmla="*/ 13 h 16"/>
                  <a:gd name="T2" fmla="*/ 1 w 10"/>
                  <a:gd name="T3" fmla="*/ 13 h 16"/>
                  <a:gd name="T4" fmla="*/ 0 w 10"/>
                  <a:gd name="T5" fmla="*/ 15 h 16"/>
                  <a:gd name="T6" fmla="*/ 1 w 10"/>
                  <a:gd name="T7" fmla="*/ 16 h 16"/>
                  <a:gd name="T8" fmla="*/ 2 w 10"/>
                  <a:gd name="T9" fmla="*/ 13 h 16"/>
                  <a:gd name="T10" fmla="*/ 2 w 10"/>
                  <a:gd name="T11" fmla="*/ 13 h 16"/>
                  <a:gd name="T12" fmla="*/ 6 w 10"/>
                  <a:gd name="T13" fmla="*/ 6 h 16"/>
                  <a:gd name="T14" fmla="*/ 5 w 10"/>
                  <a:gd name="T15" fmla="*/ 6 h 16"/>
                  <a:gd name="T16" fmla="*/ 3 w 10"/>
                  <a:gd name="T17" fmla="*/ 10 h 16"/>
                  <a:gd name="T18" fmla="*/ 3 w 10"/>
                  <a:gd name="T19" fmla="*/ 10 h 16"/>
                  <a:gd name="T20" fmla="*/ 4 w 10"/>
                  <a:gd name="T21" fmla="*/ 10 h 16"/>
                  <a:gd name="T22" fmla="*/ 6 w 10"/>
                  <a:gd name="T23" fmla="*/ 7 h 16"/>
                  <a:gd name="T24" fmla="*/ 6 w 10"/>
                  <a:gd name="T25" fmla="*/ 6 h 16"/>
                  <a:gd name="T26" fmla="*/ 9 w 10"/>
                  <a:gd name="T27" fmla="*/ 0 h 16"/>
                  <a:gd name="T28" fmla="*/ 7 w 10"/>
                  <a:gd name="T29" fmla="*/ 3 h 16"/>
                  <a:gd name="T30" fmla="*/ 8 w 10"/>
                  <a:gd name="T31" fmla="*/ 3 h 16"/>
                  <a:gd name="T32" fmla="*/ 8 w 10"/>
                  <a:gd name="T33" fmla="*/ 3 h 16"/>
                  <a:gd name="T34" fmla="*/ 8 w 10"/>
                  <a:gd name="T35" fmla="*/ 3 h 16"/>
                  <a:gd name="T36" fmla="*/ 10 w 10"/>
                  <a:gd name="T37" fmla="*/ 1 h 16"/>
                  <a:gd name="T38" fmla="*/ 9 w 10"/>
                  <a:gd name="T3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16">
                    <a:moveTo>
                      <a:pt x="2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0" y="14"/>
                      <a:pt x="0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moveTo>
                      <a:pt x="6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8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9" y="0"/>
                    </a:moveTo>
                    <a:cubicBezTo>
                      <a:pt x="8" y="1"/>
                      <a:pt x="8" y="2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2"/>
                      <a:pt x="10" y="1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Freeform 223"/>
              <p:cNvSpPr>
                <a:spLocks noEditPoints="1"/>
              </p:cNvSpPr>
              <p:nvPr/>
            </p:nvSpPr>
            <p:spPr bwMode="auto">
              <a:xfrm>
                <a:off x="1116" y="1033"/>
                <a:ext cx="575" cy="320"/>
              </a:xfrm>
              <a:custGeom>
                <a:avLst/>
                <a:gdLst>
                  <a:gd name="T0" fmla="*/ 243 w 243"/>
                  <a:gd name="T1" fmla="*/ 119 h 135"/>
                  <a:gd name="T2" fmla="*/ 242 w 243"/>
                  <a:gd name="T3" fmla="*/ 122 h 135"/>
                  <a:gd name="T4" fmla="*/ 243 w 243"/>
                  <a:gd name="T5" fmla="*/ 119 h 135"/>
                  <a:gd name="T6" fmla="*/ 243 w 243"/>
                  <a:gd name="T7" fmla="*/ 119 h 135"/>
                  <a:gd name="T8" fmla="*/ 0 w 243"/>
                  <a:gd name="T9" fmla="*/ 0 h 135"/>
                  <a:gd name="T10" fmla="*/ 15 w 243"/>
                  <a:gd name="T11" fmla="*/ 26 h 135"/>
                  <a:gd name="T12" fmla="*/ 184 w 243"/>
                  <a:gd name="T13" fmla="*/ 100 h 135"/>
                  <a:gd name="T14" fmla="*/ 168 w 243"/>
                  <a:gd name="T15" fmla="*/ 135 h 135"/>
                  <a:gd name="T16" fmla="*/ 169 w 243"/>
                  <a:gd name="T17" fmla="*/ 135 h 135"/>
                  <a:gd name="T18" fmla="*/ 192 w 243"/>
                  <a:gd name="T19" fmla="*/ 84 h 135"/>
                  <a:gd name="T20" fmla="*/ 0 w 243"/>
                  <a:gd name="T21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3" h="135">
                    <a:moveTo>
                      <a:pt x="243" y="119"/>
                    </a:moveTo>
                    <a:cubicBezTo>
                      <a:pt x="242" y="122"/>
                      <a:pt x="242" y="122"/>
                      <a:pt x="242" y="122"/>
                    </a:cubicBezTo>
                    <a:cubicBezTo>
                      <a:pt x="243" y="119"/>
                      <a:pt x="243" y="119"/>
                      <a:pt x="243" y="119"/>
                    </a:cubicBezTo>
                    <a:cubicBezTo>
                      <a:pt x="243" y="119"/>
                      <a:pt x="243" y="119"/>
                      <a:pt x="243" y="119"/>
                    </a:cubicBezTo>
                    <a:moveTo>
                      <a:pt x="0" y="0"/>
                    </a:moveTo>
                    <a:cubicBezTo>
                      <a:pt x="15" y="26"/>
                      <a:pt x="15" y="26"/>
                      <a:pt x="15" y="26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68" y="135"/>
                      <a:pt x="168" y="135"/>
                      <a:pt x="168" y="135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92" y="84"/>
                      <a:pt x="192" y="84"/>
                      <a:pt x="192" y="8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Freeform 224"/>
              <p:cNvSpPr>
                <a:spLocks noEditPoints="1"/>
              </p:cNvSpPr>
              <p:nvPr/>
            </p:nvSpPr>
            <p:spPr bwMode="auto">
              <a:xfrm>
                <a:off x="764" y="721"/>
                <a:ext cx="998" cy="1157"/>
              </a:xfrm>
              <a:custGeom>
                <a:avLst/>
                <a:gdLst>
                  <a:gd name="T0" fmla="*/ 681 w 998"/>
                  <a:gd name="T1" fmla="*/ 1157 h 1157"/>
                  <a:gd name="T2" fmla="*/ 998 w 998"/>
                  <a:gd name="T3" fmla="*/ 438 h 1157"/>
                  <a:gd name="T4" fmla="*/ 0 w 998"/>
                  <a:gd name="T5" fmla="*/ 0 h 1157"/>
                  <a:gd name="T6" fmla="*/ 681 w 998"/>
                  <a:gd name="T7" fmla="*/ 1157 h 1157"/>
                  <a:gd name="T8" fmla="*/ 807 w 998"/>
                  <a:gd name="T9" fmla="*/ 511 h 1157"/>
                  <a:gd name="T10" fmla="*/ 662 w 998"/>
                  <a:gd name="T11" fmla="*/ 838 h 1157"/>
                  <a:gd name="T12" fmla="*/ 352 w 998"/>
                  <a:gd name="T13" fmla="*/ 312 h 1157"/>
                  <a:gd name="T14" fmla="*/ 807 w 998"/>
                  <a:gd name="T15" fmla="*/ 511 h 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98" h="1157">
                    <a:moveTo>
                      <a:pt x="681" y="1157"/>
                    </a:moveTo>
                    <a:lnTo>
                      <a:pt x="998" y="438"/>
                    </a:lnTo>
                    <a:lnTo>
                      <a:pt x="0" y="0"/>
                    </a:lnTo>
                    <a:lnTo>
                      <a:pt x="681" y="1157"/>
                    </a:lnTo>
                    <a:close/>
                    <a:moveTo>
                      <a:pt x="807" y="511"/>
                    </a:moveTo>
                    <a:lnTo>
                      <a:pt x="662" y="838"/>
                    </a:lnTo>
                    <a:lnTo>
                      <a:pt x="352" y="312"/>
                    </a:lnTo>
                    <a:lnTo>
                      <a:pt x="807" y="511"/>
                    </a:lnTo>
                    <a:close/>
                  </a:path>
                </a:pathLst>
              </a:custGeom>
              <a:solidFill>
                <a:srgbClr val="F6BA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225"/>
              <p:cNvSpPr>
                <a:spLocks noEditPoints="1"/>
              </p:cNvSpPr>
              <p:nvPr/>
            </p:nvSpPr>
            <p:spPr bwMode="auto">
              <a:xfrm>
                <a:off x="764" y="721"/>
                <a:ext cx="998" cy="1157"/>
              </a:xfrm>
              <a:custGeom>
                <a:avLst/>
                <a:gdLst>
                  <a:gd name="T0" fmla="*/ 681 w 998"/>
                  <a:gd name="T1" fmla="*/ 1157 h 1157"/>
                  <a:gd name="T2" fmla="*/ 998 w 998"/>
                  <a:gd name="T3" fmla="*/ 438 h 1157"/>
                  <a:gd name="T4" fmla="*/ 0 w 998"/>
                  <a:gd name="T5" fmla="*/ 0 h 1157"/>
                  <a:gd name="T6" fmla="*/ 681 w 998"/>
                  <a:gd name="T7" fmla="*/ 1157 h 1157"/>
                  <a:gd name="T8" fmla="*/ 807 w 998"/>
                  <a:gd name="T9" fmla="*/ 511 h 1157"/>
                  <a:gd name="T10" fmla="*/ 662 w 998"/>
                  <a:gd name="T11" fmla="*/ 838 h 1157"/>
                  <a:gd name="T12" fmla="*/ 352 w 998"/>
                  <a:gd name="T13" fmla="*/ 312 h 1157"/>
                  <a:gd name="T14" fmla="*/ 807 w 998"/>
                  <a:gd name="T15" fmla="*/ 511 h 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98" h="1157">
                    <a:moveTo>
                      <a:pt x="681" y="1157"/>
                    </a:moveTo>
                    <a:lnTo>
                      <a:pt x="998" y="438"/>
                    </a:lnTo>
                    <a:lnTo>
                      <a:pt x="0" y="0"/>
                    </a:lnTo>
                    <a:lnTo>
                      <a:pt x="681" y="1157"/>
                    </a:lnTo>
                    <a:moveTo>
                      <a:pt x="807" y="511"/>
                    </a:moveTo>
                    <a:lnTo>
                      <a:pt x="662" y="838"/>
                    </a:lnTo>
                    <a:lnTo>
                      <a:pt x="352" y="312"/>
                    </a:lnTo>
                    <a:lnTo>
                      <a:pt x="807" y="51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226"/>
              <p:cNvSpPr>
                <a:spLocks/>
              </p:cNvSpPr>
              <p:nvPr/>
            </p:nvSpPr>
            <p:spPr bwMode="auto">
              <a:xfrm>
                <a:off x="1187" y="917"/>
                <a:ext cx="41" cy="64"/>
              </a:xfrm>
              <a:custGeom>
                <a:avLst/>
                <a:gdLst>
                  <a:gd name="T0" fmla="*/ 41 w 41"/>
                  <a:gd name="T1" fmla="*/ 5 h 64"/>
                  <a:gd name="T2" fmla="*/ 12 w 41"/>
                  <a:gd name="T3" fmla="*/ 64 h 64"/>
                  <a:gd name="T4" fmla="*/ 0 w 41"/>
                  <a:gd name="T5" fmla="*/ 60 h 64"/>
                  <a:gd name="T6" fmla="*/ 26 w 41"/>
                  <a:gd name="T7" fmla="*/ 0 h 64"/>
                  <a:gd name="T8" fmla="*/ 41 w 41"/>
                  <a:gd name="T9" fmla="*/ 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4">
                    <a:moveTo>
                      <a:pt x="41" y="5"/>
                    </a:moveTo>
                    <a:lnTo>
                      <a:pt x="12" y="64"/>
                    </a:lnTo>
                    <a:lnTo>
                      <a:pt x="0" y="60"/>
                    </a:lnTo>
                    <a:lnTo>
                      <a:pt x="26" y="0"/>
                    </a:lnTo>
                    <a:lnTo>
                      <a:pt x="41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227"/>
              <p:cNvSpPr>
                <a:spLocks/>
              </p:cNvSpPr>
              <p:nvPr/>
            </p:nvSpPr>
            <p:spPr bwMode="auto">
              <a:xfrm>
                <a:off x="1258" y="941"/>
                <a:ext cx="26" cy="40"/>
              </a:xfrm>
              <a:custGeom>
                <a:avLst/>
                <a:gdLst>
                  <a:gd name="T0" fmla="*/ 26 w 26"/>
                  <a:gd name="T1" fmla="*/ 7 h 40"/>
                  <a:gd name="T2" fmla="*/ 12 w 26"/>
                  <a:gd name="T3" fmla="*/ 40 h 40"/>
                  <a:gd name="T4" fmla="*/ 0 w 26"/>
                  <a:gd name="T5" fmla="*/ 36 h 40"/>
                  <a:gd name="T6" fmla="*/ 15 w 26"/>
                  <a:gd name="T7" fmla="*/ 0 h 40"/>
                  <a:gd name="T8" fmla="*/ 26 w 26"/>
                  <a:gd name="T9" fmla="*/ 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0">
                    <a:moveTo>
                      <a:pt x="26" y="7"/>
                    </a:moveTo>
                    <a:lnTo>
                      <a:pt x="12" y="40"/>
                    </a:lnTo>
                    <a:lnTo>
                      <a:pt x="0" y="36"/>
                    </a:lnTo>
                    <a:lnTo>
                      <a:pt x="15" y="0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228"/>
              <p:cNvSpPr>
                <a:spLocks/>
              </p:cNvSpPr>
              <p:nvPr/>
            </p:nvSpPr>
            <p:spPr bwMode="auto">
              <a:xfrm>
                <a:off x="1303" y="967"/>
                <a:ext cx="41" cy="64"/>
              </a:xfrm>
              <a:custGeom>
                <a:avLst/>
                <a:gdLst>
                  <a:gd name="T0" fmla="*/ 41 w 41"/>
                  <a:gd name="T1" fmla="*/ 5 h 64"/>
                  <a:gd name="T2" fmla="*/ 12 w 41"/>
                  <a:gd name="T3" fmla="*/ 64 h 64"/>
                  <a:gd name="T4" fmla="*/ 0 w 41"/>
                  <a:gd name="T5" fmla="*/ 59 h 64"/>
                  <a:gd name="T6" fmla="*/ 26 w 41"/>
                  <a:gd name="T7" fmla="*/ 0 h 64"/>
                  <a:gd name="T8" fmla="*/ 41 w 41"/>
                  <a:gd name="T9" fmla="*/ 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4">
                    <a:moveTo>
                      <a:pt x="41" y="5"/>
                    </a:moveTo>
                    <a:lnTo>
                      <a:pt x="12" y="64"/>
                    </a:lnTo>
                    <a:lnTo>
                      <a:pt x="0" y="59"/>
                    </a:lnTo>
                    <a:lnTo>
                      <a:pt x="26" y="0"/>
                    </a:lnTo>
                    <a:lnTo>
                      <a:pt x="41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229"/>
              <p:cNvSpPr>
                <a:spLocks/>
              </p:cNvSpPr>
              <p:nvPr/>
            </p:nvSpPr>
            <p:spPr bwMode="auto">
              <a:xfrm>
                <a:off x="1374" y="993"/>
                <a:ext cx="26" cy="38"/>
              </a:xfrm>
              <a:custGeom>
                <a:avLst/>
                <a:gdLst>
                  <a:gd name="T0" fmla="*/ 26 w 26"/>
                  <a:gd name="T1" fmla="*/ 5 h 38"/>
                  <a:gd name="T2" fmla="*/ 12 w 26"/>
                  <a:gd name="T3" fmla="*/ 38 h 38"/>
                  <a:gd name="T4" fmla="*/ 0 w 26"/>
                  <a:gd name="T5" fmla="*/ 33 h 38"/>
                  <a:gd name="T6" fmla="*/ 15 w 26"/>
                  <a:gd name="T7" fmla="*/ 0 h 38"/>
                  <a:gd name="T8" fmla="*/ 26 w 26"/>
                  <a:gd name="T9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8">
                    <a:moveTo>
                      <a:pt x="26" y="5"/>
                    </a:moveTo>
                    <a:lnTo>
                      <a:pt x="12" y="38"/>
                    </a:lnTo>
                    <a:lnTo>
                      <a:pt x="0" y="33"/>
                    </a:lnTo>
                    <a:lnTo>
                      <a:pt x="15" y="0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230"/>
              <p:cNvSpPr>
                <a:spLocks/>
              </p:cNvSpPr>
              <p:nvPr/>
            </p:nvSpPr>
            <p:spPr bwMode="auto">
              <a:xfrm>
                <a:off x="955" y="813"/>
                <a:ext cx="41" cy="67"/>
              </a:xfrm>
              <a:custGeom>
                <a:avLst/>
                <a:gdLst>
                  <a:gd name="T0" fmla="*/ 41 w 41"/>
                  <a:gd name="T1" fmla="*/ 7 h 67"/>
                  <a:gd name="T2" fmla="*/ 12 w 41"/>
                  <a:gd name="T3" fmla="*/ 67 h 67"/>
                  <a:gd name="T4" fmla="*/ 0 w 41"/>
                  <a:gd name="T5" fmla="*/ 62 h 67"/>
                  <a:gd name="T6" fmla="*/ 27 w 41"/>
                  <a:gd name="T7" fmla="*/ 0 h 67"/>
                  <a:gd name="T8" fmla="*/ 41 w 41"/>
                  <a:gd name="T9" fmla="*/ 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7">
                    <a:moveTo>
                      <a:pt x="41" y="7"/>
                    </a:moveTo>
                    <a:lnTo>
                      <a:pt x="12" y="67"/>
                    </a:lnTo>
                    <a:lnTo>
                      <a:pt x="0" y="62"/>
                    </a:lnTo>
                    <a:lnTo>
                      <a:pt x="27" y="0"/>
                    </a:lnTo>
                    <a:lnTo>
                      <a:pt x="41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231"/>
              <p:cNvSpPr>
                <a:spLocks/>
              </p:cNvSpPr>
              <p:nvPr/>
            </p:nvSpPr>
            <p:spPr bwMode="auto">
              <a:xfrm>
                <a:off x="1026" y="839"/>
                <a:ext cx="26" cy="41"/>
              </a:xfrm>
              <a:custGeom>
                <a:avLst/>
                <a:gdLst>
                  <a:gd name="T0" fmla="*/ 26 w 26"/>
                  <a:gd name="T1" fmla="*/ 5 h 41"/>
                  <a:gd name="T2" fmla="*/ 12 w 26"/>
                  <a:gd name="T3" fmla="*/ 41 h 41"/>
                  <a:gd name="T4" fmla="*/ 0 w 26"/>
                  <a:gd name="T5" fmla="*/ 36 h 41"/>
                  <a:gd name="T6" fmla="*/ 15 w 26"/>
                  <a:gd name="T7" fmla="*/ 0 h 41"/>
                  <a:gd name="T8" fmla="*/ 26 w 26"/>
                  <a:gd name="T9" fmla="*/ 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1">
                    <a:moveTo>
                      <a:pt x="26" y="5"/>
                    </a:moveTo>
                    <a:lnTo>
                      <a:pt x="12" y="41"/>
                    </a:lnTo>
                    <a:lnTo>
                      <a:pt x="0" y="36"/>
                    </a:lnTo>
                    <a:lnTo>
                      <a:pt x="15" y="0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232"/>
              <p:cNvSpPr>
                <a:spLocks/>
              </p:cNvSpPr>
              <p:nvPr/>
            </p:nvSpPr>
            <p:spPr bwMode="auto">
              <a:xfrm>
                <a:off x="1071" y="865"/>
                <a:ext cx="41" cy="64"/>
              </a:xfrm>
              <a:custGeom>
                <a:avLst/>
                <a:gdLst>
                  <a:gd name="T0" fmla="*/ 41 w 41"/>
                  <a:gd name="T1" fmla="*/ 5 h 64"/>
                  <a:gd name="T2" fmla="*/ 12 w 41"/>
                  <a:gd name="T3" fmla="*/ 64 h 64"/>
                  <a:gd name="T4" fmla="*/ 0 w 41"/>
                  <a:gd name="T5" fmla="*/ 60 h 64"/>
                  <a:gd name="T6" fmla="*/ 26 w 41"/>
                  <a:gd name="T7" fmla="*/ 0 h 64"/>
                  <a:gd name="T8" fmla="*/ 41 w 41"/>
                  <a:gd name="T9" fmla="*/ 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4">
                    <a:moveTo>
                      <a:pt x="41" y="5"/>
                    </a:moveTo>
                    <a:lnTo>
                      <a:pt x="12" y="64"/>
                    </a:lnTo>
                    <a:lnTo>
                      <a:pt x="0" y="60"/>
                    </a:lnTo>
                    <a:lnTo>
                      <a:pt x="26" y="0"/>
                    </a:lnTo>
                    <a:lnTo>
                      <a:pt x="41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233"/>
              <p:cNvSpPr>
                <a:spLocks/>
              </p:cNvSpPr>
              <p:nvPr/>
            </p:nvSpPr>
            <p:spPr bwMode="auto">
              <a:xfrm>
                <a:off x="1142" y="891"/>
                <a:ext cx="26" cy="38"/>
              </a:xfrm>
              <a:custGeom>
                <a:avLst/>
                <a:gdLst>
                  <a:gd name="T0" fmla="*/ 26 w 26"/>
                  <a:gd name="T1" fmla="*/ 5 h 38"/>
                  <a:gd name="T2" fmla="*/ 12 w 26"/>
                  <a:gd name="T3" fmla="*/ 38 h 38"/>
                  <a:gd name="T4" fmla="*/ 0 w 26"/>
                  <a:gd name="T5" fmla="*/ 34 h 38"/>
                  <a:gd name="T6" fmla="*/ 15 w 26"/>
                  <a:gd name="T7" fmla="*/ 0 h 38"/>
                  <a:gd name="T8" fmla="*/ 26 w 26"/>
                  <a:gd name="T9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8">
                    <a:moveTo>
                      <a:pt x="26" y="5"/>
                    </a:moveTo>
                    <a:lnTo>
                      <a:pt x="12" y="38"/>
                    </a:lnTo>
                    <a:lnTo>
                      <a:pt x="0" y="34"/>
                    </a:lnTo>
                    <a:lnTo>
                      <a:pt x="15" y="0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234"/>
              <p:cNvSpPr>
                <a:spLocks/>
              </p:cNvSpPr>
              <p:nvPr/>
            </p:nvSpPr>
            <p:spPr bwMode="auto">
              <a:xfrm>
                <a:off x="1419" y="1019"/>
                <a:ext cx="41" cy="64"/>
              </a:xfrm>
              <a:custGeom>
                <a:avLst/>
                <a:gdLst>
                  <a:gd name="T0" fmla="*/ 41 w 41"/>
                  <a:gd name="T1" fmla="*/ 5 h 64"/>
                  <a:gd name="T2" fmla="*/ 12 w 41"/>
                  <a:gd name="T3" fmla="*/ 64 h 64"/>
                  <a:gd name="T4" fmla="*/ 0 w 41"/>
                  <a:gd name="T5" fmla="*/ 59 h 64"/>
                  <a:gd name="T6" fmla="*/ 26 w 41"/>
                  <a:gd name="T7" fmla="*/ 0 h 64"/>
                  <a:gd name="T8" fmla="*/ 41 w 41"/>
                  <a:gd name="T9" fmla="*/ 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4">
                    <a:moveTo>
                      <a:pt x="41" y="5"/>
                    </a:moveTo>
                    <a:lnTo>
                      <a:pt x="12" y="64"/>
                    </a:lnTo>
                    <a:lnTo>
                      <a:pt x="0" y="59"/>
                    </a:lnTo>
                    <a:lnTo>
                      <a:pt x="26" y="0"/>
                    </a:lnTo>
                    <a:lnTo>
                      <a:pt x="41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235"/>
              <p:cNvSpPr>
                <a:spLocks/>
              </p:cNvSpPr>
              <p:nvPr/>
            </p:nvSpPr>
            <p:spPr bwMode="auto">
              <a:xfrm>
                <a:off x="1535" y="1069"/>
                <a:ext cx="41" cy="64"/>
              </a:xfrm>
              <a:custGeom>
                <a:avLst/>
                <a:gdLst>
                  <a:gd name="T0" fmla="*/ 41 w 41"/>
                  <a:gd name="T1" fmla="*/ 5 h 64"/>
                  <a:gd name="T2" fmla="*/ 12 w 41"/>
                  <a:gd name="T3" fmla="*/ 64 h 64"/>
                  <a:gd name="T4" fmla="*/ 0 w 41"/>
                  <a:gd name="T5" fmla="*/ 59 h 64"/>
                  <a:gd name="T6" fmla="*/ 26 w 41"/>
                  <a:gd name="T7" fmla="*/ 0 h 64"/>
                  <a:gd name="T8" fmla="*/ 41 w 41"/>
                  <a:gd name="T9" fmla="*/ 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4">
                    <a:moveTo>
                      <a:pt x="41" y="5"/>
                    </a:moveTo>
                    <a:lnTo>
                      <a:pt x="12" y="64"/>
                    </a:lnTo>
                    <a:lnTo>
                      <a:pt x="0" y="59"/>
                    </a:lnTo>
                    <a:lnTo>
                      <a:pt x="26" y="0"/>
                    </a:lnTo>
                    <a:lnTo>
                      <a:pt x="41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236"/>
              <p:cNvSpPr>
                <a:spLocks/>
              </p:cNvSpPr>
              <p:nvPr/>
            </p:nvSpPr>
            <p:spPr bwMode="auto">
              <a:xfrm>
                <a:off x="1490" y="1043"/>
                <a:ext cx="26" cy="40"/>
              </a:xfrm>
              <a:custGeom>
                <a:avLst/>
                <a:gdLst>
                  <a:gd name="T0" fmla="*/ 26 w 26"/>
                  <a:gd name="T1" fmla="*/ 7 h 40"/>
                  <a:gd name="T2" fmla="*/ 12 w 26"/>
                  <a:gd name="T3" fmla="*/ 40 h 40"/>
                  <a:gd name="T4" fmla="*/ 0 w 26"/>
                  <a:gd name="T5" fmla="*/ 35 h 40"/>
                  <a:gd name="T6" fmla="*/ 15 w 26"/>
                  <a:gd name="T7" fmla="*/ 0 h 40"/>
                  <a:gd name="T8" fmla="*/ 26 w 26"/>
                  <a:gd name="T9" fmla="*/ 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0">
                    <a:moveTo>
                      <a:pt x="26" y="7"/>
                    </a:moveTo>
                    <a:lnTo>
                      <a:pt x="12" y="40"/>
                    </a:lnTo>
                    <a:lnTo>
                      <a:pt x="0" y="35"/>
                    </a:lnTo>
                    <a:lnTo>
                      <a:pt x="15" y="0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237"/>
              <p:cNvSpPr>
                <a:spLocks/>
              </p:cNvSpPr>
              <p:nvPr/>
            </p:nvSpPr>
            <p:spPr bwMode="auto">
              <a:xfrm>
                <a:off x="1651" y="1121"/>
                <a:ext cx="40" cy="64"/>
              </a:xfrm>
              <a:custGeom>
                <a:avLst/>
                <a:gdLst>
                  <a:gd name="T0" fmla="*/ 40 w 40"/>
                  <a:gd name="T1" fmla="*/ 5 h 64"/>
                  <a:gd name="T2" fmla="*/ 12 w 40"/>
                  <a:gd name="T3" fmla="*/ 64 h 64"/>
                  <a:gd name="T4" fmla="*/ 0 w 40"/>
                  <a:gd name="T5" fmla="*/ 59 h 64"/>
                  <a:gd name="T6" fmla="*/ 26 w 40"/>
                  <a:gd name="T7" fmla="*/ 0 h 64"/>
                  <a:gd name="T8" fmla="*/ 40 w 40"/>
                  <a:gd name="T9" fmla="*/ 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4">
                    <a:moveTo>
                      <a:pt x="40" y="5"/>
                    </a:moveTo>
                    <a:lnTo>
                      <a:pt x="12" y="64"/>
                    </a:lnTo>
                    <a:lnTo>
                      <a:pt x="0" y="59"/>
                    </a:lnTo>
                    <a:lnTo>
                      <a:pt x="26" y="0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238"/>
              <p:cNvSpPr>
                <a:spLocks/>
              </p:cNvSpPr>
              <p:nvPr/>
            </p:nvSpPr>
            <p:spPr bwMode="auto">
              <a:xfrm>
                <a:off x="1606" y="1095"/>
                <a:ext cx="26" cy="38"/>
              </a:xfrm>
              <a:custGeom>
                <a:avLst/>
                <a:gdLst>
                  <a:gd name="T0" fmla="*/ 26 w 26"/>
                  <a:gd name="T1" fmla="*/ 5 h 38"/>
                  <a:gd name="T2" fmla="*/ 12 w 26"/>
                  <a:gd name="T3" fmla="*/ 38 h 38"/>
                  <a:gd name="T4" fmla="*/ 0 w 26"/>
                  <a:gd name="T5" fmla="*/ 33 h 38"/>
                  <a:gd name="T6" fmla="*/ 14 w 26"/>
                  <a:gd name="T7" fmla="*/ 0 h 38"/>
                  <a:gd name="T8" fmla="*/ 26 w 26"/>
                  <a:gd name="T9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8">
                    <a:moveTo>
                      <a:pt x="26" y="5"/>
                    </a:moveTo>
                    <a:lnTo>
                      <a:pt x="12" y="38"/>
                    </a:lnTo>
                    <a:lnTo>
                      <a:pt x="0" y="33"/>
                    </a:lnTo>
                    <a:lnTo>
                      <a:pt x="14" y="0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239"/>
              <p:cNvSpPr>
                <a:spLocks/>
              </p:cNvSpPr>
              <p:nvPr/>
            </p:nvSpPr>
            <p:spPr bwMode="auto">
              <a:xfrm>
                <a:off x="1545" y="1481"/>
                <a:ext cx="64" cy="40"/>
              </a:xfrm>
              <a:custGeom>
                <a:avLst/>
                <a:gdLst>
                  <a:gd name="T0" fmla="*/ 59 w 64"/>
                  <a:gd name="T1" fmla="*/ 40 h 40"/>
                  <a:gd name="T2" fmla="*/ 0 w 64"/>
                  <a:gd name="T3" fmla="*/ 11 h 40"/>
                  <a:gd name="T4" fmla="*/ 4 w 64"/>
                  <a:gd name="T5" fmla="*/ 0 h 40"/>
                  <a:gd name="T6" fmla="*/ 64 w 64"/>
                  <a:gd name="T7" fmla="*/ 28 h 40"/>
                  <a:gd name="T8" fmla="*/ 59 w 64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40">
                    <a:moveTo>
                      <a:pt x="59" y="40"/>
                    </a:moveTo>
                    <a:lnTo>
                      <a:pt x="0" y="11"/>
                    </a:lnTo>
                    <a:lnTo>
                      <a:pt x="4" y="0"/>
                    </a:lnTo>
                    <a:lnTo>
                      <a:pt x="64" y="28"/>
                    </a:lnTo>
                    <a:lnTo>
                      <a:pt x="59" y="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240"/>
              <p:cNvSpPr>
                <a:spLocks/>
              </p:cNvSpPr>
              <p:nvPr/>
            </p:nvSpPr>
            <p:spPr bwMode="auto">
              <a:xfrm>
                <a:off x="1545" y="1481"/>
                <a:ext cx="64" cy="40"/>
              </a:xfrm>
              <a:custGeom>
                <a:avLst/>
                <a:gdLst>
                  <a:gd name="T0" fmla="*/ 59 w 64"/>
                  <a:gd name="T1" fmla="*/ 40 h 40"/>
                  <a:gd name="T2" fmla="*/ 0 w 64"/>
                  <a:gd name="T3" fmla="*/ 11 h 40"/>
                  <a:gd name="T4" fmla="*/ 4 w 64"/>
                  <a:gd name="T5" fmla="*/ 0 h 40"/>
                  <a:gd name="T6" fmla="*/ 64 w 64"/>
                  <a:gd name="T7" fmla="*/ 28 h 40"/>
                  <a:gd name="T8" fmla="*/ 59 w 64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40">
                    <a:moveTo>
                      <a:pt x="59" y="40"/>
                    </a:moveTo>
                    <a:lnTo>
                      <a:pt x="0" y="11"/>
                    </a:lnTo>
                    <a:lnTo>
                      <a:pt x="4" y="0"/>
                    </a:lnTo>
                    <a:lnTo>
                      <a:pt x="64" y="28"/>
                    </a:lnTo>
                    <a:lnTo>
                      <a:pt x="59" y="4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241"/>
              <p:cNvSpPr>
                <a:spLocks/>
              </p:cNvSpPr>
              <p:nvPr/>
            </p:nvSpPr>
            <p:spPr bwMode="auto">
              <a:xfrm>
                <a:off x="1545" y="1549"/>
                <a:ext cx="38" cy="29"/>
              </a:xfrm>
              <a:custGeom>
                <a:avLst/>
                <a:gdLst>
                  <a:gd name="T0" fmla="*/ 33 w 38"/>
                  <a:gd name="T1" fmla="*/ 29 h 29"/>
                  <a:gd name="T2" fmla="*/ 0 w 38"/>
                  <a:gd name="T3" fmla="*/ 12 h 29"/>
                  <a:gd name="T4" fmla="*/ 4 w 38"/>
                  <a:gd name="T5" fmla="*/ 0 h 29"/>
                  <a:gd name="T6" fmla="*/ 38 w 38"/>
                  <a:gd name="T7" fmla="*/ 17 h 29"/>
                  <a:gd name="T8" fmla="*/ 33 w 3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9">
                    <a:moveTo>
                      <a:pt x="33" y="29"/>
                    </a:moveTo>
                    <a:lnTo>
                      <a:pt x="0" y="12"/>
                    </a:lnTo>
                    <a:lnTo>
                      <a:pt x="4" y="0"/>
                    </a:lnTo>
                    <a:lnTo>
                      <a:pt x="38" y="17"/>
                    </a:lnTo>
                    <a:lnTo>
                      <a:pt x="33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242"/>
              <p:cNvSpPr>
                <a:spLocks/>
              </p:cNvSpPr>
              <p:nvPr/>
            </p:nvSpPr>
            <p:spPr bwMode="auto">
              <a:xfrm>
                <a:off x="1545" y="1549"/>
                <a:ext cx="38" cy="29"/>
              </a:xfrm>
              <a:custGeom>
                <a:avLst/>
                <a:gdLst>
                  <a:gd name="T0" fmla="*/ 33 w 38"/>
                  <a:gd name="T1" fmla="*/ 29 h 29"/>
                  <a:gd name="T2" fmla="*/ 0 w 38"/>
                  <a:gd name="T3" fmla="*/ 12 h 29"/>
                  <a:gd name="T4" fmla="*/ 4 w 38"/>
                  <a:gd name="T5" fmla="*/ 0 h 29"/>
                  <a:gd name="T6" fmla="*/ 38 w 38"/>
                  <a:gd name="T7" fmla="*/ 17 h 29"/>
                  <a:gd name="T8" fmla="*/ 33 w 3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9">
                    <a:moveTo>
                      <a:pt x="33" y="29"/>
                    </a:moveTo>
                    <a:lnTo>
                      <a:pt x="0" y="12"/>
                    </a:lnTo>
                    <a:lnTo>
                      <a:pt x="4" y="0"/>
                    </a:lnTo>
                    <a:lnTo>
                      <a:pt x="38" y="17"/>
                    </a:lnTo>
                    <a:lnTo>
                      <a:pt x="33" y="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243"/>
              <p:cNvSpPr>
                <a:spLocks/>
              </p:cNvSpPr>
              <p:nvPr/>
            </p:nvSpPr>
            <p:spPr bwMode="auto">
              <a:xfrm>
                <a:off x="1493" y="1596"/>
                <a:ext cx="66" cy="38"/>
              </a:xfrm>
              <a:custGeom>
                <a:avLst/>
                <a:gdLst>
                  <a:gd name="T0" fmla="*/ 59 w 66"/>
                  <a:gd name="T1" fmla="*/ 38 h 38"/>
                  <a:gd name="T2" fmla="*/ 0 w 66"/>
                  <a:gd name="T3" fmla="*/ 12 h 38"/>
                  <a:gd name="T4" fmla="*/ 4 w 66"/>
                  <a:gd name="T5" fmla="*/ 0 h 38"/>
                  <a:gd name="T6" fmla="*/ 66 w 66"/>
                  <a:gd name="T7" fmla="*/ 27 h 38"/>
                  <a:gd name="T8" fmla="*/ 59 w 66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38">
                    <a:moveTo>
                      <a:pt x="59" y="38"/>
                    </a:moveTo>
                    <a:lnTo>
                      <a:pt x="0" y="12"/>
                    </a:lnTo>
                    <a:lnTo>
                      <a:pt x="4" y="0"/>
                    </a:lnTo>
                    <a:lnTo>
                      <a:pt x="66" y="27"/>
                    </a:lnTo>
                    <a:lnTo>
                      <a:pt x="59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244"/>
              <p:cNvSpPr>
                <a:spLocks/>
              </p:cNvSpPr>
              <p:nvPr/>
            </p:nvSpPr>
            <p:spPr bwMode="auto">
              <a:xfrm>
                <a:off x="1493" y="1596"/>
                <a:ext cx="66" cy="38"/>
              </a:xfrm>
              <a:custGeom>
                <a:avLst/>
                <a:gdLst>
                  <a:gd name="T0" fmla="*/ 59 w 66"/>
                  <a:gd name="T1" fmla="*/ 38 h 38"/>
                  <a:gd name="T2" fmla="*/ 0 w 66"/>
                  <a:gd name="T3" fmla="*/ 12 h 38"/>
                  <a:gd name="T4" fmla="*/ 4 w 66"/>
                  <a:gd name="T5" fmla="*/ 0 h 38"/>
                  <a:gd name="T6" fmla="*/ 66 w 66"/>
                  <a:gd name="T7" fmla="*/ 27 h 38"/>
                  <a:gd name="T8" fmla="*/ 59 w 66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38">
                    <a:moveTo>
                      <a:pt x="59" y="38"/>
                    </a:moveTo>
                    <a:lnTo>
                      <a:pt x="0" y="12"/>
                    </a:lnTo>
                    <a:lnTo>
                      <a:pt x="4" y="0"/>
                    </a:lnTo>
                    <a:lnTo>
                      <a:pt x="66" y="27"/>
                    </a:lnTo>
                    <a:lnTo>
                      <a:pt x="59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245"/>
              <p:cNvSpPr>
                <a:spLocks/>
              </p:cNvSpPr>
              <p:nvPr/>
            </p:nvSpPr>
            <p:spPr bwMode="auto">
              <a:xfrm>
                <a:off x="1493" y="1665"/>
                <a:ext cx="40" cy="26"/>
              </a:xfrm>
              <a:custGeom>
                <a:avLst/>
                <a:gdLst>
                  <a:gd name="T0" fmla="*/ 35 w 40"/>
                  <a:gd name="T1" fmla="*/ 26 h 26"/>
                  <a:gd name="T2" fmla="*/ 0 w 40"/>
                  <a:gd name="T3" fmla="*/ 12 h 26"/>
                  <a:gd name="T4" fmla="*/ 4 w 40"/>
                  <a:gd name="T5" fmla="*/ 0 h 26"/>
                  <a:gd name="T6" fmla="*/ 40 w 40"/>
                  <a:gd name="T7" fmla="*/ 14 h 26"/>
                  <a:gd name="T8" fmla="*/ 35 w 40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35" y="26"/>
                    </a:moveTo>
                    <a:lnTo>
                      <a:pt x="0" y="12"/>
                    </a:lnTo>
                    <a:lnTo>
                      <a:pt x="4" y="0"/>
                    </a:lnTo>
                    <a:lnTo>
                      <a:pt x="40" y="14"/>
                    </a:lnTo>
                    <a:lnTo>
                      <a:pt x="35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246"/>
              <p:cNvSpPr>
                <a:spLocks/>
              </p:cNvSpPr>
              <p:nvPr/>
            </p:nvSpPr>
            <p:spPr bwMode="auto">
              <a:xfrm>
                <a:off x="1493" y="1665"/>
                <a:ext cx="40" cy="26"/>
              </a:xfrm>
              <a:custGeom>
                <a:avLst/>
                <a:gdLst>
                  <a:gd name="T0" fmla="*/ 35 w 40"/>
                  <a:gd name="T1" fmla="*/ 26 h 26"/>
                  <a:gd name="T2" fmla="*/ 0 w 40"/>
                  <a:gd name="T3" fmla="*/ 12 h 26"/>
                  <a:gd name="T4" fmla="*/ 4 w 40"/>
                  <a:gd name="T5" fmla="*/ 0 h 26"/>
                  <a:gd name="T6" fmla="*/ 40 w 40"/>
                  <a:gd name="T7" fmla="*/ 14 h 26"/>
                  <a:gd name="T8" fmla="*/ 35 w 40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35" y="26"/>
                    </a:moveTo>
                    <a:lnTo>
                      <a:pt x="0" y="12"/>
                    </a:lnTo>
                    <a:lnTo>
                      <a:pt x="4" y="0"/>
                    </a:lnTo>
                    <a:lnTo>
                      <a:pt x="40" y="14"/>
                    </a:lnTo>
                    <a:lnTo>
                      <a:pt x="35" y="2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247"/>
              <p:cNvSpPr>
                <a:spLocks/>
              </p:cNvSpPr>
              <p:nvPr/>
            </p:nvSpPr>
            <p:spPr bwMode="auto">
              <a:xfrm>
                <a:off x="1647" y="1251"/>
                <a:ext cx="63" cy="40"/>
              </a:xfrm>
              <a:custGeom>
                <a:avLst/>
                <a:gdLst>
                  <a:gd name="T0" fmla="*/ 59 w 63"/>
                  <a:gd name="T1" fmla="*/ 40 h 40"/>
                  <a:gd name="T2" fmla="*/ 0 w 63"/>
                  <a:gd name="T3" fmla="*/ 12 h 40"/>
                  <a:gd name="T4" fmla="*/ 4 w 63"/>
                  <a:gd name="T5" fmla="*/ 0 h 40"/>
                  <a:gd name="T6" fmla="*/ 63 w 63"/>
                  <a:gd name="T7" fmla="*/ 26 h 40"/>
                  <a:gd name="T8" fmla="*/ 59 w 63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40">
                    <a:moveTo>
                      <a:pt x="59" y="40"/>
                    </a:moveTo>
                    <a:lnTo>
                      <a:pt x="0" y="12"/>
                    </a:lnTo>
                    <a:lnTo>
                      <a:pt x="4" y="0"/>
                    </a:lnTo>
                    <a:lnTo>
                      <a:pt x="63" y="26"/>
                    </a:lnTo>
                    <a:lnTo>
                      <a:pt x="59" y="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248"/>
              <p:cNvSpPr>
                <a:spLocks/>
              </p:cNvSpPr>
              <p:nvPr/>
            </p:nvSpPr>
            <p:spPr bwMode="auto">
              <a:xfrm>
                <a:off x="1647" y="1320"/>
                <a:ext cx="37" cy="28"/>
              </a:xfrm>
              <a:custGeom>
                <a:avLst/>
                <a:gdLst>
                  <a:gd name="T0" fmla="*/ 33 w 37"/>
                  <a:gd name="T1" fmla="*/ 28 h 28"/>
                  <a:gd name="T2" fmla="*/ 0 w 37"/>
                  <a:gd name="T3" fmla="*/ 11 h 28"/>
                  <a:gd name="T4" fmla="*/ 4 w 37"/>
                  <a:gd name="T5" fmla="*/ 0 h 28"/>
                  <a:gd name="T6" fmla="*/ 37 w 37"/>
                  <a:gd name="T7" fmla="*/ 16 h 28"/>
                  <a:gd name="T8" fmla="*/ 33 w 3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8">
                    <a:moveTo>
                      <a:pt x="33" y="28"/>
                    </a:moveTo>
                    <a:lnTo>
                      <a:pt x="0" y="11"/>
                    </a:lnTo>
                    <a:lnTo>
                      <a:pt x="4" y="0"/>
                    </a:lnTo>
                    <a:lnTo>
                      <a:pt x="37" y="16"/>
                    </a:lnTo>
                    <a:lnTo>
                      <a:pt x="33" y="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Freeform 249"/>
              <p:cNvSpPr>
                <a:spLocks/>
              </p:cNvSpPr>
              <p:nvPr/>
            </p:nvSpPr>
            <p:spPr bwMode="auto">
              <a:xfrm>
                <a:off x="1594" y="1367"/>
                <a:ext cx="67" cy="38"/>
              </a:xfrm>
              <a:custGeom>
                <a:avLst/>
                <a:gdLst>
                  <a:gd name="T0" fmla="*/ 60 w 67"/>
                  <a:gd name="T1" fmla="*/ 38 h 38"/>
                  <a:gd name="T2" fmla="*/ 0 w 67"/>
                  <a:gd name="T3" fmla="*/ 12 h 38"/>
                  <a:gd name="T4" fmla="*/ 5 w 67"/>
                  <a:gd name="T5" fmla="*/ 0 h 38"/>
                  <a:gd name="T6" fmla="*/ 67 w 67"/>
                  <a:gd name="T7" fmla="*/ 26 h 38"/>
                  <a:gd name="T8" fmla="*/ 60 w 67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38">
                    <a:moveTo>
                      <a:pt x="60" y="38"/>
                    </a:moveTo>
                    <a:lnTo>
                      <a:pt x="0" y="12"/>
                    </a:lnTo>
                    <a:lnTo>
                      <a:pt x="5" y="0"/>
                    </a:lnTo>
                    <a:lnTo>
                      <a:pt x="67" y="26"/>
                    </a:lnTo>
                    <a:lnTo>
                      <a:pt x="60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250"/>
              <p:cNvSpPr>
                <a:spLocks/>
              </p:cNvSpPr>
              <p:nvPr/>
            </p:nvSpPr>
            <p:spPr bwMode="auto">
              <a:xfrm>
                <a:off x="1594" y="1436"/>
                <a:ext cx="41" cy="26"/>
              </a:xfrm>
              <a:custGeom>
                <a:avLst/>
                <a:gdLst>
                  <a:gd name="T0" fmla="*/ 36 w 41"/>
                  <a:gd name="T1" fmla="*/ 26 h 26"/>
                  <a:gd name="T2" fmla="*/ 0 w 41"/>
                  <a:gd name="T3" fmla="*/ 11 h 26"/>
                  <a:gd name="T4" fmla="*/ 5 w 41"/>
                  <a:gd name="T5" fmla="*/ 0 h 26"/>
                  <a:gd name="T6" fmla="*/ 41 w 41"/>
                  <a:gd name="T7" fmla="*/ 14 h 26"/>
                  <a:gd name="T8" fmla="*/ 36 w 4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26">
                    <a:moveTo>
                      <a:pt x="36" y="26"/>
                    </a:moveTo>
                    <a:lnTo>
                      <a:pt x="0" y="11"/>
                    </a:lnTo>
                    <a:lnTo>
                      <a:pt x="5" y="0"/>
                    </a:lnTo>
                    <a:lnTo>
                      <a:pt x="41" y="14"/>
                    </a:lnTo>
                    <a:lnTo>
                      <a:pt x="36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251"/>
              <p:cNvSpPr>
                <a:spLocks/>
              </p:cNvSpPr>
              <p:nvPr/>
            </p:nvSpPr>
            <p:spPr bwMode="auto">
              <a:xfrm>
                <a:off x="1594" y="1436"/>
                <a:ext cx="41" cy="26"/>
              </a:xfrm>
              <a:custGeom>
                <a:avLst/>
                <a:gdLst>
                  <a:gd name="T0" fmla="*/ 36 w 41"/>
                  <a:gd name="T1" fmla="*/ 26 h 26"/>
                  <a:gd name="T2" fmla="*/ 0 w 41"/>
                  <a:gd name="T3" fmla="*/ 11 h 26"/>
                  <a:gd name="T4" fmla="*/ 5 w 41"/>
                  <a:gd name="T5" fmla="*/ 0 h 26"/>
                  <a:gd name="T6" fmla="*/ 41 w 41"/>
                  <a:gd name="T7" fmla="*/ 14 h 26"/>
                  <a:gd name="T8" fmla="*/ 36 w 4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26">
                    <a:moveTo>
                      <a:pt x="36" y="26"/>
                    </a:moveTo>
                    <a:lnTo>
                      <a:pt x="0" y="11"/>
                    </a:lnTo>
                    <a:lnTo>
                      <a:pt x="5" y="0"/>
                    </a:lnTo>
                    <a:lnTo>
                      <a:pt x="41" y="14"/>
                    </a:lnTo>
                    <a:lnTo>
                      <a:pt x="36" y="2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252"/>
              <p:cNvSpPr>
                <a:spLocks/>
              </p:cNvSpPr>
              <p:nvPr/>
            </p:nvSpPr>
            <p:spPr bwMode="auto">
              <a:xfrm>
                <a:off x="1443" y="1710"/>
                <a:ext cx="64" cy="40"/>
              </a:xfrm>
              <a:custGeom>
                <a:avLst/>
                <a:gdLst>
                  <a:gd name="T0" fmla="*/ 59 w 64"/>
                  <a:gd name="T1" fmla="*/ 40 h 40"/>
                  <a:gd name="T2" fmla="*/ 0 w 64"/>
                  <a:gd name="T3" fmla="*/ 14 h 40"/>
                  <a:gd name="T4" fmla="*/ 5 w 64"/>
                  <a:gd name="T5" fmla="*/ 0 h 40"/>
                  <a:gd name="T6" fmla="*/ 64 w 64"/>
                  <a:gd name="T7" fmla="*/ 28 h 40"/>
                  <a:gd name="T8" fmla="*/ 59 w 64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40">
                    <a:moveTo>
                      <a:pt x="59" y="40"/>
                    </a:moveTo>
                    <a:lnTo>
                      <a:pt x="0" y="14"/>
                    </a:lnTo>
                    <a:lnTo>
                      <a:pt x="5" y="0"/>
                    </a:lnTo>
                    <a:lnTo>
                      <a:pt x="64" y="28"/>
                    </a:lnTo>
                    <a:lnTo>
                      <a:pt x="59" y="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Freeform 253"/>
              <p:cNvSpPr>
                <a:spLocks/>
              </p:cNvSpPr>
              <p:nvPr/>
            </p:nvSpPr>
            <p:spPr bwMode="auto">
              <a:xfrm>
                <a:off x="1443" y="1710"/>
                <a:ext cx="64" cy="40"/>
              </a:xfrm>
              <a:custGeom>
                <a:avLst/>
                <a:gdLst>
                  <a:gd name="T0" fmla="*/ 59 w 64"/>
                  <a:gd name="T1" fmla="*/ 40 h 40"/>
                  <a:gd name="T2" fmla="*/ 0 w 64"/>
                  <a:gd name="T3" fmla="*/ 14 h 40"/>
                  <a:gd name="T4" fmla="*/ 5 w 64"/>
                  <a:gd name="T5" fmla="*/ 0 h 40"/>
                  <a:gd name="T6" fmla="*/ 64 w 64"/>
                  <a:gd name="T7" fmla="*/ 28 h 40"/>
                  <a:gd name="T8" fmla="*/ 59 w 64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40">
                    <a:moveTo>
                      <a:pt x="59" y="40"/>
                    </a:moveTo>
                    <a:lnTo>
                      <a:pt x="0" y="14"/>
                    </a:lnTo>
                    <a:lnTo>
                      <a:pt x="5" y="0"/>
                    </a:lnTo>
                    <a:lnTo>
                      <a:pt x="64" y="28"/>
                    </a:lnTo>
                    <a:lnTo>
                      <a:pt x="59" y="4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254"/>
              <p:cNvSpPr>
                <a:spLocks noEditPoints="1"/>
              </p:cNvSpPr>
              <p:nvPr/>
            </p:nvSpPr>
            <p:spPr bwMode="auto">
              <a:xfrm>
                <a:off x="574" y="1367"/>
                <a:ext cx="616" cy="589"/>
              </a:xfrm>
              <a:custGeom>
                <a:avLst/>
                <a:gdLst>
                  <a:gd name="T0" fmla="*/ 37 w 260"/>
                  <a:gd name="T1" fmla="*/ 78 h 249"/>
                  <a:gd name="T2" fmla="*/ 37 w 260"/>
                  <a:gd name="T3" fmla="*/ 77 h 249"/>
                  <a:gd name="T4" fmla="*/ 38 w 260"/>
                  <a:gd name="T5" fmla="*/ 73 h 249"/>
                  <a:gd name="T6" fmla="*/ 39 w 260"/>
                  <a:gd name="T7" fmla="*/ 73 h 249"/>
                  <a:gd name="T8" fmla="*/ 39 w 260"/>
                  <a:gd name="T9" fmla="*/ 73 h 249"/>
                  <a:gd name="T10" fmla="*/ 38 w 260"/>
                  <a:gd name="T11" fmla="*/ 77 h 249"/>
                  <a:gd name="T12" fmla="*/ 37 w 260"/>
                  <a:gd name="T13" fmla="*/ 78 h 249"/>
                  <a:gd name="T14" fmla="*/ 10 w 260"/>
                  <a:gd name="T15" fmla="*/ 47 h 249"/>
                  <a:gd name="T16" fmla="*/ 0 w 260"/>
                  <a:gd name="T17" fmla="*/ 59 h 249"/>
                  <a:gd name="T18" fmla="*/ 35 w 260"/>
                  <a:gd name="T19" fmla="*/ 84 h 249"/>
                  <a:gd name="T20" fmla="*/ 36 w 260"/>
                  <a:gd name="T21" fmla="*/ 81 h 249"/>
                  <a:gd name="T22" fmla="*/ 37 w 260"/>
                  <a:gd name="T23" fmla="*/ 80 h 249"/>
                  <a:gd name="T24" fmla="*/ 37 w 260"/>
                  <a:gd name="T25" fmla="*/ 81 h 249"/>
                  <a:gd name="T26" fmla="*/ 36 w 260"/>
                  <a:gd name="T27" fmla="*/ 85 h 249"/>
                  <a:gd name="T28" fmla="*/ 36 w 260"/>
                  <a:gd name="T29" fmla="*/ 85 h 249"/>
                  <a:gd name="T30" fmla="*/ 141 w 260"/>
                  <a:gd name="T31" fmla="*/ 162 h 249"/>
                  <a:gd name="T32" fmla="*/ 142 w 260"/>
                  <a:gd name="T33" fmla="*/ 162 h 249"/>
                  <a:gd name="T34" fmla="*/ 159 w 260"/>
                  <a:gd name="T35" fmla="*/ 176 h 249"/>
                  <a:gd name="T36" fmla="*/ 161 w 260"/>
                  <a:gd name="T37" fmla="*/ 177 h 249"/>
                  <a:gd name="T38" fmla="*/ 186 w 260"/>
                  <a:gd name="T39" fmla="*/ 195 h 249"/>
                  <a:gd name="T40" fmla="*/ 186 w 260"/>
                  <a:gd name="T41" fmla="*/ 195 h 249"/>
                  <a:gd name="T42" fmla="*/ 196 w 260"/>
                  <a:gd name="T43" fmla="*/ 202 h 249"/>
                  <a:gd name="T44" fmla="*/ 250 w 260"/>
                  <a:gd name="T45" fmla="*/ 242 h 249"/>
                  <a:gd name="T46" fmla="*/ 250 w 260"/>
                  <a:gd name="T47" fmla="*/ 242 h 249"/>
                  <a:gd name="T48" fmla="*/ 260 w 260"/>
                  <a:gd name="T49" fmla="*/ 249 h 249"/>
                  <a:gd name="T50" fmla="*/ 260 w 260"/>
                  <a:gd name="T51" fmla="*/ 230 h 249"/>
                  <a:gd name="T52" fmla="*/ 247 w 260"/>
                  <a:gd name="T53" fmla="*/ 221 h 249"/>
                  <a:gd name="T54" fmla="*/ 247 w 260"/>
                  <a:gd name="T55" fmla="*/ 221 h 249"/>
                  <a:gd name="T56" fmla="*/ 245 w 260"/>
                  <a:gd name="T57" fmla="*/ 219 h 249"/>
                  <a:gd name="T58" fmla="*/ 40 w 260"/>
                  <a:gd name="T59" fmla="*/ 69 h 249"/>
                  <a:gd name="T60" fmla="*/ 40 w 260"/>
                  <a:gd name="T61" fmla="*/ 69 h 249"/>
                  <a:gd name="T62" fmla="*/ 39 w 260"/>
                  <a:gd name="T63" fmla="*/ 70 h 249"/>
                  <a:gd name="T64" fmla="*/ 39 w 260"/>
                  <a:gd name="T65" fmla="*/ 69 h 249"/>
                  <a:gd name="T66" fmla="*/ 39 w 260"/>
                  <a:gd name="T67" fmla="*/ 68 h 249"/>
                  <a:gd name="T68" fmla="*/ 10 w 260"/>
                  <a:gd name="T69" fmla="*/ 47 h 249"/>
                  <a:gd name="T70" fmla="*/ 88 w 260"/>
                  <a:gd name="T71" fmla="*/ 0 h 249"/>
                  <a:gd name="T72" fmla="*/ 68 w 260"/>
                  <a:gd name="T73" fmla="*/ 10 h 249"/>
                  <a:gd name="T74" fmla="*/ 68 w 260"/>
                  <a:gd name="T75" fmla="*/ 38 h 249"/>
                  <a:gd name="T76" fmla="*/ 71 w 260"/>
                  <a:gd name="T77" fmla="*/ 31 h 249"/>
                  <a:gd name="T78" fmla="*/ 91 w 260"/>
                  <a:gd name="T79" fmla="*/ 21 h 249"/>
                  <a:gd name="T80" fmla="*/ 106 w 260"/>
                  <a:gd name="T81" fmla="*/ 26 h 249"/>
                  <a:gd name="T82" fmla="*/ 111 w 260"/>
                  <a:gd name="T83" fmla="*/ 32 h 249"/>
                  <a:gd name="T84" fmla="*/ 103 w 260"/>
                  <a:gd name="T85" fmla="*/ 5 h 249"/>
                  <a:gd name="T86" fmla="*/ 88 w 260"/>
                  <a:gd name="T87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0" h="249">
                    <a:moveTo>
                      <a:pt x="37" y="78"/>
                    </a:moveTo>
                    <a:cubicBezTo>
                      <a:pt x="37" y="77"/>
                      <a:pt x="37" y="77"/>
                      <a:pt x="37" y="77"/>
                    </a:cubicBezTo>
                    <a:cubicBezTo>
                      <a:pt x="37" y="76"/>
                      <a:pt x="38" y="74"/>
                      <a:pt x="38" y="73"/>
                    </a:cubicBezTo>
                    <a:cubicBezTo>
                      <a:pt x="39" y="73"/>
                      <a:pt x="39" y="73"/>
                      <a:pt x="39" y="73"/>
                    </a:cubicBezTo>
                    <a:cubicBezTo>
                      <a:pt x="39" y="73"/>
                      <a:pt x="39" y="73"/>
                      <a:pt x="39" y="73"/>
                    </a:cubicBezTo>
                    <a:cubicBezTo>
                      <a:pt x="39" y="75"/>
                      <a:pt x="38" y="76"/>
                      <a:pt x="38" y="77"/>
                    </a:cubicBezTo>
                    <a:cubicBezTo>
                      <a:pt x="37" y="78"/>
                      <a:pt x="37" y="78"/>
                      <a:pt x="37" y="78"/>
                    </a:cubicBezTo>
                    <a:moveTo>
                      <a:pt x="10" y="47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3"/>
                      <a:pt x="36" y="82"/>
                      <a:pt x="36" y="81"/>
                    </a:cubicBezTo>
                    <a:cubicBezTo>
                      <a:pt x="37" y="80"/>
                      <a:pt x="37" y="80"/>
                      <a:pt x="37" y="80"/>
                    </a:cubicBezTo>
                    <a:cubicBezTo>
                      <a:pt x="37" y="81"/>
                      <a:pt x="37" y="81"/>
                      <a:pt x="37" y="81"/>
                    </a:cubicBezTo>
                    <a:cubicBezTo>
                      <a:pt x="37" y="82"/>
                      <a:pt x="36" y="84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141" y="162"/>
                      <a:pt x="141" y="162"/>
                      <a:pt x="141" y="162"/>
                    </a:cubicBezTo>
                    <a:cubicBezTo>
                      <a:pt x="142" y="162"/>
                      <a:pt x="142" y="162"/>
                      <a:pt x="142" y="162"/>
                    </a:cubicBezTo>
                    <a:cubicBezTo>
                      <a:pt x="159" y="176"/>
                      <a:pt x="159" y="176"/>
                      <a:pt x="159" y="176"/>
                    </a:cubicBezTo>
                    <a:cubicBezTo>
                      <a:pt x="161" y="177"/>
                      <a:pt x="161" y="177"/>
                      <a:pt x="161" y="177"/>
                    </a:cubicBezTo>
                    <a:cubicBezTo>
                      <a:pt x="186" y="195"/>
                      <a:pt x="186" y="195"/>
                      <a:pt x="186" y="195"/>
                    </a:cubicBezTo>
                    <a:cubicBezTo>
                      <a:pt x="186" y="195"/>
                      <a:pt x="186" y="195"/>
                      <a:pt x="186" y="195"/>
                    </a:cubicBezTo>
                    <a:cubicBezTo>
                      <a:pt x="196" y="202"/>
                      <a:pt x="196" y="202"/>
                      <a:pt x="196" y="202"/>
                    </a:cubicBezTo>
                    <a:cubicBezTo>
                      <a:pt x="250" y="242"/>
                      <a:pt x="250" y="242"/>
                      <a:pt x="250" y="242"/>
                    </a:cubicBezTo>
                    <a:cubicBezTo>
                      <a:pt x="250" y="242"/>
                      <a:pt x="250" y="242"/>
                      <a:pt x="250" y="242"/>
                    </a:cubicBezTo>
                    <a:cubicBezTo>
                      <a:pt x="260" y="249"/>
                      <a:pt x="260" y="249"/>
                      <a:pt x="260" y="249"/>
                    </a:cubicBezTo>
                    <a:cubicBezTo>
                      <a:pt x="260" y="230"/>
                      <a:pt x="260" y="230"/>
                      <a:pt x="260" y="230"/>
                    </a:cubicBezTo>
                    <a:cubicBezTo>
                      <a:pt x="247" y="221"/>
                      <a:pt x="247" y="221"/>
                      <a:pt x="247" y="221"/>
                    </a:cubicBezTo>
                    <a:cubicBezTo>
                      <a:pt x="247" y="221"/>
                      <a:pt x="247" y="221"/>
                      <a:pt x="247" y="221"/>
                    </a:cubicBezTo>
                    <a:cubicBezTo>
                      <a:pt x="245" y="219"/>
                      <a:pt x="245" y="219"/>
                      <a:pt x="245" y="21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8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88" y="0"/>
                    </a:moveTo>
                    <a:cubicBezTo>
                      <a:pt x="81" y="0"/>
                      <a:pt x="73" y="4"/>
                      <a:pt x="68" y="10"/>
                    </a:cubicBezTo>
                    <a:cubicBezTo>
                      <a:pt x="62" y="19"/>
                      <a:pt x="62" y="30"/>
                      <a:pt x="68" y="38"/>
                    </a:cubicBezTo>
                    <a:cubicBezTo>
                      <a:pt x="69" y="36"/>
                      <a:pt x="70" y="34"/>
                      <a:pt x="71" y="31"/>
                    </a:cubicBezTo>
                    <a:cubicBezTo>
                      <a:pt x="76" y="25"/>
                      <a:pt x="84" y="21"/>
                      <a:pt x="91" y="21"/>
                    </a:cubicBezTo>
                    <a:cubicBezTo>
                      <a:pt x="96" y="21"/>
                      <a:pt x="101" y="23"/>
                      <a:pt x="106" y="26"/>
                    </a:cubicBezTo>
                    <a:cubicBezTo>
                      <a:pt x="108" y="28"/>
                      <a:pt x="110" y="30"/>
                      <a:pt x="111" y="32"/>
                    </a:cubicBezTo>
                    <a:cubicBezTo>
                      <a:pt x="115" y="22"/>
                      <a:pt x="111" y="11"/>
                      <a:pt x="103" y="5"/>
                    </a:cubicBezTo>
                    <a:cubicBezTo>
                      <a:pt x="98" y="2"/>
                      <a:pt x="93" y="0"/>
                      <a:pt x="88" y="0"/>
                    </a:cubicBezTo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255"/>
              <p:cNvSpPr>
                <a:spLocks noEditPoints="1"/>
              </p:cNvSpPr>
              <p:nvPr/>
            </p:nvSpPr>
            <p:spPr bwMode="auto">
              <a:xfrm>
                <a:off x="657" y="1528"/>
                <a:ext cx="12" cy="40"/>
              </a:xfrm>
              <a:custGeom>
                <a:avLst/>
                <a:gdLst>
                  <a:gd name="T0" fmla="*/ 2 w 5"/>
                  <a:gd name="T1" fmla="*/ 12 h 17"/>
                  <a:gd name="T2" fmla="*/ 1 w 5"/>
                  <a:gd name="T3" fmla="*/ 13 h 17"/>
                  <a:gd name="T4" fmla="*/ 0 w 5"/>
                  <a:gd name="T5" fmla="*/ 16 h 17"/>
                  <a:gd name="T6" fmla="*/ 1 w 5"/>
                  <a:gd name="T7" fmla="*/ 17 h 17"/>
                  <a:gd name="T8" fmla="*/ 1 w 5"/>
                  <a:gd name="T9" fmla="*/ 17 h 17"/>
                  <a:gd name="T10" fmla="*/ 2 w 5"/>
                  <a:gd name="T11" fmla="*/ 13 h 17"/>
                  <a:gd name="T12" fmla="*/ 2 w 5"/>
                  <a:gd name="T13" fmla="*/ 12 h 17"/>
                  <a:gd name="T14" fmla="*/ 4 w 5"/>
                  <a:gd name="T15" fmla="*/ 5 h 17"/>
                  <a:gd name="T16" fmla="*/ 3 w 5"/>
                  <a:gd name="T17" fmla="*/ 5 h 17"/>
                  <a:gd name="T18" fmla="*/ 2 w 5"/>
                  <a:gd name="T19" fmla="*/ 9 h 17"/>
                  <a:gd name="T20" fmla="*/ 2 w 5"/>
                  <a:gd name="T21" fmla="*/ 10 h 17"/>
                  <a:gd name="T22" fmla="*/ 3 w 5"/>
                  <a:gd name="T23" fmla="*/ 9 h 17"/>
                  <a:gd name="T24" fmla="*/ 4 w 5"/>
                  <a:gd name="T25" fmla="*/ 5 h 17"/>
                  <a:gd name="T26" fmla="*/ 4 w 5"/>
                  <a:gd name="T27" fmla="*/ 5 h 17"/>
                  <a:gd name="T28" fmla="*/ 4 w 5"/>
                  <a:gd name="T29" fmla="*/ 0 h 17"/>
                  <a:gd name="T30" fmla="*/ 4 w 5"/>
                  <a:gd name="T31" fmla="*/ 1 h 17"/>
                  <a:gd name="T32" fmla="*/ 4 w 5"/>
                  <a:gd name="T33" fmla="*/ 2 h 17"/>
                  <a:gd name="T34" fmla="*/ 5 w 5"/>
                  <a:gd name="T35" fmla="*/ 1 h 17"/>
                  <a:gd name="T36" fmla="*/ 5 w 5"/>
                  <a:gd name="T37" fmla="*/ 1 h 17"/>
                  <a:gd name="T38" fmla="*/ 4 w 5"/>
                  <a:gd name="T3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7">
                    <a:moveTo>
                      <a:pt x="2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0" y="15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2" y="14"/>
                      <a:pt x="2" y="13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4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2" y="8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Freeform 256"/>
              <p:cNvSpPr>
                <a:spLocks noEditPoints="1"/>
              </p:cNvSpPr>
              <p:nvPr/>
            </p:nvSpPr>
            <p:spPr bwMode="auto">
              <a:xfrm>
                <a:off x="567" y="1211"/>
                <a:ext cx="1141" cy="949"/>
              </a:xfrm>
              <a:custGeom>
                <a:avLst/>
                <a:gdLst>
                  <a:gd name="T0" fmla="*/ 482 w 482"/>
                  <a:gd name="T1" fmla="*/ 298 h 401"/>
                  <a:gd name="T2" fmla="*/ 77 w 482"/>
                  <a:gd name="T3" fmla="*/ 0 h 401"/>
                  <a:gd name="T4" fmla="*/ 0 w 482"/>
                  <a:gd name="T5" fmla="*/ 104 h 401"/>
                  <a:gd name="T6" fmla="*/ 405 w 482"/>
                  <a:gd name="T7" fmla="*/ 401 h 401"/>
                  <a:gd name="T8" fmla="*/ 482 w 482"/>
                  <a:gd name="T9" fmla="*/ 298 h 401"/>
                  <a:gd name="T10" fmla="*/ 71 w 482"/>
                  <a:gd name="T11" fmla="*/ 76 h 401"/>
                  <a:gd name="T12" fmla="*/ 106 w 482"/>
                  <a:gd name="T13" fmla="*/ 71 h 401"/>
                  <a:gd name="T14" fmla="*/ 111 w 482"/>
                  <a:gd name="T15" fmla="*/ 105 h 401"/>
                  <a:gd name="T16" fmla="*/ 76 w 482"/>
                  <a:gd name="T17" fmla="*/ 110 h 401"/>
                  <a:gd name="T18" fmla="*/ 71 w 482"/>
                  <a:gd name="T19" fmla="*/ 76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2" h="401">
                    <a:moveTo>
                      <a:pt x="482" y="298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405" y="401"/>
                      <a:pt x="405" y="401"/>
                      <a:pt x="405" y="401"/>
                    </a:cubicBezTo>
                    <a:cubicBezTo>
                      <a:pt x="482" y="298"/>
                      <a:pt x="482" y="298"/>
                      <a:pt x="482" y="298"/>
                    </a:cubicBezTo>
                    <a:moveTo>
                      <a:pt x="71" y="76"/>
                    </a:moveTo>
                    <a:cubicBezTo>
                      <a:pt x="80" y="65"/>
                      <a:pt x="95" y="63"/>
                      <a:pt x="106" y="71"/>
                    </a:cubicBezTo>
                    <a:cubicBezTo>
                      <a:pt x="117" y="79"/>
                      <a:pt x="119" y="94"/>
                      <a:pt x="111" y="105"/>
                    </a:cubicBezTo>
                    <a:cubicBezTo>
                      <a:pt x="103" y="116"/>
                      <a:pt x="87" y="118"/>
                      <a:pt x="76" y="110"/>
                    </a:cubicBezTo>
                    <a:cubicBezTo>
                      <a:pt x="66" y="102"/>
                      <a:pt x="63" y="87"/>
                      <a:pt x="71" y="76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Freeform 257"/>
              <p:cNvSpPr>
                <a:spLocks/>
              </p:cNvSpPr>
              <p:nvPr/>
            </p:nvSpPr>
            <p:spPr bwMode="auto">
              <a:xfrm>
                <a:off x="1393" y="1909"/>
                <a:ext cx="135" cy="168"/>
              </a:xfrm>
              <a:custGeom>
                <a:avLst/>
                <a:gdLst>
                  <a:gd name="T0" fmla="*/ 0 w 135"/>
                  <a:gd name="T1" fmla="*/ 154 h 168"/>
                  <a:gd name="T2" fmla="*/ 114 w 135"/>
                  <a:gd name="T3" fmla="*/ 0 h 168"/>
                  <a:gd name="T4" fmla="*/ 135 w 135"/>
                  <a:gd name="T5" fmla="*/ 16 h 168"/>
                  <a:gd name="T6" fmla="*/ 22 w 135"/>
                  <a:gd name="T7" fmla="*/ 168 h 168"/>
                  <a:gd name="T8" fmla="*/ 0 w 135"/>
                  <a:gd name="T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68">
                    <a:moveTo>
                      <a:pt x="0" y="154"/>
                    </a:moveTo>
                    <a:lnTo>
                      <a:pt x="114" y="0"/>
                    </a:lnTo>
                    <a:lnTo>
                      <a:pt x="135" y="16"/>
                    </a:lnTo>
                    <a:lnTo>
                      <a:pt x="22" y="168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Freeform 258"/>
              <p:cNvSpPr>
                <a:spLocks/>
              </p:cNvSpPr>
              <p:nvPr/>
            </p:nvSpPr>
            <p:spPr bwMode="auto">
              <a:xfrm>
                <a:off x="1393" y="1909"/>
                <a:ext cx="135" cy="168"/>
              </a:xfrm>
              <a:custGeom>
                <a:avLst/>
                <a:gdLst>
                  <a:gd name="T0" fmla="*/ 0 w 135"/>
                  <a:gd name="T1" fmla="*/ 154 h 168"/>
                  <a:gd name="T2" fmla="*/ 114 w 135"/>
                  <a:gd name="T3" fmla="*/ 0 h 168"/>
                  <a:gd name="T4" fmla="*/ 135 w 135"/>
                  <a:gd name="T5" fmla="*/ 16 h 168"/>
                  <a:gd name="T6" fmla="*/ 22 w 135"/>
                  <a:gd name="T7" fmla="*/ 168 h 168"/>
                  <a:gd name="T8" fmla="*/ 0 w 135"/>
                  <a:gd name="T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68">
                    <a:moveTo>
                      <a:pt x="0" y="154"/>
                    </a:moveTo>
                    <a:lnTo>
                      <a:pt x="114" y="0"/>
                    </a:lnTo>
                    <a:lnTo>
                      <a:pt x="135" y="16"/>
                    </a:lnTo>
                    <a:lnTo>
                      <a:pt x="22" y="168"/>
                    </a:lnTo>
                    <a:lnTo>
                      <a:pt x="0" y="1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Freeform 259"/>
              <p:cNvSpPr>
                <a:spLocks/>
              </p:cNvSpPr>
              <p:nvPr/>
            </p:nvSpPr>
            <p:spPr bwMode="auto">
              <a:xfrm>
                <a:off x="1329" y="1928"/>
                <a:ext cx="86" cy="104"/>
              </a:xfrm>
              <a:custGeom>
                <a:avLst/>
                <a:gdLst>
                  <a:gd name="T0" fmla="*/ 0 w 86"/>
                  <a:gd name="T1" fmla="*/ 87 h 104"/>
                  <a:gd name="T2" fmla="*/ 64 w 86"/>
                  <a:gd name="T3" fmla="*/ 0 h 104"/>
                  <a:gd name="T4" fmla="*/ 86 w 86"/>
                  <a:gd name="T5" fmla="*/ 16 h 104"/>
                  <a:gd name="T6" fmla="*/ 22 w 86"/>
                  <a:gd name="T7" fmla="*/ 104 h 104"/>
                  <a:gd name="T8" fmla="*/ 0 w 86"/>
                  <a:gd name="T9" fmla="*/ 8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4">
                    <a:moveTo>
                      <a:pt x="0" y="87"/>
                    </a:moveTo>
                    <a:lnTo>
                      <a:pt x="64" y="0"/>
                    </a:lnTo>
                    <a:lnTo>
                      <a:pt x="86" y="16"/>
                    </a:lnTo>
                    <a:lnTo>
                      <a:pt x="22" y="104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260"/>
              <p:cNvSpPr>
                <a:spLocks/>
              </p:cNvSpPr>
              <p:nvPr/>
            </p:nvSpPr>
            <p:spPr bwMode="auto">
              <a:xfrm>
                <a:off x="1329" y="1928"/>
                <a:ext cx="86" cy="104"/>
              </a:xfrm>
              <a:custGeom>
                <a:avLst/>
                <a:gdLst>
                  <a:gd name="T0" fmla="*/ 0 w 86"/>
                  <a:gd name="T1" fmla="*/ 87 h 104"/>
                  <a:gd name="T2" fmla="*/ 64 w 86"/>
                  <a:gd name="T3" fmla="*/ 0 h 104"/>
                  <a:gd name="T4" fmla="*/ 86 w 86"/>
                  <a:gd name="T5" fmla="*/ 16 h 104"/>
                  <a:gd name="T6" fmla="*/ 22 w 86"/>
                  <a:gd name="T7" fmla="*/ 104 h 104"/>
                  <a:gd name="T8" fmla="*/ 0 w 86"/>
                  <a:gd name="T9" fmla="*/ 8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4">
                    <a:moveTo>
                      <a:pt x="0" y="87"/>
                    </a:moveTo>
                    <a:lnTo>
                      <a:pt x="64" y="0"/>
                    </a:lnTo>
                    <a:lnTo>
                      <a:pt x="86" y="16"/>
                    </a:lnTo>
                    <a:lnTo>
                      <a:pt x="22" y="104"/>
                    </a:lnTo>
                    <a:lnTo>
                      <a:pt x="0" y="8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Freeform 261"/>
              <p:cNvSpPr>
                <a:spLocks/>
              </p:cNvSpPr>
              <p:nvPr/>
            </p:nvSpPr>
            <p:spPr bwMode="auto">
              <a:xfrm>
                <a:off x="1265" y="1817"/>
                <a:ext cx="135" cy="168"/>
              </a:xfrm>
              <a:custGeom>
                <a:avLst/>
                <a:gdLst>
                  <a:gd name="T0" fmla="*/ 0 w 135"/>
                  <a:gd name="T1" fmla="*/ 151 h 168"/>
                  <a:gd name="T2" fmla="*/ 112 w 135"/>
                  <a:gd name="T3" fmla="*/ 0 h 168"/>
                  <a:gd name="T4" fmla="*/ 135 w 135"/>
                  <a:gd name="T5" fmla="*/ 14 h 168"/>
                  <a:gd name="T6" fmla="*/ 22 w 135"/>
                  <a:gd name="T7" fmla="*/ 168 h 168"/>
                  <a:gd name="T8" fmla="*/ 0 w 135"/>
                  <a:gd name="T9" fmla="*/ 151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68">
                    <a:moveTo>
                      <a:pt x="0" y="151"/>
                    </a:moveTo>
                    <a:lnTo>
                      <a:pt x="112" y="0"/>
                    </a:lnTo>
                    <a:lnTo>
                      <a:pt x="135" y="14"/>
                    </a:lnTo>
                    <a:lnTo>
                      <a:pt x="22" y="168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Freeform 262"/>
              <p:cNvSpPr>
                <a:spLocks/>
              </p:cNvSpPr>
              <p:nvPr/>
            </p:nvSpPr>
            <p:spPr bwMode="auto">
              <a:xfrm>
                <a:off x="1265" y="1817"/>
                <a:ext cx="135" cy="168"/>
              </a:xfrm>
              <a:custGeom>
                <a:avLst/>
                <a:gdLst>
                  <a:gd name="T0" fmla="*/ 0 w 135"/>
                  <a:gd name="T1" fmla="*/ 151 h 168"/>
                  <a:gd name="T2" fmla="*/ 112 w 135"/>
                  <a:gd name="T3" fmla="*/ 0 h 168"/>
                  <a:gd name="T4" fmla="*/ 135 w 135"/>
                  <a:gd name="T5" fmla="*/ 14 h 168"/>
                  <a:gd name="T6" fmla="*/ 22 w 135"/>
                  <a:gd name="T7" fmla="*/ 168 h 168"/>
                  <a:gd name="T8" fmla="*/ 0 w 135"/>
                  <a:gd name="T9" fmla="*/ 151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68">
                    <a:moveTo>
                      <a:pt x="0" y="151"/>
                    </a:moveTo>
                    <a:lnTo>
                      <a:pt x="112" y="0"/>
                    </a:lnTo>
                    <a:lnTo>
                      <a:pt x="135" y="14"/>
                    </a:lnTo>
                    <a:lnTo>
                      <a:pt x="22" y="168"/>
                    </a:lnTo>
                    <a:lnTo>
                      <a:pt x="0" y="15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Freeform 263"/>
              <p:cNvSpPr>
                <a:spLocks/>
              </p:cNvSpPr>
              <p:nvPr/>
            </p:nvSpPr>
            <p:spPr bwMode="auto">
              <a:xfrm>
                <a:off x="1202" y="1833"/>
                <a:ext cx="85" cy="104"/>
              </a:xfrm>
              <a:custGeom>
                <a:avLst/>
                <a:gdLst>
                  <a:gd name="T0" fmla="*/ 0 w 85"/>
                  <a:gd name="T1" fmla="*/ 88 h 104"/>
                  <a:gd name="T2" fmla="*/ 63 w 85"/>
                  <a:gd name="T3" fmla="*/ 0 h 104"/>
                  <a:gd name="T4" fmla="*/ 85 w 85"/>
                  <a:gd name="T5" fmla="*/ 17 h 104"/>
                  <a:gd name="T6" fmla="*/ 21 w 85"/>
                  <a:gd name="T7" fmla="*/ 104 h 104"/>
                  <a:gd name="T8" fmla="*/ 0 w 85"/>
                  <a:gd name="T9" fmla="*/ 8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04">
                    <a:moveTo>
                      <a:pt x="0" y="88"/>
                    </a:moveTo>
                    <a:lnTo>
                      <a:pt x="63" y="0"/>
                    </a:lnTo>
                    <a:lnTo>
                      <a:pt x="85" y="17"/>
                    </a:lnTo>
                    <a:lnTo>
                      <a:pt x="21" y="104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264"/>
              <p:cNvSpPr>
                <a:spLocks/>
              </p:cNvSpPr>
              <p:nvPr/>
            </p:nvSpPr>
            <p:spPr bwMode="auto">
              <a:xfrm>
                <a:off x="1202" y="1833"/>
                <a:ext cx="85" cy="104"/>
              </a:xfrm>
              <a:custGeom>
                <a:avLst/>
                <a:gdLst>
                  <a:gd name="T0" fmla="*/ 0 w 85"/>
                  <a:gd name="T1" fmla="*/ 88 h 104"/>
                  <a:gd name="T2" fmla="*/ 63 w 85"/>
                  <a:gd name="T3" fmla="*/ 0 h 104"/>
                  <a:gd name="T4" fmla="*/ 85 w 85"/>
                  <a:gd name="T5" fmla="*/ 17 h 104"/>
                  <a:gd name="T6" fmla="*/ 21 w 85"/>
                  <a:gd name="T7" fmla="*/ 104 h 104"/>
                  <a:gd name="T8" fmla="*/ 0 w 85"/>
                  <a:gd name="T9" fmla="*/ 8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04">
                    <a:moveTo>
                      <a:pt x="0" y="88"/>
                    </a:moveTo>
                    <a:lnTo>
                      <a:pt x="63" y="0"/>
                    </a:lnTo>
                    <a:lnTo>
                      <a:pt x="85" y="17"/>
                    </a:lnTo>
                    <a:lnTo>
                      <a:pt x="21" y="104"/>
                    </a:lnTo>
                    <a:lnTo>
                      <a:pt x="0" y="8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Freeform 265"/>
              <p:cNvSpPr>
                <a:spLocks/>
              </p:cNvSpPr>
              <p:nvPr/>
            </p:nvSpPr>
            <p:spPr bwMode="auto">
              <a:xfrm>
                <a:off x="1138" y="1722"/>
                <a:ext cx="132" cy="168"/>
              </a:xfrm>
              <a:custGeom>
                <a:avLst/>
                <a:gdLst>
                  <a:gd name="T0" fmla="*/ 0 w 132"/>
                  <a:gd name="T1" fmla="*/ 151 h 168"/>
                  <a:gd name="T2" fmla="*/ 111 w 132"/>
                  <a:gd name="T3" fmla="*/ 0 h 168"/>
                  <a:gd name="T4" fmla="*/ 132 w 132"/>
                  <a:gd name="T5" fmla="*/ 16 h 168"/>
                  <a:gd name="T6" fmla="*/ 21 w 132"/>
                  <a:gd name="T7" fmla="*/ 168 h 168"/>
                  <a:gd name="T8" fmla="*/ 0 w 132"/>
                  <a:gd name="T9" fmla="*/ 151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168">
                    <a:moveTo>
                      <a:pt x="0" y="151"/>
                    </a:moveTo>
                    <a:lnTo>
                      <a:pt x="111" y="0"/>
                    </a:lnTo>
                    <a:lnTo>
                      <a:pt x="132" y="16"/>
                    </a:lnTo>
                    <a:lnTo>
                      <a:pt x="21" y="168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266"/>
              <p:cNvSpPr>
                <a:spLocks/>
              </p:cNvSpPr>
              <p:nvPr/>
            </p:nvSpPr>
            <p:spPr bwMode="auto">
              <a:xfrm>
                <a:off x="1138" y="1722"/>
                <a:ext cx="132" cy="168"/>
              </a:xfrm>
              <a:custGeom>
                <a:avLst/>
                <a:gdLst>
                  <a:gd name="T0" fmla="*/ 0 w 132"/>
                  <a:gd name="T1" fmla="*/ 151 h 168"/>
                  <a:gd name="T2" fmla="*/ 111 w 132"/>
                  <a:gd name="T3" fmla="*/ 0 h 168"/>
                  <a:gd name="T4" fmla="*/ 132 w 132"/>
                  <a:gd name="T5" fmla="*/ 16 h 168"/>
                  <a:gd name="T6" fmla="*/ 21 w 132"/>
                  <a:gd name="T7" fmla="*/ 168 h 168"/>
                  <a:gd name="T8" fmla="*/ 0 w 132"/>
                  <a:gd name="T9" fmla="*/ 151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168">
                    <a:moveTo>
                      <a:pt x="0" y="151"/>
                    </a:moveTo>
                    <a:lnTo>
                      <a:pt x="111" y="0"/>
                    </a:lnTo>
                    <a:lnTo>
                      <a:pt x="132" y="16"/>
                    </a:lnTo>
                    <a:lnTo>
                      <a:pt x="21" y="168"/>
                    </a:lnTo>
                    <a:lnTo>
                      <a:pt x="0" y="15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267"/>
              <p:cNvSpPr>
                <a:spLocks/>
              </p:cNvSpPr>
              <p:nvPr/>
            </p:nvSpPr>
            <p:spPr bwMode="auto">
              <a:xfrm>
                <a:off x="1008" y="1627"/>
                <a:ext cx="134" cy="168"/>
              </a:xfrm>
              <a:custGeom>
                <a:avLst/>
                <a:gdLst>
                  <a:gd name="T0" fmla="*/ 0 w 134"/>
                  <a:gd name="T1" fmla="*/ 152 h 168"/>
                  <a:gd name="T2" fmla="*/ 113 w 134"/>
                  <a:gd name="T3" fmla="*/ 0 h 168"/>
                  <a:gd name="T4" fmla="*/ 134 w 134"/>
                  <a:gd name="T5" fmla="*/ 17 h 168"/>
                  <a:gd name="T6" fmla="*/ 23 w 134"/>
                  <a:gd name="T7" fmla="*/ 168 h 168"/>
                  <a:gd name="T8" fmla="*/ 0 w 134"/>
                  <a:gd name="T9" fmla="*/ 15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68">
                    <a:moveTo>
                      <a:pt x="0" y="152"/>
                    </a:moveTo>
                    <a:lnTo>
                      <a:pt x="113" y="0"/>
                    </a:lnTo>
                    <a:lnTo>
                      <a:pt x="134" y="17"/>
                    </a:lnTo>
                    <a:lnTo>
                      <a:pt x="23" y="168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268"/>
              <p:cNvSpPr>
                <a:spLocks/>
              </p:cNvSpPr>
              <p:nvPr/>
            </p:nvSpPr>
            <p:spPr bwMode="auto">
              <a:xfrm>
                <a:off x="1071" y="1738"/>
                <a:ext cx="88" cy="105"/>
              </a:xfrm>
              <a:custGeom>
                <a:avLst/>
                <a:gdLst>
                  <a:gd name="T0" fmla="*/ 0 w 88"/>
                  <a:gd name="T1" fmla="*/ 88 h 105"/>
                  <a:gd name="T2" fmla="*/ 67 w 88"/>
                  <a:gd name="T3" fmla="*/ 0 h 105"/>
                  <a:gd name="T4" fmla="*/ 88 w 88"/>
                  <a:gd name="T5" fmla="*/ 17 h 105"/>
                  <a:gd name="T6" fmla="*/ 24 w 88"/>
                  <a:gd name="T7" fmla="*/ 105 h 105"/>
                  <a:gd name="T8" fmla="*/ 0 w 88"/>
                  <a:gd name="T9" fmla="*/ 8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105">
                    <a:moveTo>
                      <a:pt x="0" y="88"/>
                    </a:moveTo>
                    <a:lnTo>
                      <a:pt x="67" y="0"/>
                    </a:lnTo>
                    <a:lnTo>
                      <a:pt x="88" y="17"/>
                    </a:lnTo>
                    <a:lnTo>
                      <a:pt x="24" y="105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269"/>
              <p:cNvSpPr>
                <a:spLocks/>
              </p:cNvSpPr>
              <p:nvPr/>
            </p:nvSpPr>
            <p:spPr bwMode="auto">
              <a:xfrm>
                <a:off x="880" y="1533"/>
                <a:ext cx="135" cy="168"/>
              </a:xfrm>
              <a:custGeom>
                <a:avLst/>
                <a:gdLst>
                  <a:gd name="T0" fmla="*/ 0 w 135"/>
                  <a:gd name="T1" fmla="*/ 151 h 168"/>
                  <a:gd name="T2" fmla="*/ 113 w 135"/>
                  <a:gd name="T3" fmla="*/ 0 h 168"/>
                  <a:gd name="T4" fmla="*/ 135 w 135"/>
                  <a:gd name="T5" fmla="*/ 16 h 168"/>
                  <a:gd name="T6" fmla="*/ 21 w 135"/>
                  <a:gd name="T7" fmla="*/ 168 h 168"/>
                  <a:gd name="T8" fmla="*/ 0 w 135"/>
                  <a:gd name="T9" fmla="*/ 151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68">
                    <a:moveTo>
                      <a:pt x="0" y="151"/>
                    </a:moveTo>
                    <a:lnTo>
                      <a:pt x="113" y="0"/>
                    </a:lnTo>
                    <a:lnTo>
                      <a:pt x="135" y="16"/>
                    </a:lnTo>
                    <a:lnTo>
                      <a:pt x="21" y="168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270"/>
              <p:cNvSpPr>
                <a:spLocks/>
              </p:cNvSpPr>
              <p:nvPr/>
            </p:nvSpPr>
            <p:spPr bwMode="auto">
              <a:xfrm>
                <a:off x="944" y="1646"/>
                <a:ext cx="87" cy="102"/>
              </a:xfrm>
              <a:custGeom>
                <a:avLst/>
                <a:gdLst>
                  <a:gd name="T0" fmla="*/ 0 w 87"/>
                  <a:gd name="T1" fmla="*/ 85 h 102"/>
                  <a:gd name="T2" fmla="*/ 64 w 87"/>
                  <a:gd name="T3" fmla="*/ 0 h 102"/>
                  <a:gd name="T4" fmla="*/ 87 w 87"/>
                  <a:gd name="T5" fmla="*/ 14 h 102"/>
                  <a:gd name="T6" fmla="*/ 23 w 87"/>
                  <a:gd name="T7" fmla="*/ 102 h 102"/>
                  <a:gd name="T8" fmla="*/ 0 w 87"/>
                  <a:gd name="T9" fmla="*/ 8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02">
                    <a:moveTo>
                      <a:pt x="0" y="85"/>
                    </a:moveTo>
                    <a:lnTo>
                      <a:pt x="64" y="0"/>
                    </a:lnTo>
                    <a:lnTo>
                      <a:pt x="87" y="14"/>
                    </a:lnTo>
                    <a:lnTo>
                      <a:pt x="23" y="10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Freeform 271"/>
              <p:cNvSpPr>
                <a:spLocks noEditPoints="1"/>
              </p:cNvSpPr>
              <p:nvPr/>
            </p:nvSpPr>
            <p:spPr bwMode="auto">
              <a:xfrm>
                <a:off x="1514" y="345"/>
                <a:ext cx="677" cy="1008"/>
              </a:xfrm>
              <a:custGeom>
                <a:avLst/>
                <a:gdLst>
                  <a:gd name="T0" fmla="*/ 217 w 286"/>
                  <a:gd name="T1" fmla="*/ 306 h 426"/>
                  <a:gd name="T2" fmla="*/ 205 w 286"/>
                  <a:gd name="T3" fmla="*/ 309 h 426"/>
                  <a:gd name="T4" fmla="*/ 231 w 286"/>
                  <a:gd name="T5" fmla="*/ 426 h 426"/>
                  <a:gd name="T6" fmla="*/ 244 w 286"/>
                  <a:gd name="T7" fmla="*/ 426 h 426"/>
                  <a:gd name="T8" fmla="*/ 217 w 286"/>
                  <a:gd name="T9" fmla="*/ 306 h 426"/>
                  <a:gd name="T10" fmla="*/ 144 w 286"/>
                  <a:gd name="T11" fmla="*/ 0 h 426"/>
                  <a:gd name="T12" fmla="*/ 114 w 286"/>
                  <a:gd name="T13" fmla="*/ 3 h 426"/>
                  <a:gd name="T14" fmla="*/ 16 w 286"/>
                  <a:gd name="T15" fmla="*/ 160 h 426"/>
                  <a:gd name="T16" fmla="*/ 143 w 286"/>
                  <a:gd name="T17" fmla="*/ 261 h 426"/>
                  <a:gd name="T18" fmla="*/ 156 w 286"/>
                  <a:gd name="T19" fmla="*/ 261 h 426"/>
                  <a:gd name="T20" fmla="*/ 167 w 286"/>
                  <a:gd name="T21" fmla="*/ 305 h 426"/>
                  <a:gd name="T22" fmla="*/ 200 w 286"/>
                  <a:gd name="T23" fmla="*/ 298 h 426"/>
                  <a:gd name="T24" fmla="*/ 189 w 286"/>
                  <a:gd name="T25" fmla="*/ 253 h 426"/>
                  <a:gd name="T26" fmla="*/ 271 w 286"/>
                  <a:gd name="T27" fmla="*/ 101 h 426"/>
                  <a:gd name="T28" fmla="*/ 144 w 286"/>
                  <a:gd name="T29" fmla="*/ 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6" h="426">
                    <a:moveTo>
                      <a:pt x="217" y="306"/>
                    </a:moveTo>
                    <a:cubicBezTo>
                      <a:pt x="205" y="309"/>
                      <a:pt x="205" y="309"/>
                      <a:pt x="205" y="309"/>
                    </a:cubicBezTo>
                    <a:cubicBezTo>
                      <a:pt x="231" y="426"/>
                      <a:pt x="231" y="426"/>
                      <a:pt x="231" y="426"/>
                    </a:cubicBezTo>
                    <a:cubicBezTo>
                      <a:pt x="236" y="426"/>
                      <a:pt x="240" y="426"/>
                      <a:pt x="244" y="426"/>
                    </a:cubicBezTo>
                    <a:cubicBezTo>
                      <a:pt x="217" y="306"/>
                      <a:pt x="217" y="306"/>
                      <a:pt x="217" y="306"/>
                    </a:cubicBezTo>
                    <a:moveTo>
                      <a:pt x="144" y="0"/>
                    </a:moveTo>
                    <a:cubicBezTo>
                      <a:pt x="134" y="0"/>
                      <a:pt x="124" y="1"/>
                      <a:pt x="114" y="3"/>
                    </a:cubicBezTo>
                    <a:cubicBezTo>
                      <a:pt x="44" y="20"/>
                      <a:pt x="0" y="90"/>
                      <a:pt x="16" y="160"/>
                    </a:cubicBezTo>
                    <a:cubicBezTo>
                      <a:pt x="30" y="221"/>
                      <a:pt x="84" y="261"/>
                      <a:pt x="143" y="261"/>
                    </a:cubicBezTo>
                    <a:cubicBezTo>
                      <a:pt x="148" y="261"/>
                      <a:pt x="152" y="261"/>
                      <a:pt x="156" y="261"/>
                    </a:cubicBezTo>
                    <a:cubicBezTo>
                      <a:pt x="167" y="305"/>
                      <a:pt x="167" y="305"/>
                      <a:pt x="167" y="305"/>
                    </a:cubicBezTo>
                    <a:cubicBezTo>
                      <a:pt x="200" y="298"/>
                      <a:pt x="200" y="298"/>
                      <a:pt x="200" y="298"/>
                    </a:cubicBezTo>
                    <a:cubicBezTo>
                      <a:pt x="189" y="253"/>
                      <a:pt x="189" y="253"/>
                      <a:pt x="189" y="253"/>
                    </a:cubicBezTo>
                    <a:cubicBezTo>
                      <a:pt x="250" y="231"/>
                      <a:pt x="286" y="166"/>
                      <a:pt x="271" y="101"/>
                    </a:cubicBezTo>
                    <a:cubicBezTo>
                      <a:pt x="257" y="41"/>
                      <a:pt x="203" y="0"/>
                      <a:pt x="144" y="0"/>
                    </a:cubicBezTo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Freeform 272"/>
              <p:cNvSpPr>
                <a:spLocks/>
              </p:cNvSpPr>
              <p:nvPr/>
            </p:nvSpPr>
            <p:spPr bwMode="auto">
              <a:xfrm>
                <a:off x="1845" y="1048"/>
                <a:ext cx="261" cy="537"/>
              </a:xfrm>
              <a:custGeom>
                <a:avLst/>
                <a:gdLst>
                  <a:gd name="T0" fmla="*/ 62 w 110"/>
                  <a:gd name="T1" fmla="*/ 0 h 227"/>
                  <a:gd name="T2" fmla="*/ 104 w 110"/>
                  <a:gd name="T3" fmla="*/ 185 h 227"/>
                  <a:gd name="T4" fmla="*/ 42 w 110"/>
                  <a:gd name="T5" fmla="*/ 199 h 227"/>
                  <a:gd name="T6" fmla="*/ 0 w 110"/>
                  <a:gd name="T7" fmla="*/ 14 h 227"/>
                  <a:gd name="T8" fmla="*/ 62 w 110"/>
                  <a:gd name="T9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227">
                    <a:moveTo>
                      <a:pt x="62" y="0"/>
                    </a:moveTo>
                    <a:cubicBezTo>
                      <a:pt x="104" y="185"/>
                      <a:pt x="104" y="185"/>
                      <a:pt x="104" y="185"/>
                    </a:cubicBezTo>
                    <a:cubicBezTo>
                      <a:pt x="110" y="211"/>
                      <a:pt x="49" y="227"/>
                      <a:pt x="42" y="19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62" y="0"/>
                      <a:pt x="62" y="0"/>
                      <a:pt x="62" y="0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Freeform 273"/>
              <p:cNvSpPr>
                <a:spLocks/>
              </p:cNvSpPr>
              <p:nvPr/>
            </p:nvSpPr>
            <p:spPr bwMode="auto">
              <a:xfrm>
                <a:off x="1831" y="823"/>
                <a:ext cx="126" cy="251"/>
              </a:xfrm>
              <a:custGeom>
                <a:avLst/>
                <a:gdLst>
                  <a:gd name="T0" fmla="*/ 20 w 53"/>
                  <a:gd name="T1" fmla="*/ 106 h 106"/>
                  <a:gd name="T2" fmla="*/ 3 w 53"/>
                  <a:gd name="T3" fmla="*/ 31 h 106"/>
                  <a:gd name="T4" fmla="*/ 14 w 53"/>
                  <a:gd name="T5" fmla="*/ 3 h 106"/>
                  <a:gd name="T6" fmla="*/ 36 w 53"/>
                  <a:gd name="T7" fmla="*/ 24 h 106"/>
                  <a:gd name="T8" fmla="*/ 53 w 53"/>
                  <a:gd name="T9" fmla="*/ 99 h 106"/>
                  <a:gd name="T10" fmla="*/ 20 w 53"/>
                  <a:gd name="T11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06">
                    <a:moveTo>
                      <a:pt x="20" y="106"/>
                    </a:moveTo>
                    <a:cubicBezTo>
                      <a:pt x="3" y="31"/>
                      <a:pt x="3" y="31"/>
                      <a:pt x="3" y="31"/>
                    </a:cubicBezTo>
                    <a:cubicBezTo>
                      <a:pt x="0" y="18"/>
                      <a:pt x="5" y="5"/>
                      <a:pt x="14" y="3"/>
                    </a:cubicBezTo>
                    <a:cubicBezTo>
                      <a:pt x="23" y="0"/>
                      <a:pt x="33" y="10"/>
                      <a:pt x="36" y="24"/>
                    </a:cubicBezTo>
                    <a:cubicBezTo>
                      <a:pt x="53" y="99"/>
                      <a:pt x="53" y="99"/>
                      <a:pt x="53" y="99"/>
                    </a:cubicBezTo>
                    <a:lnTo>
                      <a:pt x="20" y="106"/>
                    </a:lnTo>
                    <a:close/>
                  </a:path>
                </a:pathLst>
              </a:custGeom>
              <a:solidFill>
                <a:srgbClr val="363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Freeform 274"/>
              <p:cNvSpPr>
                <a:spLocks/>
              </p:cNvSpPr>
              <p:nvPr/>
            </p:nvSpPr>
            <p:spPr bwMode="auto">
              <a:xfrm>
                <a:off x="1478" y="293"/>
                <a:ext cx="680" cy="679"/>
              </a:xfrm>
              <a:custGeom>
                <a:avLst/>
                <a:gdLst>
                  <a:gd name="T0" fmla="*/ 271 w 287"/>
                  <a:gd name="T1" fmla="*/ 114 h 287"/>
                  <a:gd name="T2" fmla="*/ 173 w 287"/>
                  <a:gd name="T3" fmla="*/ 271 h 287"/>
                  <a:gd name="T4" fmla="*/ 16 w 287"/>
                  <a:gd name="T5" fmla="*/ 173 h 287"/>
                  <a:gd name="T6" fmla="*/ 114 w 287"/>
                  <a:gd name="T7" fmla="*/ 16 h 287"/>
                  <a:gd name="T8" fmla="*/ 271 w 287"/>
                  <a:gd name="T9" fmla="*/ 11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87">
                    <a:moveTo>
                      <a:pt x="271" y="114"/>
                    </a:moveTo>
                    <a:cubicBezTo>
                      <a:pt x="287" y="184"/>
                      <a:pt x="244" y="255"/>
                      <a:pt x="173" y="271"/>
                    </a:cubicBezTo>
                    <a:cubicBezTo>
                      <a:pt x="103" y="287"/>
                      <a:pt x="32" y="244"/>
                      <a:pt x="16" y="173"/>
                    </a:cubicBezTo>
                    <a:cubicBezTo>
                      <a:pt x="0" y="103"/>
                      <a:pt x="44" y="32"/>
                      <a:pt x="114" y="16"/>
                    </a:cubicBezTo>
                    <a:cubicBezTo>
                      <a:pt x="184" y="0"/>
                      <a:pt x="255" y="44"/>
                      <a:pt x="271" y="114"/>
                    </a:cubicBezTo>
                    <a:close/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Freeform 275"/>
              <p:cNvSpPr>
                <a:spLocks/>
              </p:cNvSpPr>
              <p:nvPr/>
            </p:nvSpPr>
            <p:spPr bwMode="auto">
              <a:xfrm>
                <a:off x="1512" y="326"/>
                <a:ext cx="613" cy="613"/>
              </a:xfrm>
              <a:custGeom>
                <a:avLst/>
                <a:gdLst>
                  <a:gd name="T0" fmla="*/ 245 w 259"/>
                  <a:gd name="T1" fmla="*/ 103 h 259"/>
                  <a:gd name="T2" fmla="*/ 156 w 259"/>
                  <a:gd name="T3" fmla="*/ 245 h 259"/>
                  <a:gd name="T4" fmla="*/ 14 w 259"/>
                  <a:gd name="T5" fmla="*/ 156 h 259"/>
                  <a:gd name="T6" fmla="*/ 103 w 259"/>
                  <a:gd name="T7" fmla="*/ 15 h 259"/>
                  <a:gd name="T8" fmla="*/ 245 w 259"/>
                  <a:gd name="T9" fmla="*/ 103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259">
                    <a:moveTo>
                      <a:pt x="245" y="103"/>
                    </a:moveTo>
                    <a:cubicBezTo>
                      <a:pt x="259" y="166"/>
                      <a:pt x="220" y="230"/>
                      <a:pt x="156" y="245"/>
                    </a:cubicBezTo>
                    <a:cubicBezTo>
                      <a:pt x="93" y="259"/>
                      <a:pt x="29" y="220"/>
                      <a:pt x="14" y="156"/>
                    </a:cubicBezTo>
                    <a:cubicBezTo>
                      <a:pt x="0" y="93"/>
                      <a:pt x="39" y="29"/>
                      <a:pt x="103" y="15"/>
                    </a:cubicBezTo>
                    <a:cubicBezTo>
                      <a:pt x="166" y="0"/>
                      <a:pt x="230" y="39"/>
                      <a:pt x="245" y="103"/>
                    </a:cubicBezTo>
                    <a:close/>
                  </a:path>
                </a:pathLst>
              </a:custGeom>
              <a:solidFill>
                <a:srgbClr val="363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Freeform 276"/>
              <p:cNvSpPr>
                <a:spLocks/>
              </p:cNvSpPr>
              <p:nvPr/>
            </p:nvSpPr>
            <p:spPr bwMode="auto">
              <a:xfrm>
                <a:off x="1568" y="383"/>
                <a:ext cx="500" cy="499"/>
              </a:xfrm>
              <a:custGeom>
                <a:avLst/>
                <a:gdLst>
                  <a:gd name="T0" fmla="*/ 155 w 211"/>
                  <a:gd name="T1" fmla="*/ 27 h 211"/>
                  <a:gd name="T2" fmla="*/ 184 w 211"/>
                  <a:gd name="T3" fmla="*/ 155 h 211"/>
                  <a:gd name="T4" fmla="*/ 56 w 211"/>
                  <a:gd name="T5" fmla="*/ 184 h 211"/>
                  <a:gd name="T6" fmla="*/ 27 w 211"/>
                  <a:gd name="T7" fmla="*/ 56 h 211"/>
                  <a:gd name="T8" fmla="*/ 155 w 211"/>
                  <a:gd name="T9" fmla="*/ 27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211">
                    <a:moveTo>
                      <a:pt x="155" y="27"/>
                    </a:moveTo>
                    <a:cubicBezTo>
                      <a:pt x="198" y="54"/>
                      <a:pt x="211" y="112"/>
                      <a:pt x="184" y="155"/>
                    </a:cubicBezTo>
                    <a:cubicBezTo>
                      <a:pt x="157" y="198"/>
                      <a:pt x="100" y="211"/>
                      <a:pt x="56" y="184"/>
                    </a:cubicBezTo>
                    <a:cubicBezTo>
                      <a:pt x="13" y="157"/>
                      <a:pt x="0" y="100"/>
                      <a:pt x="27" y="56"/>
                    </a:cubicBezTo>
                    <a:cubicBezTo>
                      <a:pt x="54" y="13"/>
                      <a:pt x="112" y="0"/>
                      <a:pt x="155" y="27"/>
                    </a:cubicBezTo>
                    <a:close/>
                  </a:path>
                </a:pathLst>
              </a:custGeom>
              <a:solidFill>
                <a:srgbClr val="EDED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Freeform 277"/>
              <p:cNvSpPr>
                <a:spLocks/>
              </p:cNvSpPr>
              <p:nvPr/>
            </p:nvSpPr>
            <p:spPr bwMode="auto">
              <a:xfrm>
                <a:off x="1616" y="432"/>
                <a:ext cx="284" cy="339"/>
              </a:xfrm>
              <a:custGeom>
                <a:avLst/>
                <a:gdLst>
                  <a:gd name="T0" fmla="*/ 43 w 120"/>
                  <a:gd name="T1" fmla="*/ 143 h 143"/>
                  <a:gd name="T2" fmla="*/ 21 w 120"/>
                  <a:gd name="T3" fmla="*/ 44 h 143"/>
                  <a:gd name="T4" fmla="*/ 120 w 120"/>
                  <a:gd name="T5" fmla="*/ 21 h 143"/>
                  <a:gd name="T6" fmla="*/ 62 w 120"/>
                  <a:gd name="T7" fmla="*/ 60 h 143"/>
                  <a:gd name="T8" fmla="*/ 43 w 120"/>
                  <a:gd name="T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43">
                    <a:moveTo>
                      <a:pt x="43" y="143"/>
                    </a:moveTo>
                    <a:cubicBezTo>
                      <a:pt x="10" y="122"/>
                      <a:pt x="0" y="78"/>
                      <a:pt x="21" y="44"/>
                    </a:cubicBezTo>
                    <a:cubicBezTo>
                      <a:pt x="42" y="10"/>
                      <a:pt x="86" y="0"/>
                      <a:pt x="120" y="21"/>
                    </a:cubicBezTo>
                    <a:cubicBezTo>
                      <a:pt x="120" y="21"/>
                      <a:pt x="95" y="17"/>
                      <a:pt x="62" y="60"/>
                    </a:cubicBezTo>
                    <a:cubicBezTo>
                      <a:pt x="29" y="104"/>
                      <a:pt x="43" y="143"/>
                      <a:pt x="43" y="1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278"/>
              <p:cNvSpPr>
                <a:spLocks noEditPoints="1"/>
              </p:cNvSpPr>
              <p:nvPr/>
            </p:nvSpPr>
            <p:spPr bwMode="auto">
              <a:xfrm>
                <a:off x="2129" y="461"/>
                <a:ext cx="876" cy="913"/>
              </a:xfrm>
              <a:custGeom>
                <a:avLst/>
                <a:gdLst>
                  <a:gd name="T0" fmla="*/ 9 w 370"/>
                  <a:gd name="T1" fmla="*/ 352 h 386"/>
                  <a:gd name="T2" fmla="*/ 0 w 370"/>
                  <a:gd name="T3" fmla="*/ 363 h 386"/>
                  <a:gd name="T4" fmla="*/ 35 w 370"/>
                  <a:gd name="T5" fmla="*/ 377 h 386"/>
                  <a:gd name="T6" fmla="*/ 69 w 370"/>
                  <a:gd name="T7" fmla="*/ 377 h 386"/>
                  <a:gd name="T8" fmla="*/ 9 w 370"/>
                  <a:gd name="T9" fmla="*/ 352 h 386"/>
                  <a:gd name="T10" fmla="*/ 81 w 370"/>
                  <a:gd name="T11" fmla="*/ 219 h 386"/>
                  <a:gd name="T12" fmla="*/ 71 w 370"/>
                  <a:gd name="T13" fmla="*/ 242 h 386"/>
                  <a:gd name="T14" fmla="*/ 169 w 370"/>
                  <a:gd name="T15" fmla="*/ 282 h 386"/>
                  <a:gd name="T16" fmla="*/ 150 w 370"/>
                  <a:gd name="T17" fmla="*/ 328 h 386"/>
                  <a:gd name="T18" fmla="*/ 186 w 370"/>
                  <a:gd name="T19" fmla="*/ 343 h 386"/>
                  <a:gd name="T20" fmla="*/ 215 w 370"/>
                  <a:gd name="T21" fmla="*/ 274 h 386"/>
                  <a:gd name="T22" fmla="*/ 81 w 370"/>
                  <a:gd name="T23" fmla="*/ 219 h 386"/>
                  <a:gd name="T24" fmla="*/ 341 w 370"/>
                  <a:gd name="T25" fmla="*/ 0 h 386"/>
                  <a:gd name="T26" fmla="*/ 294 w 370"/>
                  <a:gd name="T27" fmla="*/ 38 h 386"/>
                  <a:gd name="T28" fmla="*/ 288 w 370"/>
                  <a:gd name="T29" fmla="*/ 32 h 386"/>
                  <a:gd name="T30" fmla="*/ 152 w 370"/>
                  <a:gd name="T31" fmla="*/ 141 h 386"/>
                  <a:gd name="T32" fmla="*/ 158 w 370"/>
                  <a:gd name="T33" fmla="*/ 149 h 386"/>
                  <a:gd name="T34" fmla="*/ 129 w 370"/>
                  <a:gd name="T35" fmla="*/ 172 h 386"/>
                  <a:gd name="T36" fmla="*/ 150 w 370"/>
                  <a:gd name="T37" fmla="*/ 198 h 386"/>
                  <a:gd name="T38" fmla="*/ 179 w 370"/>
                  <a:gd name="T39" fmla="*/ 175 h 386"/>
                  <a:gd name="T40" fmla="*/ 185 w 370"/>
                  <a:gd name="T41" fmla="*/ 182 h 386"/>
                  <a:gd name="T42" fmla="*/ 236 w 370"/>
                  <a:gd name="T43" fmla="*/ 141 h 386"/>
                  <a:gd name="T44" fmla="*/ 273 w 370"/>
                  <a:gd name="T45" fmla="*/ 239 h 386"/>
                  <a:gd name="T46" fmla="*/ 246 w 370"/>
                  <a:gd name="T47" fmla="*/ 271 h 386"/>
                  <a:gd name="T48" fmla="*/ 269 w 370"/>
                  <a:gd name="T49" fmla="*/ 293 h 386"/>
                  <a:gd name="T50" fmla="*/ 272 w 370"/>
                  <a:gd name="T51" fmla="*/ 386 h 386"/>
                  <a:gd name="T52" fmla="*/ 276 w 370"/>
                  <a:gd name="T53" fmla="*/ 386 h 386"/>
                  <a:gd name="T54" fmla="*/ 275 w 370"/>
                  <a:gd name="T55" fmla="*/ 316 h 386"/>
                  <a:gd name="T56" fmla="*/ 341 w 370"/>
                  <a:gd name="T57" fmla="*/ 244 h 386"/>
                  <a:gd name="T58" fmla="*/ 308 w 370"/>
                  <a:gd name="T59" fmla="*/ 83 h 386"/>
                  <a:gd name="T60" fmla="*/ 321 w 370"/>
                  <a:gd name="T61" fmla="*/ 72 h 386"/>
                  <a:gd name="T62" fmla="*/ 315 w 370"/>
                  <a:gd name="T63" fmla="*/ 65 h 386"/>
                  <a:gd name="T64" fmla="*/ 362 w 370"/>
                  <a:gd name="T65" fmla="*/ 26 h 386"/>
                  <a:gd name="T66" fmla="*/ 341 w 370"/>
                  <a:gd name="T67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70" h="386">
                    <a:moveTo>
                      <a:pt x="9" y="352"/>
                    </a:moveTo>
                    <a:cubicBezTo>
                      <a:pt x="0" y="363"/>
                      <a:pt x="0" y="363"/>
                      <a:pt x="0" y="363"/>
                    </a:cubicBezTo>
                    <a:cubicBezTo>
                      <a:pt x="35" y="377"/>
                      <a:pt x="35" y="377"/>
                      <a:pt x="35" y="377"/>
                    </a:cubicBezTo>
                    <a:cubicBezTo>
                      <a:pt x="48" y="377"/>
                      <a:pt x="59" y="377"/>
                      <a:pt x="69" y="377"/>
                    </a:cubicBezTo>
                    <a:cubicBezTo>
                      <a:pt x="9" y="352"/>
                      <a:pt x="9" y="352"/>
                      <a:pt x="9" y="352"/>
                    </a:cubicBezTo>
                    <a:moveTo>
                      <a:pt x="81" y="219"/>
                    </a:moveTo>
                    <a:cubicBezTo>
                      <a:pt x="71" y="242"/>
                      <a:pt x="71" y="242"/>
                      <a:pt x="71" y="242"/>
                    </a:cubicBezTo>
                    <a:cubicBezTo>
                      <a:pt x="169" y="282"/>
                      <a:pt x="169" y="282"/>
                      <a:pt x="169" y="282"/>
                    </a:cubicBezTo>
                    <a:cubicBezTo>
                      <a:pt x="150" y="328"/>
                      <a:pt x="150" y="328"/>
                      <a:pt x="150" y="328"/>
                    </a:cubicBezTo>
                    <a:cubicBezTo>
                      <a:pt x="186" y="343"/>
                      <a:pt x="186" y="343"/>
                      <a:pt x="186" y="343"/>
                    </a:cubicBezTo>
                    <a:cubicBezTo>
                      <a:pt x="215" y="274"/>
                      <a:pt x="215" y="274"/>
                      <a:pt x="215" y="274"/>
                    </a:cubicBezTo>
                    <a:cubicBezTo>
                      <a:pt x="81" y="219"/>
                      <a:pt x="81" y="219"/>
                      <a:pt x="81" y="219"/>
                    </a:cubicBezTo>
                    <a:moveTo>
                      <a:pt x="341" y="0"/>
                    </a:moveTo>
                    <a:cubicBezTo>
                      <a:pt x="294" y="38"/>
                      <a:pt x="294" y="38"/>
                      <a:pt x="294" y="38"/>
                    </a:cubicBezTo>
                    <a:cubicBezTo>
                      <a:pt x="288" y="32"/>
                      <a:pt x="288" y="32"/>
                      <a:pt x="288" y="32"/>
                    </a:cubicBezTo>
                    <a:cubicBezTo>
                      <a:pt x="152" y="141"/>
                      <a:pt x="152" y="141"/>
                      <a:pt x="152" y="141"/>
                    </a:cubicBezTo>
                    <a:cubicBezTo>
                      <a:pt x="158" y="149"/>
                      <a:pt x="158" y="149"/>
                      <a:pt x="158" y="149"/>
                    </a:cubicBezTo>
                    <a:cubicBezTo>
                      <a:pt x="129" y="172"/>
                      <a:pt x="129" y="172"/>
                      <a:pt x="129" y="172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79" y="175"/>
                      <a:pt x="179" y="175"/>
                      <a:pt x="179" y="175"/>
                    </a:cubicBezTo>
                    <a:cubicBezTo>
                      <a:pt x="185" y="182"/>
                      <a:pt x="185" y="182"/>
                      <a:pt x="185" y="182"/>
                    </a:cubicBezTo>
                    <a:cubicBezTo>
                      <a:pt x="236" y="141"/>
                      <a:pt x="236" y="141"/>
                      <a:pt x="236" y="141"/>
                    </a:cubicBezTo>
                    <a:cubicBezTo>
                      <a:pt x="238" y="143"/>
                      <a:pt x="293" y="195"/>
                      <a:pt x="273" y="239"/>
                    </a:cubicBezTo>
                    <a:cubicBezTo>
                      <a:pt x="266" y="255"/>
                      <a:pt x="256" y="265"/>
                      <a:pt x="246" y="271"/>
                    </a:cubicBezTo>
                    <a:cubicBezTo>
                      <a:pt x="255" y="276"/>
                      <a:pt x="265" y="283"/>
                      <a:pt x="269" y="293"/>
                    </a:cubicBezTo>
                    <a:cubicBezTo>
                      <a:pt x="276" y="308"/>
                      <a:pt x="275" y="353"/>
                      <a:pt x="272" y="386"/>
                    </a:cubicBezTo>
                    <a:cubicBezTo>
                      <a:pt x="276" y="386"/>
                      <a:pt x="276" y="386"/>
                      <a:pt x="276" y="386"/>
                    </a:cubicBezTo>
                    <a:cubicBezTo>
                      <a:pt x="278" y="361"/>
                      <a:pt x="278" y="332"/>
                      <a:pt x="275" y="316"/>
                    </a:cubicBezTo>
                    <a:cubicBezTo>
                      <a:pt x="297" y="303"/>
                      <a:pt x="326" y="279"/>
                      <a:pt x="341" y="244"/>
                    </a:cubicBezTo>
                    <a:cubicBezTo>
                      <a:pt x="370" y="173"/>
                      <a:pt x="347" y="120"/>
                      <a:pt x="308" y="83"/>
                    </a:cubicBezTo>
                    <a:cubicBezTo>
                      <a:pt x="321" y="72"/>
                      <a:pt x="321" y="72"/>
                      <a:pt x="321" y="72"/>
                    </a:cubicBezTo>
                    <a:cubicBezTo>
                      <a:pt x="315" y="65"/>
                      <a:pt x="315" y="65"/>
                      <a:pt x="315" y="65"/>
                    </a:cubicBezTo>
                    <a:cubicBezTo>
                      <a:pt x="362" y="26"/>
                      <a:pt x="362" y="26"/>
                      <a:pt x="362" y="26"/>
                    </a:cubicBezTo>
                    <a:cubicBezTo>
                      <a:pt x="341" y="0"/>
                      <a:pt x="341" y="0"/>
                      <a:pt x="341" y="0"/>
                    </a:cubicBezTo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279"/>
              <p:cNvSpPr>
                <a:spLocks/>
              </p:cNvSpPr>
              <p:nvPr/>
            </p:nvSpPr>
            <p:spPr bwMode="auto">
              <a:xfrm>
                <a:off x="2477" y="1078"/>
                <a:ext cx="163" cy="168"/>
              </a:xfrm>
              <a:custGeom>
                <a:avLst/>
                <a:gdLst>
                  <a:gd name="T0" fmla="*/ 114 w 163"/>
                  <a:gd name="T1" fmla="*/ 168 h 168"/>
                  <a:gd name="T2" fmla="*/ 0 w 163"/>
                  <a:gd name="T3" fmla="*/ 123 h 168"/>
                  <a:gd name="T4" fmla="*/ 50 w 163"/>
                  <a:gd name="T5" fmla="*/ 0 h 168"/>
                  <a:gd name="T6" fmla="*/ 163 w 163"/>
                  <a:gd name="T7" fmla="*/ 45 h 168"/>
                  <a:gd name="T8" fmla="*/ 114 w 163"/>
                  <a:gd name="T9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168">
                    <a:moveTo>
                      <a:pt x="114" y="168"/>
                    </a:moveTo>
                    <a:lnTo>
                      <a:pt x="0" y="123"/>
                    </a:lnTo>
                    <a:lnTo>
                      <a:pt x="50" y="0"/>
                    </a:lnTo>
                    <a:lnTo>
                      <a:pt x="163" y="45"/>
                    </a:lnTo>
                    <a:lnTo>
                      <a:pt x="114" y="168"/>
                    </a:lnTo>
                    <a:close/>
                  </a:path>
                </a:pathLst>
              </a:custGeom>
              <a:solidFill>
                <a:srgbClr val="F6BA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Freeform 280"/>
              <p:cNvSpPr>
                <a:spLocks/>
              </p:cNvSpPr>
              <p:nvPr/>
            </p:nvSpPr>
            <p:spPr bwMode="auto">
              <a:xfrm>
                <a:off x="2617" y="617"/>
                <a:ext cx="381" cy="594"/>
              </a:xfrm>
              <a:custGeom>
                <a:avLst/>
                <a:gdLst>
                  <a:gd name="T0" fmla="*/ 27 w 161"/>
                  <a:gd name="T1" fmla="*/ 60 h 251"/>
                  <a:gd name="T2" fmla="*/ 64 w 161"/>
                  <a:gd name="T3" fmla="*/ 157 h 251"/>
                  <a:gd name="T4" fmla="*/ 0 w 161"/>
                  <a:gd name="T5" fmla="*/ 203 h 251"/>
                  <a:gd name="T6" fmla="*/ 35 w 161"/>
                  <a:gd name="T7" fmla="*/ 251 h 251"/>
                  <a:gd name="T8" fmla="*/ 132 w 161"/>
                  <a:gd name="T9" fmla="*/ 163 h 251"/>
                  <a:gd name="T10" fmla="*/ 97 w 161"/>
                  <a:gd name="T11" fmla="*/ 0 h 251"/>
                  <a:gd name="T12" fmla="*/ 27 w 161"/>
                  <a:gd name="T13" fmla="*/ 6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1" h="251">
                    <a:moveTo>
                      <a:pt x="27" y="60"/>
                    </a:moveTo>
                    <a:cubicBezTo>
                      <a:pt x="27" y="60"/>
                      <a:pt x="84" y="112"/>
                      <a:pt x="64" y="157"/>
                    </a:cubicBezTo>
                    <a:cubicBezTo>
                      <a:pt x="44" y="203"/>
                      <a:pt x="0" y="203"/>
                      <a:pt x="0" y="203"/>
                    </a:cubicBezTo>
                    <a:cubicBezTo>
                      <a:pt x="35" y="251"/>
                      <a:pt x="35" y="251"/>
                      <a:pt x="35" y="251"/>
                    </a:cubicBezTo>
                    <a:cubicBezTo>
                      <a:pt x="35" y="251"/>
                      <a:pt x="107" y="224"/>
                      <a:pt x="132" y="163"/>
                    </a:cubicBezTo>
                    <a:cubicBezTo>
                      <a:pt x="161" y="90"/>
                      <a:pt x="137" y="37"/>
                      <a:pt x="97" y="0"/>
                    </a:cubicBezTo>
                    <a:lnTo>
                      <a:pt x="27" y="60"/>
                    </a:lnTo>
                    <a:close/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Freeform 281"/>
              <p:cNvSpPr>
                <a:spLocks/>
              </p:cNvSpPr>
              <p:nvPr/>
            </p:nvSpPr>
            <p:spPr bwMode="auto">
              <a:xfrm>
                <a:off x="2749" y="425"/>
                <a:ext cx="230" cy="206"/>
              </a:xfrm>
              <a:custGeom>
                <a:avLst/>
                <a:gdLst>
                  <a:gd name="T0" fmla="*/ 50 w 230"/>
                  <a:gd name="T1" fmla="*/ 206 h 206"/>
                  <a:gd name="T2" fmla="*/ 0 w 230"/>
                  <a:gd name="T3" fmla="*/ 145 h 206"/>
                  <a:gd name="T4" fmla="*/ 180 w 230"/>
                  <a:gd name="T5" fmla="*/ 0 h 206"/>
                  <a:gd name="T6" fmla="*/ 230 w 230"/>
                  <a:gd name="T7" fmla="*/ 62 h 206"/>
                  <a:gd name="T8" fmla="*/ 50 w 230"/>
                  <a:gd name="T9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206">
                    <a:moveTo>
                      <a:pt x="50" y="206"/>
                    </a:moveTo>
                    <a:lnTo>
                      <a:pt x="0" y="145"/>
                    </a:lnTo>
                    <a:lnTo>
                      <a:pt x="180" y="0"/>
                    </a:lnTo>
                    <a:lnTo>
                      <a:pt x="230" y="62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Freeform 282"/>
              <p:cNvSpPr>
                <a:spLocks/>
              </p:cNvSpPr>
              <p:nvPr/>
            </p:nvSpPr>
            <p:spPr bwMode="auto">
              <a:xfrm>
                <a:off x="2427" y="747"/>
                <a:ext cx="157" cy="147"/>
              </a:xfrm>
              <a:custGeom>
                <a:avLst/>
                <a:gdLst>
                  <a:gd name="T0" fmla="*/ 50 w 157"/>
                  <a:gd name="T1" fmla="*/ 147 h 147"/>
                  <a:gd name="T2" fmla="*/ 0 w 157"/>
                  <a:gd name="T3" fmla="*/ 85 h 147"/>
                  <a:gd name="T4" fmla="*/ 105 w 157"/>
                  <a:gd name="T5" fmla="*/ 0 h 147"/>
                  <a:gd name="T6" fmla="*/ 157 w 157"/>
                  <a:gd name="T7" fmla="*/ 62 h 147"/>
                  <a:gd name="T8" fmla="*/ 50 w 157"/>
                  <a:gd name="T9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47">
                    <a:moveTo>
                      <a:pt x="50" y="147"/>
                    </a:moveTo>
                    <a:lnTo>
                      <a:pt x="0" y="85"/>
                    </a:lnTo>
                    <a:lnTo>
                      <a:pt x="105" y="0"/>
                    </a:lnTo>
                    <a:lnTo>
                      <a:pt x="157" y="62"/>
                    </a:lnTo>
                    <a:lnTo>
                      <a:pt x="50" y="147"/>
                    </a:lnTo>
                    <a:close/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Freeform 283"/>
              <p:cNvSpPr>
                <a:spLocks/>
              </p:cNvSpPr>
              <p:nvPr/>
            </p:nvSpPr>
            <p:spPr bwMode="auto">
              <a:xfrm>
                <a:off x="2482" y="499"/>
                <a:ext cx="400" cy="357"/>
              </a:xfrm>
              <a:custGeom>
                <a:avLst/>
                <a:gdLst>
                  <a:gd name="T0" fmla="*/ 78 w 400"/>
                  <a:gd name="T1" fmla="*/ 357 h 357"/>
                  <a:gd name="T2" fmla="*/ 0 w 400"/>
                  <a:gd name="T3" fmla="*/ 260 h 357"/>
                  <a:gd name="T4" fmla="*/ 322 w 400"/>
                  <a:gd name="T5" fmla="*/ 0 h 357"/>
                  <a:gd name="T6" fmla="*/ 400 w 400"/>
                  <a:gd name="T7" fmla="*/ 97 h 357"/>
                  <a:gd name="T8" fmla="*/ 78 w 400"/>
                  <a:gd name="T9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0" h="357">
                    <a:moveTo>
                      <a:pt x="78" y="357"/>
                    </a:moveTo>
                    <a:lnTo>
                      <a:pt x="0" y="260"/>
                    </a:lnTo>
                    <a:lnTo>
                      <a:pt x="322" y="0"/>
                    </a:lnTo>
                    <a:lnTo>
                      <a:pt x="400" y="97"/>
                    </a:lnTo>
                    <a:lnTo>
                      <a:pt x="78" y="357"/>
                    </a:lnTo>
                    <a:close/>
                  </a:path>
                </a:pathLst>
              </a:custGeom>
              <a:solidFill>
                <a:srgbClr val="363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Freeform 284"/>
              <p:cNvSpPr>
                <a:spLocks/>
              </p:cNvSpPr>
              <p:nvPr/>
            </p:nvSpPr>
            <p:spPr bwMode="auto">
              <a:xfrm>
                <a:off x="2532" y="1083"/>
                <a:ext cx="262" cy="383"/>
              </a:xfrm>
              <a:custGeom>
                <a:avLst/>
                <a:gdLst>
                  <a:gd name="T0" fmla="*/ 0 w 111"/>
                  <a:gd name="T1" fmla="*/ 122 h 162"/>
                  <a:gd name="T2" fmla="*/ 49 w 111"/>
                  <a:gd name="T3" fmla="*/ 0 h 162"/>
                  <a:gd name="T4" fmla="*/ 99 w 111"/>
                  <a:gd name="T5" fmla="*/ 30 h 162"/>
                  <a:gd name="T6" fmla="*/ 99 w 111"/>
                  <a:gd name="T7" fmla="*/ 162 h 162"/>
                  <a:gd name="T8" fmla="*/ 0 w 111"/>
                  <a:gd name="T9" fmla="*/ 12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62">
                    <a:moveTo>
                      <a:pt x="0" y="122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87" y="5"/>
                      <a:pt x="99" y="30"/>
                    </a:cubicBezTo>
                    <a:cubicBezTo>
                      <a:pt x="111" y="55"/>
                      <a:pt x="99" y="162"/>
                      <a:pt x="99" y="162"/>
                    </a:cubicBezTo>
                    <a:cubicBezTo>
                      <a:pt x="0" y="122"/>
                      <a:pt x="0" y="122"/>
                      <a:pt x="0" y="122"/>
                    </a:cubicBezTo>
                  </a:path>
                </a:pathLst>
              </a:custGeom>
              <a:solidFill>
                <a:srgbClr val="363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Freeform 285"/>
              <p:cNvSpPr>
                <a:spLocks/>
              </p:cNvSpPr>
              <p:nvPr/>
            </p:nvSpPr>
            <p:spPr bwMode="auto">
              <a:xfrm>
                <a:off x="2290" y="943"/>
                <a:ext cx="358" cy="192"/>
              </a:xfrm>
              <a:custGeom>
                <a:avLst/>
                <a:gdLst>
                  <a:gd name="T0" fmla="*/ 336 w 358"/>
                  <a:gd name="T1" fmla="*/ 192 h 192"/>
                  <a:gd name="T2" fmla="*/ 0 w 358"/>
                  <a:gd name="T3" fmla="*/ 55 h 192"/>
                  <a:gd name="T4" fmla="*/ 24 w 358"/>
                  <a:gd name="T5" fmla="*/ 0 h 192"/>
                  <a:gd name="T6" fmla="*/ 358 w 358"/>
                  <a:gd name="T7" fmla="*/ 138 h 192"/>
                  <a:gd name="T8" fmla="*/ 336 w 358"/>
                  <a:gd name="T9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8" h="192">
                    <a:moveTo>
                      <a:pt x="336" y="192"/>
                    </a:moveTo>
                    <a:lnTo>
                      <a:pt x="0" y="55"/>
                    </a:lnTo>
                    <a:lnTo>
                      <a:pt x="24" y="0"/>
                    </a:lnTo>
                    <a:lnTo>
                      <a:pt x="358" y="138"/>
                    </a:lnTo>
                    <a:lnTo>
                      <a:pt x="336" y="192"/>
                    </a:lnTo>
                    <a:close/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Freeform 286"/>
              <p:cNvSpPr>
                <a:spLocks/>
              </p:cNvSpPr>
              <p:nvPr/>
            </p:nvSpPr>
            <p:spPr bwMode="auto">
              <a:xfrm>
                <a:off x="2711" y="657"/>
                <a:ext cx="88" cy="88"/>
              </a:xfrm>
              <a:custGeom>
                <a:avLst/>
                <a:gdLst>
                  <a:gd name="T0" fmla="*/ 33 w 37"/>
                  <a:gd name="T1" fmla="*/ 25 h 37"/>
                  <a:gd name="T2" fmla="*/ 12 w 37"/>
                  <a:gd name="T3" fmla="*/ 34 h 37"/>
                  <a:gd name="T4" fmla="*/ 4 w 37"/>
                  <a:gd name="T5" fmla="*/ 13 h 37"/>
                  <a:gd name="T6" fmla="*/ 25 w 37"/>
                  <a:gd name="T7" fmla="*/ 4 h 37"/>
                  <a:gd name="T8" fmla="*/ 33 w 37"/>
                  <a:gd name="T9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33" y="25"/>
                    </a:moveTo>
                    <a:cubicBezTo>
                      <a:pt x="30" y="33"/>
                      <a:pt x="21" y="37"/>
                      <a:pt x="12" y="34"/>
                    </a:cubicBezTo>
                    <a:cubicBezTo>
                      <a:pt x="4" y="30"/>
                      <a:pt x="0" y="21"/>
                      <a:pt x="4" y="13"/>
                    </a:cubicBezTo>
                    <a:cubicBezTo>
                      <a:pt x="7" y="4"/>
                      <a:pt x="16" y="0"/>
                      <a:pt x="25" y="4"/>
                    </a:cubicBezTo>
                    <a:cubicBezTo>
                      <a:pt x="33" y="7"/>
                      <a:pt x="37" y="17"/>
                      <a:pt x="3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Freeform 287"/>
              <p:cNvSpPr>
                <a:spLocks/>
              </p:cNvSpPr>
              <p:nvPr/>
            </p:nvSpPr>
            <p:spPr bwMode="auto">
              <a:xfrm>
                <a:off x="2726" y="671"/>
                <a:ext cx="59" cy="59"/>
              </a:xfrm>
              <a:custGeom>
                <a:avLst/>
                <a:gdLst>
                  <a:gd name="T0" fmla="*/ 8 w 25"/>
                  <a:gd name="T1" fmla="*/ 23 h 25"/>
                  <a:gd name="T2" fmla="*/ 2 w 25"/>
                  <a:gd name="T3" fmla="*/ 9 h 25"/>
                  <a:gd name="T4" fmla="*/ 17 w 25"/>
                  <a:gd name="T5" fmla="*/ 3 h 25"/>
                  <a:gd name="T6" fmla="*/ 23 w 25"/>
                  <a:gd name="T7" fmla="*/ 17 h 25"/>
                  <a:gd name="T8" fmla="*/ 8 w 25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8" y="23"/>
                    </a:moveTo>
                    <a:cubicBezTo>
                      <a:pt x="3" y="21"/>
                      <a:pt x="0" y="14"/>
                      <a:pt x="2" y="9"/>
                    </a:cubicBezTo>
                    <a:cubicBezTo>
                      <a:pt x="5" y="3"/>
                      <a:pt x="11" y="0"/>
                      <a:pt x="17" y="3"/>
                    </a:cubicBezTo>
                    <a:cubicBezTo>
                      <a:pt x="22" y="5"/>
                      <a:pt x="25" y="11"/>
                      <a:pt x="23" y="17"/>
                    </a:cubicBezTo>
                    <a:cubicBezTo>
                      <a:pt x="20" y="22"/>
                      <a:pt x="14" y="25"/>
                      <a:pt x="8" y="23"/>
                    </a:cubicBezTo>
                    <a:close/>
                  </a:path>
                </a:pathLst>
              </a:custGeom>
              <a:solidFill>
                <a:srgbClr val="F6BA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Freeform 288"/>
              <p:cNvSpPr>
                <a:spLocks/>
              </p:cNvSpPr>
              <p:nvPr/>
            </p:nvSpPr>
            <p:spPr bwMode="auto">
              <a:xfrm>
                <a:off x="2645" y="1133"/>
                <a:ext cx="74" cy="73"/>
              </a:xfrm>
              <a:custGeom>
                <a:avLst/>
                <a:gdLst>
                  <a:gd name="T0" fmla="*/ 28 w 31"/>
                  <a:gd name="T1" fmla="*/ 20 h 31"/>
                  <a:gd name="T2" fmla="*/ 10 w 31"/>
                  <a:gd name="T3" fmla="*/ 28 h 31"/>
                  <a:gd name="T4" fmla="*/ 3 w 31"/>
                  <a:gd name="T5" fmla="*/ 10 h 31"/>
                  <a:gd name="T6" fmla="*/ 20 w 31"/>
                  <a:gd name="T7" fmla="*/ 2 h 31"/>
                  <a:gd name="T8" fmla="*/ 28 w 31"/>
                  <a:gd name="T9" fmla="*/ 2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28" y="20"/>
                    </a:moveTo>
                    <a:cubicBezTo>
                      <a:pt x="25" y="27"/>
                      <a:pt x="17" y="31"/>
                      <a:pt x="10" y="28"/>
                    </a:cubicBezTo>
                    <a:cubicBezTo>
                      <a:pt x="3" y="25"/>
                      <a:pt x="0" y="17"/>
                      <a:pt x="3" y="10"/>
                    </a:cubicBezTo>
                    <a:cubicBezTo>
                      <a:pt x="5" y="3"/>
                      <a:pt x="13" y="0"/>
                      <a:pt x="20" y="2"/>
                    </a:cubicBezTo>
                    <a:cubicBezTo>
                      <a:pt x="27" y="5"/>
                      <a:pt x="31" y="13"/>
                      <a:pt x="28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Freeform 289"/>
              <p:cNvSpPr>
                <a:spLocks/>
              </p:cNvSpPr>
              <p:nvPr/>
            </p:nvSpPr>
            <p:spPr bwMode="auto">
              <a:xfrm>
                <a:off x="2657" y="1145"/>
                <a:ext cx="50" cy="49"/>
              </a:xfrm>
              <a:custGeom>
                <a:avLst/>
                <a:gdLst>
                  <a:gd name="T0" fmla="*/ 7 w 21"/>
                  <a:gd name="T1" fmla="*/ 19 h 21"/>
                  <a:gd name="T2" fmla="*/ 2 w 21"/>
                  <a:gd name="T3" fmla="*/ 7 h 21"/>
                  <a:gd name="T4" fmla="*/ 14 w 21"/>
                  <a:gd name="T5" fmla="*/ 2 h 21"/>
                  <a:gd name="T6" fmla="*/ 19 w 21"/>
                  <a:gd name="T7" fmla="*/ 14 h 21"/>
                  <a:gd name="T8" fmla="*/ 7 w 21"/>
                  <a:gd name="T9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7" y="19"/>
                    </a:moveTo>
                    <a:cubicBezTo>
                      <a:pt x="2" y="17"/>
                      <a:pt x="0" y="11"/>
                      <a:pt x="2" y="7"/>
                    </a:cubicBezTo>
                    <a:cubicBezTo>
                      <a:pt x="4" y="2"/>
                      <a:pt x="9" y="0"/>
                      <a:pt x="14" y="2"/>
                    </a:cubicBezTo>
                    <a:cubicBezTo>
                      <a:pt x="18" y="3"/>
                      <a:pt x="21" y="9"/>
                      <a:pt x="19" y="14"/>
                    </a:cubicBezTo>
                    <a:cubicBezTo>
                      <a:pt x="17" y="18"/>
                      <a:pt x="11" y="21"/>
                      <a:pt x="7" y="19"/>
                    </a:cubicBezTo>
                    <a:close/>
                  </a:path>
                </a:pathLst>
              </a:custGeom>
              <a:solidFill>
                <a:srgbClr val="F6BA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Freeform 290"/>
              <p:cNvSpPr>
                <a:spLocks/>
              </p:cNvSpPr>
              <p:nvPr/>
            </p:nvSpPr>
            <p:spPr bwMode="auto">
              <a:xfrm>
                <a:off x="2785" y="775"/>
                <a:ext cx="73" cy="74"/>
              </a:xfrm>
              <a:custGeom>
                <a:avLst/>
                <a:gdLst>
                  <a:gd name="T0" fmla="*/ 28 w 31"/>
                  <a:gd name="T1" fmla="*/ 21 h 31"/>
                  <a:gd name="T2" fmla="*/ 10 w 31"/>
                  <a:gd name="T3" fmla="*/ 28 h 31"/>
                  <a:gd name="T4" fmla="*/ 3 w 31"/>
                  <a:gd name="T5" fmla="*/ 11 h 31"/>
                  <a:gd name="T6" fmla="*/ 21 w 31"/>
                  <a:gd name="T7" fmla="*/ 3 h 31"/>
                  <a:gd name="T8" fmla="*/ 28 w 31"/>
                  <a:gd name="T9" fmla="*/ 2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28" y="21"/>
                    </a:moveTo>
                    <a:cubicBezTo>
                      <a:pt x="25" y="28"/>
                      <a:pt x="17" y="31"/>
                      <a:pt x="10" y="28"/>
                    </a:cubicBezTo>
                    <a:cubicBezTo>
                      <a:pt x="3" y="25"/>
                      <a:pt x="0" y="18"/>
                      <a:pt x="3" y="11"/>
                    </a:cubicBezTo>
                    <a:cubicBezTo>
                      <a:pt x="6" y="4"/>
                      <a:pt x="14" y="0"/>
                      <a:pt x="21" y="3"/>
                    </a:cubicBezTo>
                    <a:cubicBezTo>
                      <a:pt x="28" y="6"/>
                      <a:pt x="31" y="14"/>
                      <a:pt x="28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Freeform 291"/>
              <p:cNvSpPr>
                <a:spLocks/>
              </p:cNvSpPr>
              <p:nvPr/>
            </p:nvSpPr>
            <p:spPr bwMode="auto">
              <a:xfrm>
                <a:off x="2797" y="787"/>
                <a:ext cx="49" cy="50"/>
              </a:xfrm>
              <a:custGeom>
                <a:avLst/>
                <a:gdLst>
                  <a:gd name="T0" fmla="*/ 7 w 21"/>
                  <a:gd name="T1" fmla="*/ 19 h 21"/>
                  <a:gd name="T2" fmla="*/ 2 w 21"/>
                  <a:gd name="T3" fmla="*/ 7 h 21"/>
                  <a:gd name="T4" fmla="*/ 14 w 21"/>
                  <a:gd name="T5" fmla="*/ 2 h 21"/>
                  <a:gd name="T6" fmla="*/ 19 w 21"/>
                  <a:gd name="T7" fmla="*/ 14 h 21"/>
                  <a:gd name="T8" fmla="*/ 7 w 21"/>
                  <a:gd name="T9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7" y="19"/>
                    </a:moveTo>
                    <a:cubicBezTo>
                      <a:pt x="2" y="17"/>
                      <a:pt x="0" y="12"/>
                      <a:pt x="2" y="7"/>
                    </a:cubicBezTo>
                    <a:cubicBezTo>
                      <a:pt x="4" y="3"/>
                      <a:pt x="9" y="0"/>
                      <a:pt x="14" y="2"/>
                    </a:cubicBezTo>
                    <a:cubicBezTo>
                      <a:pt x="19" y="4"/>
                      <a:pt x="21" y="9"/>
                      <a:pt x="19" y="14"/>
                    </a:cubicBezTo>
                    <a:cubicBezTo>
                      <a:pt x="17" y="19"/>
                      <a:pt x="12" y="21"/>
                      <a:pt x="7" y="19"/>
                    </a:cubicBezTo>
                    <a:close/>
                  </a:path>
                </a:pathLst>
              </a:custGeom>
              <a:solidFill>
                <a:srgbClr val="F6BA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Freeform 292"/>
              <p:cNvSpPr>
                <a:spLocks/>
              </p:cNvSpPr>
              <p:nvPr/>
            </p:nvSpPr>
            <p:spPr bwMode="auto">
              <a:xfrm>
                <a:off x="2122" y="1208"/>
                <a:ext cx="687" cy="351"/>
              </a:xfrm>
              <a:custGeom>
                <a:avLst/>
                <a:gdLst>
                  <a:gd name="T0" fmla="*/ 679 w 687"/>
                  <a:gd name="T1" fmla="*/ 351 h 351"/>
                  <a:gd name="T2" fmla="*/ 0 w 687"/>
                  <a:gd name="T3" fmla="*/ 76 h 351"/>
                  <a:gd name="T4" fmla="*/ 64 w 687"/>
                  <a:gd name="T5" fmla="*/ 0 h 351"/>
                  <a:gd name="T6" fmla="*/ 687 w 687"/>
                  <a:gd name="T7" fmla="*/ 254 h 351"/>
                  <a:gd name="T8" fmla="*/ 679 w 687"/>
                  <a:gd name="T9" fmla="*/ 351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7" h="351">
                    <a:moveTo>
                      <a:pt x="679" y="351"/>
                    </a:moveTo>
                    <a:lnTo>
                      <a:pt x="0" y="76"/>
                    </a:lnTo>
                    <a:lnTo>
                      <a:pt x="64" y="0"/>
                    </a:lnTo>
                    <a:lnTo>
                      <a:pt x="687" y="254"/>
                    </a:lnTo>
                    <a:lnTo>
                      <a:pt x="679" y="351"/>
                    </a:lnTo>
                    <a:close/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Freeform 293"/>
              <p:cNvSpPr>
                <a:spLocks/>
              </p:cNvSpPr>
              <p:nvPr/>
            </p:nvSpPr>
            <p:spPr bwMode="auto">
              <a:xfrm>
                <a:off x="2122" y="1208"/>
                <a:ext cx="687" cy="351"/>
              </a:xfrm>
              <a:custGeom>
                <a:avLst/>
                <a:gdLst>
                  <a:gd name="T0" fmla="*/ 679 w 687"/>
                  <a:gd name="T1" fmla="*/ 351 h 351"/>
                  <a:gd name="T2" fmla="*/ 0 w 687"/>
                  <a:gd name="T3" fmla="*/ 76 h 351"/>
                  <a:gd name="T4" fmla="*/ 64 w 687"/>
                  <a:gd name="T5" fmla="*/ 0 h 351"/>
                  <a:gd name="T6" fmla="*/ 687 w 687"/>
                  <a:gd name="T7" fmla="*/ 254 h 351"/>
                  <a:gd name="T8" fmla="*/ 679 w 687"/>
                  <a:gd name="T9" fmla="*/ 351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7" h="351">
                    <a:moveTo>
                      <a:pt x="679" y="351"/>
                    </a:moveTo>
                    <a:lnTo>
                      <a:pt x="0" y="76"/>
                    </a:lnTo>
                    <a:lnTo>
                      <a:pt x="64" y="0"/>
                    </a:lnTo>
                    <a:lnTo>
                      <a:pt x="687" y="254"/>
                    </a:lnTo>
                    <a:lnTo>
                      <a:pt x="679" y="35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Freeform 294"/>
              <p:cNvSpPr>
                <a:spLocks noEditPoints="1"/>
              </p:cNvSpPr>
              <p:nvPr/>
            </p:nvSpPr>
            <p:spPr bwMode="auto">
              <a:xfrm>
                <a:off x="416" y="1944"/>
                <a:ext cx="774" cy="308"/>
              </a:xfrm>
              <a:custGeom>
                <a:avLst/>
                <a:gdLst>
                  <a:gd name="T0" fmla="*/ 81 w 327"/>
                  <a:gd name="T1" fmla="*/ 71 h 130"/>
                  <a:gd name="T2" fmla="*/ 81 w 327"/>
                  <a:gd name="T3" fmla="*/ 71 h 130"/>
                  <a:gd name="T4" fmla="*/ 81 w 327"/>
                  <a:gd name="T5" fmla="*/ 67 h 130"/>
                  <a:gd name="T6" fmla="*/ 81 w 327"/>
                  <a:gd name="T7" fmla="*/ 66 h 130"/>
                  <a:gd name="T8" fmla="*/ 82 w 327"/>
                  <a:gd name="T9" fmla="*/ 67 h 130"/>
                  <a:gd name="T10" fmla="*/ 82 w 327"/>
                  <a:gd name="T11" fmla="*/ 71 h 130"/>
                  <a:gd name="T12" fmla="*/ 81 w 327"/>
                  <a:gd name="T13" fmla="*/ 71 h 130"/>
                  <a:gd name="T14" fmla="*/ 34 w 327"/>
                  <a:gd name="T15" fmla="*/ 0 h 130"/>
                  <a:gd name="T16" fmla="*/ 24 w 327"/>
                  <a:gd name="T17" fmla="*/ 5 h 130"/>
                  <a:gd name="T18" fmla="*/ 0 w 327"/>
                  <a:gd name="T19" fmla="*/ 17 h 130"/>
                  <a:gd name="T20" fmla="*/ 16 w 327"/>
                  <a:gd name="T21" fmla="*/ 37 h 130"/>
                  <a:gd name="T22" fmla="*/ 39 w 327"/>
                  <a:gd name="T23" fmla="*/ 68 h 130"/>
                  <a:gd name="T24" fmla="*/ 39 w 327"/>
                  <a:gd name="T25" fmla="*/ 67 h 130"/>
                  <a:gd name="T26" fmla="*/ 81 w 327"/>
                  <a:gd name="T27" fmla="*/ 77 h 130"/>
                  <a:gd name="T28" fmla="*/ 81 w 327"/>
                  <a:gd name="T29" fmla="*/ 75 h 130"/>
                  <a:gd name="T30" fmla="*/ 81 w 327"/>
                  <a:gd name="T31" fmla="*/ 74 h 130"/>
                  <a:gd name="T32" fmla="*/ 82 w 327"/>
                  <a:gd name="T33" fmla="*/ 75 h 130"/>
                  <a:gd name="T34" fmla="*/ 82 w 327"/>
                  <a:gd name="T35" fmla="*/ 77 h 130"/>
                  <a:gd name="T36" fmla="*/ 327 w 327"/>
                  <a:gd name="T37" fmla="*/ 130 h 130"/>
                  <a:gd name="T38" fmla="*/ 327 w 327"/>
                  <a:gd name="T39" fmla="*/ 112 h 130"/>
                  <a:gd name="T40" fmla="*/ 81 w 327"/>
                  <a:gd name="T41" fmla="*/ 59 h 130"/>
                  <a:gd name="T42" fmla="*/ 81 w 327"/>
                  <a:gd name="T43" fmla="*/ 63 h 130"/>
                  <a:gd name="T44" fmla="*/ 81 w 327"/>
                  <a:gd name="T45" fmla="*/ 63 h 130"/>
                  <a:gd name="T46" fmla="*/ 80 w 327"/>
                  <a:gd name="T47" fmla="*/ 63 h 130"/>
                  <a:gd name="T48" fmla="*/ 80 w 327"/>
                  <a:gd name="T49" fmla="*/ 59 h 130"/>
                  <a:gd name="T50" fmla="*/ 80 w 327"/>
                  <a:gd name="T51" fmla="*/ 59 h 130"/>
                  <a:gd name="T52" fmla="*/ 24 w 327"/>
                  <a:gd name="T53" fmla="*/ 46 h 130"/>
                  <a:gd name="T54" fmla="*/ 28 w 327"/>
                  <a:gd name="T55" fmla="*/ 27 h 130"/>
                  <a:gd name="T56" fmla="*/ 28 w 327"/>
                  <a:gd name="T57" fmla="*/ 27 h 130"/>
                  <a:gd name="T58" fmla="*/ 34 w 327"/>
                  <a:gd name="T5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27" h="130">
                    <a:moveTo>
                      <a:pt x="81" y="71"/>
                    </a:moveTo>
                    <a:cubicBezTo>
                      <a:pt x="81" y="71"/>
                      <a:pt x="81" y="71"/>
                      <a:pt x="81" y="71"/>
                    </a:cubicBezTo>
                    <a:cubicBezTo>
                      <a:pt x="81" y="69"/>
                      <a:pt x="81" y="68"/>
                      <a:pt x="81" y="67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82" y="67"/>
                      <a:pt x="82" y="67"/>
                      <a:pt x="82" y="67"/>
                    </a:cubicBezTo>
                    <a:cubicBezTo>
                      <a:pt x="82" y="68"/>
                      <a:pt x="82" y="69"/>
                      <a:pt x="82" y="71"/>
                    </a:cubicBezTo>
                    <a:cubicBezTo>
                      <a:pt x="81" y="71"/>
                      <a:pt x="81" y="71"/>
                      <a:pt x="81" y="71"/>
                    </a:cubicBezTo>
                    <a:moveTo>
                      <a:pt x="34" y="0"/>
                    </a:moveTo>
                    <a:cubicBezTo>
                      <a:pt x="24" y="5"/>
                      <a:pt x="24" y="5"/>
                      <a:pt x="24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76"/>
                      <a:pt x="81" y="75"/>
                      <a:pt x="81" y="75"/>
                    </a:cubicBezTo>
                    <a:cubicBezTo>
                      <a:pt x="81" y="74"/>
                      <a:pt x="81" y="74"/>
                      <a:pt x="81" y="74"/>
                    </a:cubicBezTo>
                    <a:cubicBezTo>
                      <a:pt x="82" y="75"/>
                      <a:pt x="82" y="75"/>
                      <a:pt x="82" y="75"/>
                    </a:cubicBezTo>
                    <a:cubicBezTo>
                      <a:pt x="82" y="75"/>
                      <a:pt x="82" y="76"/>
                      <a:pt x="82" y="77"/>
                    </a:cubicBezTo>
                    <a:cubicBezTo>
                      <a:pt x="327" y="130"/>
                      <a:pt x="327" y="130"/>
                      <a:pt x="327" y="130"/>
                    </a:cubicBezTo>
                    <a:cubicBezTo>
                      <a:pt x="327" y="112"/>
                      <a:pt x="327" y="112"/>
                      <a:pt x="327" y="112"/>
                    </a:cubicBezTo>
                    <a:cubicBezTo>
                      <a:pt x="81" y="59"/>
                      <a:pt x="81" y="59"/>
                      <a:pt x="81" y="59"/>
                    </a:cubicBezTo>
                    <a:cubicBezTo>
                      <a:pt x="81" y="60"/>
                      <a:pt x="81" y="61"/>
                      <a:pt x="81" y="63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0" y="63"/>
                      <a:pt x="80" y="63"/>
                      <a:pt x="80" y="63"/>
                    </a:cubicBezTo>
                    <a:cubicBezTo>
                      <a:pt x="80" y="61"/>
                      <a:pt x="80" y="60"/>
                      <a:pt x="80" y="59"/>
                    </a:cubicBezTo>
                    <a:cubicBezTo>
                      <a:pt x="80" y="59"/>
                      <a:pt x="80" y="59"/>
                      <a:pt x="80" y="59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Freeform 295"/>
              <p:cNvSpPr>
                <a:spLocks noEditPoints="1"/>
              </p:cNvSpPr>
              <p:nvPr/>
            </p:nvSpPr>
            <p:spPr bwMode="auto">
              <a:xfrm>
                <a:off x="605" y="2084"/>
                <a:ext cx="5" cy="42"/>
              </a:xfrm>
              <a:custGeom>
                <a:avLst/>
                <a:gdLst>
                  <a:gd name="T0" fmla="*/ 1 w 2"/>
                  <a:gd name="T1" fmla="*/ 15 h 18"/>
                  <a:gd name="T2" fmla="*/ 1 w 2"/>
                  <a:gd name="T3" fmla="*/ 16 h 18"/>
                  <a:gd name="T4" fmla="*/ 1 w 2"/>
                  <a:gd name="T5" fmla="*/ 18 h 18"/>
                  <a:gd name="T6" fmla="*/ 2 w 2"/>
                  <a:gd name="T7" fmla="*/ 18 h 18"/>
                  <a:gd name="T8" fmla="*/ 2 w 2"/>
                  <a:gd name="T9" fmla="*/ 16 h 18"/>
                  <a:gd name="T10" fmla="*/ 1 w 2"/>
                  <a:gd name="T11" fmla="*/ 15 h 18"/>
                  <a:gd name="T12" fmla="*/ 1 w 2"/>
                  <a:gd name="T13" fmla="*/ 7 h 18"/>
                  <a:gd name="T14" fmla="*/ 1 w 2"/>
                  <a:gd name="T15" fmla="*/ 8 h 18"/>
                  <a:gd name="T16" fmla="*/ 1 w 2"/>
                  <a:gd name="T17" fmla="*/ 12 h 18"/>
                  <a:gd name="T18" fmla="*/ 1 w 2"/>
                  <a:gd name="T19" fmla="*/ 12 h 18"/>
                  <a:gd name="T20" fmla="*/ 2 w 2"/>
                  <a:gd name="T21" fmla="*/ 12 h 18"/>
                  <a:gd name="T22" fmla="*/ 2 w 2"/>
                  <a:gd name="T23" fmla="*/ 8 h 18"/>
                  <a:gd name="T24" fmla="*/ 1 w 2"/>
                  <a:gd name="T25" fmla="*/ 7 h 18"/>
                  <a:gd name="T26" fmla="*/ 0 w 2"/>
                  <a:gd name="T27" fmla="*/ 0 h 18"/>
                  <a:gd name="T28" fmla="*/ 0 w 2"/>
                  <a:gd name="T29" fmla="*/ 0 h 18"/>
                  <a:gd name="T30" fmla="*/ 0 w 2"/>
                  <a:gd name="T31" fmla="*/ 4 h 18"/>
                  <a:gd name="T32" fmla="*/ 1 w 2"/>
                  <a:gd name="T33" fmla="*/ 4 h 18"/>
                  <a:gd name="T34" fmla="*/ 1 w 2"/>
                  <a:gd name="T35" fmla="*/ 4 h 18"/>
                  <a:gd name="T36" fmla="*/ 1 w 2"/>
                  <a:gd name="T37" fmla="*/ 0 h 18"/>
                  <a:gd name="T38" fmla="*/ 0 w 2"/>
                  <a:gd name="T3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" h="18"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7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0"/>
                      <a:pt x="2" y="9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Freeform 296"/>
              <p:cNvSpPr>
                <a:spLocks/>
              </p:cNvSpPr>
              <p:nvPr/>
            </p:nvSpPr>
            <p:spPr bwMode="auto">
              <a:xfrm>
                <a:off x="473" y="1866"/>
                <a:ext cx="1055" cy="410"/>
              </a:xfrm>
              <a:custGeom>
                <a:avLst/>
                <a:gdLst>
                  <a:gd name="T0" fmla="*/ 42 w 1055"/>
                  <a:gd name="T1" fmla="*/ 0 h 410"/>
                  <a:gd name="T2" fmla="*/ 0 w 1055"/>
                  <a:gd name="T3" fmla="*/ 187 h 410"/>
                  <a:gd name="T4" fmla="*/ 1013 w 1055"/>
                  <a:gd name="T5" fmla="*/ 410 h 410"/>
                  <a:gd name="T6" fmla="*/ 1055 w 1055"/>
                  <a:gd name="T7" fmla="*/ 223 h 410"/>
                  <a:gd name="T8" fmla="*/ 42 w 1055"/>
                  <a:gd name="T9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5" h="410">
                    <a:moveTo>
                      <a:pt x="42" y="0"/>
                    </a:moveTo>
                    <a:lnTo>
                      <a:pt x="0" y="187"/>
                    </a:lnTo>
                    <a:lnTo>
                      <a:pt x="1013" y="410"/>
                    </a:lnTo>
                    <a:lnTo>
                      <a:pt x="1055" y="223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C684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Freeform 297"/>
              <p:cNvSpPr>
                <a:spLocks/>
              </p:cNvSpPr>
              <p:nvPr/>
            </p:nvSpPr>
            <p:spPr bwMode="auto">
              <a:xfrm>
                <a:off x="473" y="1866"/>
                <a:ext cx="1055" cy="410"/>
              </a:xfrm>
              <a:custGeom>
                <a:avLst/>
                <a:gdLst>
                  <a:gd name="T0" fmla="*/ 42 w 1055"/>
                  <a:gd name="T1" fmla="*/ 0 h 410"/>
                  <a:gd name="T2" fmla="*/ 0 w 1055"/>
                  <a:gd name="T3" fmla="*/ 187 h 410"/>
                  <a:gd name="T4" fmla="*/ 1013 w 1055"/>
                  <a:gd name="T5" fmla="*/ 410 h 410"/>
                  <a:gd name="T6" fmla="*/ 1055 w 1055"/>
                  <a:gd name="T7" fmla="*/ 223 h 410"/>
                  <a:gd name="T8" fmla="*/ 42 w 1055"/>
                  <a:gd name="T9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5" h="410">
                    <a:moveTo>
                      <a:pt x="42" y="0"/>
                    </a:moveTo>
                    <a:lnTo>
                      <a:pt x="0" y="187"/>
                    </a:lnTo>
                    <a:lnTo>
                      <a:pt x="1013" y="410"/>
                    </a:lnTo>
                    <a:lnTo>
                      <a:pt x="1055" y="223"/>
                    </a:lnTo>
                    <a:lnTo>
                      <a:pt x="4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Freeform 298"/>
              <p:cNvSpPr>
                <a:spLocks/>
              </p:cNvSpPr>
              <p:nvPr/>
            </p:nvSpPr>
            <p:spPr bwMode="auto">
              <a:xfrm>
                <a:off x="482" y="1866"/>
                <a:ext cx="1046" cy="365"/>
              </a:xfrm>
              <a:custGeom>
                <a:avLst/>
                <a:gdLst>
                  <a:gd name="T0" fmla="*/ 1013 w 1046"/>
                  <a:gd name="T1" fmla="*/ 365 h 365"/>
                  <a:gd name="T2" fmla="*/ 1046 w 1046"/>
                  <a:gd name="T3" fmla="*/ 223 h 365"/>
                  <a:gd name="T4" fmla="*/ 33 w 1046"/>
                  <a:gd name="T5" fmla="*/ 0 h 365"/>
                  <a:gd name="T6" fmla="*/ 0 w 1046"/>
                  <a:gd name="T7" fmla="*/ 142 h 365"/>
                  <a:gd name="T8" fmla="*/ 1013 w 1046"/>
                  <a:gd name="T9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6" h="365">
                    <a:moveTo>
                      <a:pt x="1013" y="365"/>
                    </a:moveTo>
                    <a:lnTo>
                      <a:pt x="1046" y="223"/>
                    </a:lnTo>
                    <a:lnTo>
                      <a:pt x="33" y="0"/>
                    </a:lnTo>
                    <a:lnTo>
                      <a:pt x="0" y="142"/>
                    </a:lnTo>
                    <a:lnTo>
                      <a:pt x="1013" y="365"/>
                    </a:lnTo>
                    <a:close/>
                  </a:path>
                </a:pathLst>
              </a:custGeom>
              <a:solidFill>
                <a:srgbClr val="F6BA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Freeform 299"/>
              <p:cNvSpPr>
                <a:spLocks/>
              </p:cNvSpPr>
              <p:nvPr/>
            </p:nvSpPr>
            <p:spPr bwMode="auto">
              <a:xfrm>
                <a:off x="482" y="1866"/>
                <a:ext cx="1046" cy="365"/>
              </a:xfrm>
              <a:custGeom>
                <a:avLst/>
                <a:gdLst>
                  <a:gd name="T0" fmla="*/ 1013 w 1046"/>
                  <a:gd name="T1" fmla="*/ 365 h 365"/>
                  <a:gd name="T2" fmla="*/ 1046 w 1046"/>
                  <a:gd name="T3" fmla="*/ 223 h 365"/>
                  <a:gd name="T4" fmla="*/ 33 w 1046"/>
                  <a:gd name="T5" fmla="*/ 0 h 365"/>
                  <a:gd name="T6" fmla="*/ 0 w 1046"/>
                  <a:gd name="T7" fmla="*/ 142 h 365"/>
                  <a:gd name="T8" fmla="*/ 1013 w 1046"/>
                  <a:gd name="T9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6" h="365">
                    <a:moveTo>
                      <a:pt x="1013" y="365"/>
                    </a:moveTo>
                    <a:lnTo>
                      <a:pt x="1046" y="223"/>
                    </a:lnTo>
                    <a:lnTo>
                      <a:pt x="33" y="0"/>
                    </a:lnTo>
                    <a:lnTo>
                      <a:pt x="0" y="142"/>
                    </a:lnTo>
                    <a:lnTo>
                      <a:pt x="1013" y="3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Freeform 300"/>
              <p:cNvSpPr>
                <a:spLocks/>
              </p:cNvSpPr>
              <p:nvPr/>
            </p:nvSpPr>
            <p:spPr bwMode="auto">
              <a:xfrm>
                <a:off x="503" y="1866"/>
                <a:ext cx="1025" cy="272"/>
              </a:xfrm>
              <a:custGeom>
                <a:avLst/>
                <a:gdLst>
                  <a:gd name="T0" fmla="*/ 12 w 1025"/>
                  <a:gd name="T1" fmla="*/ 0 h 272"/>
                  <a:gd name="T2" fmla="*/ 0 w 1025"/>
                  <a:gd name="T3" fmla="*/ 50 h 272"/>
                  <a:gd name="T4" fmla="*/ 1013 w 1025"/>
                  <a:gd name="T5" fmla="*/ 272 h 272"/>
                  <a:gd name="T6" fmla="*/ 1025 w 1025"/>
                  <a:gd name="T7" fmla="*/ 223 h 272"/>
                  <a:gd name="T8" fmla="*/ 12 w 1025"/>
                  <a:gd name="T9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5" h="272">
                    <a:moveTo>
                      <a:pt x="12" y="0"/>
                    </a:moveTo>
                    <a:lnTo>
                      <a:pt x="0" y="50"/>
                    </a:lnTo>
                    <a:lnTo>
                      <a:pt x="1013" y="272"/>
                    </a:lnTo>
                    <a:lnTo>
                      <a:pt x="1025" y="2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9D1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Freeform 301"/>
              <p:cNvSpPr>
                <a:spLocks/>
              </p:cNvSpPr>
              <p:nvPr/>
            </p:nvSpPr>
            <p:spPr bwMode="auto">
              <a:xfrm>
                <a:off x="503" y="1866"/>
                <a:ext cx="1025" cy="272"/>
              </a:xfrm>
              <a:custGeom>
                <a:avLst/>
                <a:gdLst>
                  <a:gd name="T0" fmla="*/ 12 w 1025"/>
                  <a:gd name="T1" fmla="*/ 0 h 272"/>
                  <a:gd name="T2" fmla="*/ 0 w 1025"/>
                  <a:gd name="T3" fmla="*/ 50 h 272"/>
                  <a:gd name="T4" fmla="*/ 1013 w 1025"/>
                  <a:gd name="T5" fmla="*/ 272 h 272"/>
                  <a:gd name="T6" fmla="*/ 1025 w 1025"/>
                  <a:gd name="T7" fmla="*/ 223 h 272"/>
                  <a:gd name="T8" fmla="*/ 12 w 1025"/>
                  <a:gd name="T9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5" h="272">
                    <a:moveTo>
                      <a:pt x="12" y="0"/>
                    </a:moveTo>
                    <a:lnTo>
                      <a:pt x="0" y="50"/>
                    </a:lnTo>
                    <a:lnTo>
                      <a:pt x="1013" y="272"/>
                    </a:lnTo>
                    <a:lnTo>
                      <a:pt x="1025" y="223"/>
                    </a:lnTo>
                    <a:lnTo>
                      <a:pt x="1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Freeform 302"/>
              <p:cNvSpPr>
                <a:spLocks/>
              </p:cNvSpPr>
              <p:nvPr/>
            </p:nvSpPr>
            <p:spPr bwMode="auto">
              <a:xfrm>
                <a:off x="418" y="1866"/>
                <a:ext cx="119" cy="187"/>
              </a:xfrm>
              <a:custGeom>
                <a:avLst/>
                <a:gdLst>
                  <a:gd name="T0" fmla="*/ 0 w 119"/>
                  <a:gd name="T1" fmla="*/ 114 h 187"/>
                  <a:gd name="T2" fmla="*/ 55 w 119"/>
                  <a:gd name="T3" fmla="*/ 187 h 187"/>
                  <a:gd name="T4" fmla="*/ 97 w 119"/>
                  <a:gd name="T5" fmla="*/ 149 h 187"/>
                  <a:gd name="T6" fmla="*/ 76 w 119"/>
                  <a:gd name="T7" fmla="*/ 95 h 187"/>
                  <a:gd name="T8" fmla="*/ 119 w 119"/>
                  <a:gd name="T9" fmla="*/ 55 h 187"/>
                  <a:gd name="T10" fmla="*/ 97 w 119"/>
                  <a:gd name="T11" fmla="*/ 0 h 187"/>
                  <a:gd name="T12" fmla="*/ 19 w 119"/>
                  <a:gd name="T13" fmla="*/ 40 h 187"/>
                  <a:gd name="T14" fmla="*/ 0 w 119"/>
                  <a:gd name="T15" fmla="*/ 114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" h="187">
                    <a:moveTo>
                      <a:pt x="0" y="114"/>
                    </a:moveTo>
                    <a:lnTo>
                      <a:pt x="55" y="187"/>
                    </a:lnTo>
                    <a:lnTo>
                      <a:pt x="97" y="149"/>
                    </a:lnTo>
                    <a:lnTo>
                      <a:pt x="76" y="95"/>
                    </a:lnTo>
                    <a:lnTo>
                      <a:pt x="119" y="55"/>
                    </a:lnTo>
                    <a:lnTo>
                      <a:pt x="97" y="0"/>
                    </a:lnTo>
                    <a:lnTo>
                      <a:pt x="19" y="4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Freeform 303"/>
              <p:cNvSpPr>
                <a:spLocks/>
              </p:cNvSpPr>
              <p:nvPr/>
            </p:nvSpPr>
            <p:spPr bwMode="auto">
              <a:xfrm>
                <a:off x="380" y="1906"/>
                <a:ext cx="57" cy="74"/>
              </a:xfrm>
              <a:custGeom>
                <a:avLst/>
                <a:gdLst>
                  <a:gd name="T0" fmla="*/ 57 w 57"/>
                  <a:gd name="T1" fmla="*/ 0 h 74"/>
                  <a:gd name="T2" fmla="*/ 0 w 57"/>
                  <a:gd name="T3" fmla="*/ 29 h 74"/>
                  <a:gd name="T4" fmla="*/ 38 w 57"/>
                  <a:gd name="T5" fmla="*/ 74 h 74"/>
                  <a:gd name="T6" fmla="*/ 57 w 57"/>
                  <a:gd name="T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74">
                    <a:moveTo>
                      <a:pt x="57" y="0"/>
                    </a:moveTo>
                    <a:lnTo>
                      <a:pt x="0" y="29"/>
                    </a:lnTo>
                    <a:lnTo>
                      <a:pt x="38" y="74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363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Freeform 304"/>
              <p:cNvSpPr>
                <a:spLocks/>
              </p:cNvSpPr>
              <p:nvPr/>
            </p:nvSpPr>
            <p:spPr bwMode="auto">
              <a:xfrm>
                <a:off x="1486" y="2089"/>
                <a:ext cx="99" cy="194"/>
              </a:xfrm>
              <a:custGeom>
                <a:avLst/>
                <a:gdLst>
                  <a:gd name="T0" fmla="*/ 30 w 42"/>
                  <a:gd name="T1" fmla="*/ 3 h 82"/>
                  <a:gd name="T2" fmla="*/ 40 w 42"/>
                  <a:gd name="T3" fmla="*/ 9 h 82"/>
                  <a:gd name="T4" fmla="*/ 42 w 42"/>
                  <a:gd name="T5" fmla="*/ 20 h 82"/>
                  <a:gd name="T6" fmla="*/ 30 w 42"/>
                  <a:gd name="T7" fmla="*/ 71 h 82"/>
                  <a:gd name="T8" fmla="*/ 23 w 42"/>
                  <a:gd name="T9" fmla="*/ 80 h 82"/>
                  <a:gd name="T10" fmla="*/ 12 w 42"/>
                  <a:gd name="T11" fmla="*/ 82 h 82"/>
                  <a:gd name="T12" fmla="*/ 0 w 42"/>
                  <a:gd name="T13" fmla="*/ 79 h 82"/>
                  <a:gd name="T14" fmla="*/ 18 w 42"/>
                  <a:gd name="T15" fmla="*/ 0 h 82"/>
                  <a:gd name="T16" fmla="*/ 30 w 42"/>
                  <a:gd name="T17" fmla="*/ 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82">
                    <a:moveTo>
                      <a:pt x="30" y="3"/>
                    </a:moveTo>
                    <a:cubicBezTo>
                      <a:pt x="34" y="3"/>
                      <a:pt x="37" y="6"/>
                      <a:pt x="40" y="9"/>
                    </a:cubicBezTo>
                    <a:cubicBezTo>
                      <a:pt x="42" y="12"/>
                      <a:pt x="42" y="16"/>
                      <a:pt x="42" y="20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29" y="74"/>
                      <a:pt x="27" y="78"/>
                      <a:pt x="23" y="80"/>
                    </a:cubicBezTo>
                    <a:cubicBezTo>
                      <a:pt x="20" y="82"/>
                      <a:pt x="16" y="82"/>
                      <a:pt x="12" y="82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0" y="3"/>
                      <a:pt x="30" y="3"/>
                      <a:pt x="30" y="3"/>
                    </a:cubicBezTo>
                  </a:path>
                </a:pathLst>
              </a:custGeom>
              <a:solidFill>
                <a:srgbClr val="363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Freeform 305"/>
              <p:cNvSpPr>
                <a:spLocks/>
              </p:cNvSpPr>
              <p:nvPr/>
            </p:nvSpPr>
            <p:spPr bwMode="auto">
              <a:xfrm>
                <a:off x="1478" y="2086"/>
                <a:ext cx="69" cy="194"/>
              </a:xfrm>
              <a:custGeom>
                <a:avLst/>
                <a:gdLst>
                  <a:gd name="T0" fmla="*/ 69 w 69"/>
                  <a:gd name="T1" fmla="*/ 7 h 194"/>
                  <a:gd name="T2" fmla="*/ 27 w 69"/>
                  <a:gd name="T3" fmla="*/ 194 h 194"/>
                  <a:gd name="T4" fmla="*/ 0 w 69"/>
                  <a:gd name="T5" fmla="*/ 187 h 194"/>
                  <a:gd name="T6" fmla="*/ 43 w 69"/>
                  <a:gd name="T7" fmla="*/ 0 h 194"/>
                  <a:gd name="T8" fmla="*/ 69 w 69"/>
                  <a:gd name="T9" fmla="*/ 7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94">
                    <a:moveTo>
                      <a:pt x="69" y="7"/>
                    </a:moveTo>
                    <a:lnTo>
                      <a:pt x="27" y="194"/>
                    </a:lnTo>
                    <a:lnTo>
                      <a:pt x="0" y="187"/>
                    </a:lnTo>
                    <a:lnTo>
                      <a:pt x="43" y="0"/>
                    </a:lnTo>
                    <a:lnTo>
                      <a:pt x="69" y="7"/>
                    </a:lnTo>
                    <a:close/>
                  </a:path>
                </a:pathLst>
              </a:custGeom>
              <a:solidFill>
                <a:srgbClr val="487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Freeform 306"/>
              <p:cNvSpPr>
                <a:spLocks/>
              </p:cNvSpPr>
              <p:nvPr/>
            </p:nvSpPr>
            <p:spPr bwMode="auto">
              <a:xfrm>
                <a:off x="1478" y="2086"/>
                <a:ext cx="69" cy="194"/>
              </a:xfrm>
              <a:custGeom>
                <a:avLst/>
                <a:gdLst>
                  <a:gd name="T0" fmla="*/ 69 w 69"/>
                  <a:gd name="T1" fmla="*/ 7 h 194"/>
                  <a:gd name="T2" fmla="*/ 27 w 69"/>
                  <a:gd name="T3" fmla="*/ 194 h 194"/>
                  <a:gd name="T4" fmla="*/ 0 w 69"/>
                  <a:gd name="T5" fmla="*/ 187 h 194"/>
                  <a:gd name="T6" fmla="*/ 43 w 69"/>
                  <a:gd name="T7" fmla="*/ 0 h 194"/>
                  <a:gd name="T8" fmla="*/ 69 w 69"/>
                  <a:gd name="T9" fmla="*/ 7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94">
                    <a:moveTo>
                      <a:pt x="69" y="7"/>
                    </a:moveTo>
                    <a:lnTo>
                      <a:pt x="27" y="194"/>
                    </a:lnTo>
                    <a:lnTo>
                      <a:pt x="0" y="187"/>
                    </a:lnTo>
                    <a:lnTo>
                      <a:pt x="43" y="0"/>
                    </a:lnTo>
                    <a:lnTo>
                      <a:pt x="69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Freeform 307"/>
              <p:cNvSpPr>
                <a:spLocks noEditPoints="1"/>
              </p:cNvSpPr>
              <p:nvPr/>
            </p:nvSpPr>
            <p:spPr bwMode="auto">
              <a:xfrm>
                <a:off x="2981" y="1017"/>
                <a:ext cx="559" cy="336"/>
              </a:xfrm>
              <a:custGeom>
                <a:avLst/>
                <a:gdLst>
                  <a:gd name="T0" fmla="*/ 0 w 236"/>
                  <a:gd name="T1" fmla="*/ 88 h 142"/>
                  <a:gd name="T2" fmla="*/ 18 w 236"/>
                  <a:gd name="T3" fmla="*/ 142 h 142"/>
                  <a:gd name="T4" fmla="*/ 25 w 236"/>
                  <a:gd name="T5" fmla="*/ 142 h 142"/>
                  <a:gd name="T6" fmla="*/ 0 w 236"/>
                  <a:gd name="T7" fmla="*/ 88 h 142"/>
                  <a:gd name="T8" fmla="*/ 159 w 236"/>
                  <a:gd name="T9" fmla="*/ 82 h 142"/>
                  <a:gd name="T10" fmla="*/ 151 w 236"/>
                  <a:gd name="T11" fmla="*/ 142 h 142"/>
                  <a:gd name="T12" fmla="*/ 152 w 236"/>
                  <a:gd name="T13" fmla="*/ 142 h 142"/>
                  <a:gd name="T14" fmla="*/ 162 w 236"/>
                  <a:gd name="T15" fmla="*/ 96 h 142"/>
                  <a:gd name="T16" fmla="*/ 220 w 236"/>
                  <a:gd name="T17" fmla="*/ 142 h 142"/>
                  <a:gd name="T18" fmla="*/ 236 w 236"/>
                  <a:gd name="T19" fmla="*/ 142 h 142"/>
                  <a:gd name="T20" fmla="*/ 159 w 236"/>
                  <a:gd name="T21" fmla="*/ 82 h 142"/>
                  <a:gd name="T22" fmla="*/ 192 w 236"/>
                  <a:gd name="T23" fmla="*/ 0 h 142"/>
                  <a:gd name="T24" fmla="*/ 173 w 236"/>
                  <a:gd name="T25" fmla="*/ 69 h 142"/>
                  <a:gd name="T26" fmla="*/ 181 w 236"/>
                  <a:gd name="T27" fmla="*/ 75 h 142"/>
                  <a:gd name="T28" fmla="*/ 192 w 236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6" h="142">
                    <a:moveTo>
                      <a:pt x="0" y="88"/>
                    </a:moveTo>
                    <a:cubicBezTo>
                      <a:pt x="2" y="106"/>
                      <a:pt x="9" y="125"/>
                      <a:pt x="18" y="142"/>
                    </a:cubicBezTo>
                    <a:cubicBezTo>
                      <a:pt x="20" y="142"/>
                      <a:pt x="23" y="142"/>
                      <a:pt x="25" y="142"/>
                    </a:cubicBezTo>
                    <a:cubicBezTo>
                      <a:pt x="13" y="126"/>
                      <a:pt x="4" y="107"/>
                      <a:pt x="0" y="88"/>
                    </a:cubicBezTo>
                    <a:moveTo>
                      <a:pt x="159" y="82"/>
                    </a:moveTo>
                    <a:cubicBezTo>
                      <a:pt x="141" y="101"/>
                      <a:pt x="150" y="123"/>
                      <a:pt x="151" y="142"/>
                    </a:cubicBezTo>
                    <a:cubicBezTo>
                      <a:pt x="152" y="142"/>
                      <a:pt x="152" y="142"/>
                      <a:pt x="152" y="142"/>
                    </a:cubicBezTo>
                    <a:cubicBezTo>
                      <a:pt x="150" y="127"/>
                      <a:pt x="148" y="111"/>
                      <a:pt x="162" y="96"/>
                    </a:cubicBezTo>
                    <a:cubicBezTo>
                      <a:pt x="175" y="107"/>
                      <a:pt x="197" y="124"/>
                      <a:pt x="220" y="142"/>
                    </a:cubicBezTo>
                    <a:cubicBezTo>
                      <a:pt x="225" y="142"/>
                      <a:pt x="230" y="142"/>
                      <a:pt x="236" y="142"/>
                    </a:cubicBezTo>
                    <a:cubicBezTo>
                      <a:pt x="207" y="120"/>
                      <a:pt x="176" y="95"/>
                      <a:pt x="159" y="82"/>
                    </a:cubicBezTo>
                    <a:moveTo>
                      <a:pt x="192" y="0"/>
                    </a:moveTo>
                    <a:cubicBezTo>
                      <a:pt x="194" y="25"/>
                      <a:pt x="187" y="52"/>
                      <a:pt x="173" y="69"/>
                    </a:cubicBezTo>
                    <a:cubicBezTo>
                      <a:pt x="175" y="70"/>
                      <a:pt x="178" y="72"/>
                      <a:pt x="181" y="75"/>
                    </a:cubicBezTo>
                    <a:cubicBezTo>
                      <a:pt x="194" y="54"/>
                      <a:pt x="199" y="25"/>
                      <a:pt x="192" y="0"/>
                    </a:cubicBezTo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Freeform 308"/>
              <p:cNvSpPr>
                <a:spLocks/>
              </p:cNvSpPr>
              <p:nvPr/>
            </p:nvSpPr>
            <p:spPr bwMode="auto">
              <a:xfrm>
                <a:off x="2972" y="861"/>
                <a:ext cx="504" cy="629"/>
              </a:xfrm>
              <a:custGeom>
                <a:avLst/>
                <a:gdLst>
                  <a:gd name="T0" fmla="*/ 169 w 213"/>
                  <a:gd name="T1" fmla="*/ 142 h 266"/>
                  <a:gd name="T2" fmla="*/ 124 w 213"/>
                  <a:gd name="T3" fmla="*/ 247 h 266"/>
                  <a:gd name="T4" fmla="*/ 0 w 213"/>
                  <a:gd name="T5" fmla="*/ 125 h 266"/>
                  <a:gd name="T6" fmla="*/ 122 w 213"/>
                  <a:gd name="T7" fmla="*/ 1 h 266"/>
                  <a:gd name="T8" fmla="*/ 169 w 213"/>
                  <a:gd name="T9" fmla="*/ 142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266">
                    <a:moveTo>
                      <a:pt x="169" y="142"/>
                    </a:moveTo>
                    <a:cubicBezTo>
                      <a:pt x="122" y="180"/>
                      <a:pt x="192" y="226"/>
                      <a:pt x="124" y="247"/>
                    </a:cubicBezTo>
                    <a:cubicBezTo>
                      <a:pt x="59" y="266"/>
                      <a:pt x="1" y="192"/>
                      <a:pt x="0" y="125"/>
                    </a:cubicBezTo>
                    <a:cubicBezTo>
                      <a:pt x="0" y="57"/>
                      <a:pt x="54" y="1"/>
                      <a:pt x="122" y="1"/>
                    </a:cubicBezTo>
                    <a:cubicBezTo>
                      <a:pt x="213" y="0"/>
                      <a:pt x="210" y="109"/>
                      <a:pt x="169" y="142"/>
                    </a:cubicBezTo>
                  </a:path>
                </a:pathLst>
              </a:custGeom>
              <a:solidFill>
                <a:srgbClr val="363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Freeform 309"/>
              <p:cNvSpPr>
                <a:spLocks/>
              </p:cNvSpPr>
              <p:nvPr/>
            </p:nvSpPr>
            <p:spPr bwMode="auto">
              <a:xfrm>
                <a:off x="3137" y="1277"/>
                <a:ext cx="140" cy="133"/>
              </a:xfrm>
              <a:custGeom>
                <a:avLst/>
                <a:gdLst>
                  <a:gd name="T0" fmla="*/ 45 w 59"/>
                  <a:gd name="T1" fmla="*/ 11 h 56"/>
                  <a:gd name="T2" fmla="*/ 50 w 59"/>
                  <a:gd name="T3" fmla="*/ 47 h 56"/>
                  <a:gd name="T4" fmla="*/ 14 w 59"/>
                  <a:gd name="T5" fmla="*/ 45 h 56"/>
                  <a:gd name="T6" fmla="*/ 8 w 59"/>
                  <a:gd name="T7" fmla="*/ 9 h 56"/>
                  <a:gd name="T8" fmla="*/ 45 w 59"/>
                  <a:gd name="T9" fmla="*/ 1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6">
                    <a:moveTo>
                      <a:pt x="45" y="11"/>
                    </a:moveTo>
                    <a:cubicBezTo>
                      <a:pt x="56" y="21"/>
                      <a:pt x="59" y="37"/>
                      <a:pt x="50" y="47"/>
                    </a:cubicBezTo>
                    <a:cubicBezTo>
                      <a:pt x="42" y="56"/>
                      <a:pt x="25" y="55"/>
                      <a:pt x="14" y="45"/>
                    </a:cubicBezTo>
                    <a:cubicBezTo>
                      <a:pt x="2" y="35"/>
                      <a:pt x="0" y="19"/>
                      <a:pt x="8" y="9"/>
                    </a:cubicBezTo>
                    <a:cubicBezTo>
                      <a:pt x="17" y="0"/>
                      <a:pt x="33" y="0"/>
                      <a:pt x="45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Freeform 310"/>
              <p:cNvSpPr>
                <a:spLocks/>
              </p:cNvSpPr>
              <p:nvPr/>
            </p:nvSpPr>
            <p:spPr bwMode="auto">
              <a:xfrm>
                <a:off x="3249" y="896"/>
                <a:ext cx="90" cy="92"/>
              </a:xfrm>
              <a:custGeom>
                <a:avLst/>
                <a:gdLst>
                  <a:gd name="T0" fmla="*/ 38 w 38"/>
                  <a:gd name="T1" fmla="*/ 20 h 39"/>
                  <a:gd name="T2" fmla="*/ 19 w 38"/>
                  <a:gd name="T3" fmla="*/ 39 h 39"/>
                  <a:gd name="T4" fmla="*/ 0 w 38"/>
                  <a:gd name="T5" fmla="*/ 20 h 39"/>
                  <a:gd name="T6" fmla="*/ 19 w 38"/>
                  <a:gd name="T7" fmla="*/ 1 h 39"/>
                  <a:gd name="T8" fmla="*/ 38 w 38"/>
                  <a:gd name="T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38" y="20"/>
                    </a:moveTo>
                    <a:cubicBezTo>
                      <a:pt x="38" y="30"/>
                      <a:pt x="30" y="39"/>
                      <a:pt x="19" y="39"/>
                    </a:cubicBezTo>
                    <a:cubicBezTo>
                      <a:pt x="9" y="39"/>
                      <a:pt x="0" y="31"/>
                      <a:pt x="0" y="20"/>
                    </a:cubicBezTo>
                    <a:cubicBezTo>
                      <a:pt x="0" y="9"/>
                      <a:pt x="8" y="1"/>
                      <a:pt x="19" y="1"/>
                    </a:cubicBezTo>
                    <a:cubicBezTo>
                      <a:pt x="30" y="0"/>
                      <a:pt x="38" y="9"/>
                      <a:pt x="38" y="20"/>
                    </a:cubicBezTo>
                    <a:close/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Freeform 311"/>
              <p:cNvSpPr>
                <a:spLocks/>
              </p:cNvSpPr>
              <p:nvPr/>
            </p:nvSpPr>
            <p:spPr bwMode="auto">
              <a:xfrm>
                <a:off x="3104" y="948"/>
                <a:ext cx="93" cy="92"/>
              </a:xfrm>
              <a:custGeom>
                <a:avLst/>
                <a:gdLst>
                  <a:gd name="T0" fmla="*/ 39 w 39"/>
                  <a:gd name="T1" fmla="*/ 19 h 39"/>
                  <a:gd name="T2" fmla="*/ 20 w 39"/>
                  <a:gd name="T3" fmla="*/ 39 h 39"/>
                  <a:gd name="T4" fmla="*/ 0 w 39"/>
                  <a:gd name="T5" fmla="*/ 19 h 39"/>
                  <a:gd name="T6" fmla="*/ 19 w 39"/>
                  <a:gd name="T7" fmla="*/ 0 h 39"/>
                  <a:gd name="T8" fmla="*/ 39 w 39"/>
                  <a:gd name="T9" fmla="*/ 1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39" y="19"/>
                    </a:moveTo>
                    <a:cubicBezTo>
                      <a:pt x="39" y="30"/>
                      <a:pt x="30" y="38"/>
                      <a:pt x="20" y="39"/>
                    </a:cubicBezTo>
                    <a:cubicBezTo>
                      <a:pt x="9" y="39"/>
                      <a:pt x="0" y="30"/>
                      <a:pt x="0" y="19"/>
                    </a:cubicBezTo>
                    <a:cubicBezTo>
                      <a:pt x="0" y="9"/>
                      <a:pt x="9" y="0"/>
                      <a:pt x="19" y="0"/>
                    </a:cubicBezTo>
                    <a:cubicBezTo>
                      <a:pt x="30" y="0"/>
                      <a:pt x="39" y="9"/>
                      <a:pt x="39" y="19"/>
                    </a:cubicBezTo>
                    <a:close/>
                  </a:path>
                </a:pathLst>
              </a:custGeom>
              <a:solidFill>
                <a:srgbClr val="F6BA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Freeform 312"/>
              <p:cNvSpPr>
                <a:spLocks/>
              </p:cNvSpPr>
              <p:nvPr/>
            </p:nvSpPr>
            <p:spPr bwMode="auto">
              <a:xfrm>
                <a:off x="3029" y="1076"/>
                <a:ext cx="92" cy="92"/>
              </a:xfrm>
              <a:custGeom>
                <a:avLst/>
                <a:gdLst>
                  <a:gd name="T0" fmla="*/ 39 w 39"/>
                  <a:gd name="T1" fmla="*/ 19 h 39"/>
                  <a:gd name="T2" fmla="*/ 20 w 39"/>
                  <a:gd name="T3" fmla="*/ 39 h 39"/>
                  <a:gd name="T4" fmla="*/ 0 w 39"/>
                  <a:gd name="T5" fmla="*/ 20 h 39"/>
                  <a:gd name="T6" fmla="*/ 19 w 39"/>
                  <a:gd name="T7" fmla="*/ 0 h 39"/>
                  <a:gd name="T8" fmla="*/ 39 w 39"/>
                  <a:gd name="T9" fmla="*/ 1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39" y="19"/>
                    </a:moveTo>
                    <a:cubicBezTo>
                      <a:pt x="39" y="30"/>
                      <a:pt x="30" y="39"/>
                      <a:pt x="20" y="39"/>
                    </a:cubicBezTo>
                    <a:cubicBezTo>
                      <a:pt x="9" y="39"/>
                      <a:pt x="0" y="30"/>
                      <a:pt x="0" y="20"/>
                    </a:cubicBezTo>
                    <a:cubicBezTo>
                      <a:pt x="0" y="9"/>
                      <a:pt x="9" y="0"/>
                      <a:pt x="19" y="0"/>
                    </a:cubicBezTo>
                    <a:cubicBezTo>
                      <a:pt x="30" y="0"/>
                      <a:pt x="39" y="9"/>
                      <a:pt x="39" y="19"/>
                    </a:cubicBezTo>
                    <a:close/>
                  </a:path>
                </a:pathLst>
              </a:custGeom>
              <a:solidFill>
                <a:srgbClr val="CE4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Freeform 313"/>
              <p:cNvSpPr>
                <a:spLocks/>
              </p:cNvSpPr>
              <p:nvPr/>
            </p:nvSpPr>
            <p:spPr bwMode="auto">
              <a:xfrm>
                <a:off x="3230" y="1071"/>
                <a:ext cx="118" cy="116"/>
              </a:xfrm>
              <a:custGeom>
                <a:avLst/>
                <a:gdLst>
                  <a:gd name="T0" fmla="*/ 41 w 50"/>
                  <a:gd name="T1" fmla="*/ 8 h 49"/>
                  <a:gd name="T2" fmla="*/ 50 w 50"/>
                  <a:gd name="T3" fmla="*/ 32 h 49"/>
                  <a:gd name="T4" fmla="*/ 38 w 50"/>
                  <a:gd name="T5" fmla="*/ 47 h 49"/>
                  <a:gd name="T6" fmla="*/ 16 w 50"/>
                  <a:gd name="T7" fmla="*/ 43 h 49"/>
                  <a:gd name="T8" fmla="*/ 0 w 50"/>
                  <a:gd name="T9" fmla="*/ 12 h 49"/>
                  <a:gd name="T10" fmla="*/ 41 w 50"/>
                  <a:gd name="T11" fmla="*/ 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41" y="8"/>
                    </a:moveTo>
                    <a:cubicBezTo>
                      <a:pt x="48" y="14"/>
                      <a:pt x="50" y="32"/>
                      <a:pt x="50" y="32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38" y="47"/>
                      <a:pt x="25" y="49"/>
                      <a:pt x="16" y="43"/>
                    </a:cubicBezTo>
                    <a:cubicBezTo>
                      <a:pt x="5" y="35"/>
                      <a:pt x="16" y="18"/>
                      <a:pt x="0" y="12"/>
                    </a:cubicBezTo>
                    <a:cubicBezTo>
                      <a:pt x="7" y="2"/>
                      <a:pt x="30" y="0"/>
                      <a:pt x="41" y="8"/>
                    </a:cubicBezTo>
                    <a:close/>
                  </a:path>
                </a:pathLst>
              </a:custGeom>
              <a:solidFill>
                <a:srgbClr val="CE4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Freeform 314"/>
              <p:cNvSpPr>
                <a:spLocks/>
              </p:cNvSpPr>
              <p:nvPr/>
            </p:nvSpPr>
            <p:spPr bwMode="auto">
              <a:xfrm>
                <a:off x="3251" y="1092"/>
                <a:ext cx="54" cy="76"/>
              </a:xfrm>
              <a:custGeom>
                <a:avLst/>
                <a:gdLst>
                  <a:gd name="T0" fmla="*/ 14 w 23"/>
                  <a:gd name="T1" fmla="*/ 15 h 32"/>
                  <a:gd name="T2" fmla="*/ 23 w 23"/>
                  <a:gd name="T3" fmla="*/ 31 h 32"/>
                  <a:gd name="T4" fmla="*/ 9 w 23"/>
                  <a:gd name="T5" fmla="*/ 27 h 32"/>
                  <a:gd name="T6" fmla="*/ 0 w 23"/>
                  <a:gd name="T7" fmla="*/ 4 h 32"/>
                  <a:gd name="T8" fmla="*/ 14 w 23"/>
                  <a:gd name="T9" fmla="*/ 1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2">
                    <a:moveTo>
                      <a:pt x="14" y="15"/>
                    </a:moveTo>
                    <a:cubicBezTo>
                      <a:pt x="12" y="30"/>
                      <a:pt x="23" y="31"/>
                      <a:pt x="23" y="31"/>
                    </a:cubicBezTo>
                    <a:cubicBezTo>
                      <a:pt x="23" y="31"/>
                      <a:pt x="14" y="32"/>
                      <a:pt x="9" y="27"/>
                    </a:cubicBezTo>
                    <a:cubicBezTo>
                      <a:pt x="2" y="21"/>
                      <a:pt x="10" y="10"/>
                      <a:pt x="0" y="4"/>
                    </a:cubicBezTo>
                    <a:cubicBezTo>
                      <a:pt x="7" y="0"/>
                      <a:pt x="15" y="2"/>
                      <a:pt x="14" y="15"/>
                    </a:cubicBezTo>
                    <a:close/>
                  </a:path>
                </a:pathLst>
              </a:custGeom>
              <a:solidFill>
                <a:srgbClr val="EF88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Freeform 315"/>
              <p:cNvSpPr>
                <a:spLocks/>
              </p:cNvSpPr>
              <p:nvPr/>
            </p:nvSpPr>
            <p:spPr bwMode="auto">
              <a:xfrm>
                <a:off x="3327" y="1152"/>
                <a:ext cx="393" cy="303"/>
              </a:xfrm>
              <a:custGeom>
                <a:avLst/>
                <a:gdLst>
                  <a:gd name="T0" fmla="*/ 162 w 166"/>
                  <a:gd name="T1" fmla="*/ 124 h 128"/>
                  <a:gd name="T2" fmla="*/ 134 w 166"/>
                  <a:gd name="T3" fmla="*/ 117 h 128"/>
                  <a:gd name="T4" fmla="*/ 0 w 166"/>
                  <a:gd name="T5" fmla="*/ 14 h 128"/>
                  <a:gd name="T6" fmla="*/ 10 w 166"/>
                  <a:gd name="T7" fmla="*/ 0 h 128"/>
                  <a:gd name="T8" fmla="*/ 148 w 166"/>
                  <a:gd name="T9" fmla="*/ 98 h 128"/>
                  <a:gd name="T10" fmla="*/ 162 w 166"/>
                  <a:gd name="T11" fmla="*/ 12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6" h="128">
                    <a:moveTo>
                      <a:pt x="162" y="124"/>
                    </a:moveTo>
                    <a:cubicBezTo>
                      <a:pt x="159" y="128"/>
                      <a:pt x="145" y="125"/>
                      <a:pt x="134" y="117"/>
                    </a:cubicBezTo>
                    <a:cubicBezTo>
                      <a:pt x="90" y="87"/>
                      <a:pt x="0" y="14"/>
                      <a:pt x="0" y="1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8" y="68"/>
                      <a:pt x="148" y="98"/>
                    </a:cubicBezTo>
                    <a:cubicBezTo>
                      <a:pt x="158" y="106"/>
                      <a:pt x="166" y="119"/>
                      <a:pt x="162" y="124"/>
                    </a:cubicBezTo>
                  </a:path>
                </a:pathLst>
              </a:custGeom>
              <a:solidFill>
                <a:srgbClr val="F6BA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Freeform 316"/>
              <p:cNvSpPr>
                <a:spLocks/>
              </p:cNvSpPr>
              <p:nvPr/>
            </p:nvSpPr>
            <p:spPr bwMode="auto">
              <a:xfrm>
                <a:off x="3317" y="1145"/>
                <a:ext cx="50" cy="54"/>
              </a:xfrm>
              <a:custGeom>
                <a:avLst/>
                <a:gdLst>
                  <a:gd name="T0" fmla="*/ 18 w 21"/>
                  <a:gd name="T1" fmla="*/ 2 h 23"/>
                  <a:gd name="T2" fmla="*/ 19 w 21"/>
                  <a:gd name="T3" fmla="*/ 8 h 23"/>
                  <a:gd name="T4" fmla="*/ 9 w 21"/>
                  <a:gd name="T5" fmla="*/ 21 h 23"/>
                  <a:gd name="T6" fmla="*/ 3 w 21"/>
                  <a:gd name="T7" fmla="*/ 21 h 23"/>
                  <a:gd name="T8" fmla="*/ 2 w 21"/>
                  <a:gd name="T9" fmla="*/ 15 h 23"/>
                  <a:gd name="T10" fmla="*/ 12 w 21"/>
                  <a:gd name="T11" fmla="*/ 2 h 23"/>
                  <a:gd name="T12" fmla="*/ 18 w 21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23">
                    <a:moveTo>
                      <a:pt x="18" y="2"/>
                    </a:moveTo>
                    <a:cubicBezTo>
                      <a:pt x="20" y="4"/>
                      <a:pt x="21" y="6"/>
                      <a:pt x="19" y="8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3"/>
                      <a:pt x="6" y="23"/>
                      <a:pt x="3" y="21"/>
                    </a:cubicBezTo>
                    <a:cubicBezTo>
                      <a:pt x="1" y="19"/>
                      <a:pt x="0" y="17"/>
                      <a:pt x="2" y="1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0"/>
                      <a:pt x="15" y="0"/>
                      <a:pt x="18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Freeform 317"/>
              <p:cNvSpPr>
                <a:spLocks noEditPoints="1"/>
              </p:cNvSpPr>
              <p:nvPr/>
            </p:nvSpPr>
            <p:spPr bwMode="auto">
              <a:xfrm>
                <a:off x="2463" y="1428"/>
                <a:ext cx="1713" cy="1737"/>
              </a:xfrm>
              <a:custGeom>
                <a:avLst/>
                <a:gdLst>
                  <a:gd name="T0" fmla="*/ 713 w 724"/>
                  <a:gd name="T1" fmla="*/ 730 h 734"/>
                  <a:gd name="T2" fmla="*/ 714 w 724"/>
                  <a:gd name="T3" fmla="*/ 729 h 734"/>
                  <a:gd name="T4" fmla="*/ 714 w 724"/>
                  <a:gd name="T5" fmla="*/ 730 h 734"/>
                  <a:gd name="T6" fmla="*/ 712 w 724"/>
                  <a:gd name="T7" fmla="*/ 733 h 734"/>
                  <a:gd name="T8" fmla="*/ 711 w 724"/>
                  <a:gd name="T9" fmla="*/ 734 h 734"/>
                  <a:gd name="T10" fmla="*/ 711 w 724"/>
                  <a:gd name="T11" fmla="*/ 733 h 734"/>
                  <a:gd name="T12" fmla="*/ 713 w 724"/>
                  <a:gd name="T13" fmla="*/ 730 h 734"/>
                  <a:gd name="T14" fmla="*/ 713 w 724"/>
                  <a:gd name="T15" fmla="*/ 730 h 734"/>
                  <a:gd name="T16" fmla="*/ 716 w 724"/>
                  <a:gd name="T17" fmla="*/ 727 h 734"/>
                  <a:gd name="T18" fmla="*/ 715 w 724"/>
                  <a:gd name="T19" fmla="*/ 726 h 734"/>
                  <a:gd name="T20" fmla="*/ 718 w 724"/>
                  <a:gd name="T21" fmla="*/ 723 h 734"/>
                  <a:gd name="T22" fmla="*/ 718 w 724"/>
                  <a:gd name="T23" fmla="*/ 723 h 734"/>
                  <a:gd name="T24" fmla="*/ 719 w 724"/>
                  <a:gd name="T25" fmla="*/ 724 h 734"/>
                  <a:gd name="T26" fmla="*/ 716 w 724"/>
                  <a:gd name="T27" fmla="*/ 727 h 734"/>
                  <a:gd name="T28" fmla="*/ 716 w 724"/>
                  <a:gd name="T29" fmla="*/ 727 h 734"/>
                  <a:gd name="T30" fmla="*/ 720 w 724"/>
                  <a:gd name="T31" fmla="*/ 720 h 734"/>
                  <a:gd name="T32" fmla="*/ 720 w 724"/>
                  <a:gd name="T33" fmla="*/ 720 h 734"/>
                  <a:gd name="T34" fmla="*/ 722 w 724"/>
                  <a:gd name="T35" fmla="*/ 716 h 734"/>
                  <a:gd name="T36" fmla="*/ 723 w 724"/>
                  <a:gd name="T37" fmla="*/ 716 h 734"/>
                  <a:gd name="T38" fmla="*/ 723 w 724"/>
                  <a:gd name="T39" fmla="*/ 717 h 734"/>
                  <a:gd name="T40" fmla="*/ 721 w 724"/>
                  <a:gd name="T41" fmla="*/ 720 h 734"/>
                  <a:gd name="T42" fmla="*/ 720 w 724"/>
                  <a:gd name="T43" fmla="*/ 720 h 734"/>
                  <a:gd name="T44" fmla="*/ 724 w 724"/>
                  <a:gd name="T45" fmla="*/ 0 h 734"/>
                  <a:gd name="T46" fmla="*/ 704 w 724"/>
                  <a:gd name="T47" fmla="*/ 0 h 734"/>
                  <a:gd name="T48" fmla="*/ 704 w 724"/>
                  <a:gd name="T49" fmla="*/ 712 h 734"/>
                  <a:gd name="T50" fmla="*/ 0 w 724"/>
                  <a:gd name="T51" fmla="*/ 712 h 734"/>
                  <a:gd name="T52" fmla="*/ 0 w 724"/>
                  <a:gd name="T53" fmla="*/ 734 h 734"/>
                  <a:gd name="T54" fmla="*/ 724 w 724"/>
                  <a:gd name="T55" fmla="*/ 734 h 734"/>
                  <a:gd name="T56" fmla="*/ 724 w 724"/>
                  <a:gd name="T57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24" h="734">
                    <a:moveTo>
                      <a:pt x="713" y="730"/>
                    </a:moveTo>
                    <a:cubicBezTo>
                      <a:pt x="714" y="729"/>
                      <a:pt x="714" y="729"/>
                      <a:pt x="714" y="729"/>
                    </a:cubicBezTo>
                    <a:cubicBezTo>
                      <a:pt x="714" y="730"/>
                      <a:pt x="714" y="730"/>
                      <a:pt x="714" y="730"/>
                    </a:cubicBezTo>
                    <a:cubicBezTo>
                      <a:pt x="713" y="731"/>
                      <a:pt x="712" y="732"/>
                      <a:pt x="712" y="733"/>
                    </a:cubicBezTo>
                    <a:cubicBezTo>
                      <a:pt x="711" y="734"/>
                      <a:pt x="711" y="734"/>
                      <a:pt x="711" y="734"/>
                    </a:cubicBezTo>
                    <a:cubicBezTo>
                      <a:pt x="711" y="733"/>
                      <a:pt x="711" y="733"/>
                      <a:pt x="711" y="733"/>
                    </a:cubicBezTo>
                    <a:cubicBezTo>
                      <a:pt x="712" y="732"/>
                      <a:pt x="712" y="731"/>
                      <a:pt x="713" y="730"/>
                    </a:cubicBezTo>
                    <a:cubicBezTo>
                      <a:pt x="713" y="730"/>
                      <a:pt x="713" y="730"/>
                      <a:pt x="713" y="730"/>
                    </a:cubicBezTo>
                    <a:moveTo>
                      <a:pt x="716" y="727"/>
                    </a:moveTo>
                    <a:cubicBezTo>
                      <a:pt x="715" y="726"/>
                      <a:pt x="715" y="726"/>
                      <a:pt x="715" y="726"/>
                    </a:cubicBezTo>
                    <a:cubicBezTo>
                      <a:pt x="716" y="725"/>
                      <a:pt x="717" y="724"/>
                      <a:pt x="718" y="723"/>
                    </a:cubicBezTo>
                    <a:cubicBezTo>
                      <a:pt x="718" y="723"/>
                      <a:pt x="718" y="723"/>
                      <a:pt x="718" y="723"/>
                    </a:cubicBezTo>
                    <a:cubicBezTo>
                      <a:pt x="719" y="724"/>
                      <a:pt x="719" y="724"/>
                      <a:pt x="719" y="724"/>
                    </a:cubicBezTo>
                    <a:cubicBezTo>
                      <a:pt x="718" y="725"/>
                      <a:pt x="717" y="726"/>
                      <a:pt x="716" y="727"/>
                    </a:cubicBezTo>
                    <a:cubicBezTo>
                      <a:pt x="716" y="727"/>
                      <a:pt x="716" y="727"/>
                      <a:pt x="716" y="727"/>
                    </a:cubicBezTo>
                    <a:moveTo>
                      <a:pt x="720" y="720"/>
                    </a:moveTo>
                    <a:cubicBezTo>
                      <a:pt x="720" y="720"/>
                      <a:pt x="720" y="720"/>
                      <a:pt x="720" y="720"/>
                    </a:cubicBezTo>
                    <a:cubicBezTo>
                      <a:pt x="721" y="719"/>
                      <a:pt x="722" y="718"/>
                      <a:pt x="722" y="716"/>
                    </a:cubicBezTo>
                    <a:cubicBezTo>
                      <a:pt x="723" y="716"/>
                      <a:pt x="723" y="716"/>
                      <a:pt x="723" y="716"/>
                    </a:cubicBezTo>
                    <a:cubicBezTo>
                      <a:pt x="723" y="717"/>
                      <a:pt x="723" y="717"/>
                      <a:pt x="723" y="717"/>
                    </a:cubicBezTo>
                    <a:cubicBezTo>
                      <a:pt x="722" y="718"/>
                      <a:pt x="722" y="719"/>
                      <a:pt x="721" y="720"/>
                    </a:cubicBezTo>
                    <a:cubicBezTo>
                      <a:pt x="720" y="720"/>
                      <a:pt x="720" y="720"/>
                      <a:pt x="720" y="720"/>
                    </a:cubicBezTo>
                    <a:moveTo>
                      <a:pt x="724" y="0"/>
                    </a:moveTo>
                    <a:cubicBezTo>
                      <a:pt x="704" y="0"/>
                      <a:pt x="704" y="0"/>
                      <a:pt x="704" y="0"/>
                    </a:cubicBezTo>
                    <a:cubicBezTo>
                      <a:pt x="704" y="712"/>
                      <a:pt x="704" y="712"/>
                      <a:pt x="704" y="712"/>
                    </a:cubicBezTo>
                    <a:cubicBezTo>
                      <a:pt x="0" y="712"/>
                      <a:pt x="0" y="712"/>
                      <a:pt x="0" y="712"/>
                    </a:cubicBezTo>
                    <a:cubicBezTo>
                      <a:pt x="0" y="734"/>
                      <a:pt x="0" y="734"/>
                      <a:pt x="0" y="734"/>
                    </a:cubicBezTo>
                    <a:cubicBezTo>
                      <a:pt x="724" y="734"/>
                      <a:pt x="724" y="734"/>
                      <a:pt x="724" y="734"/>
                    </a:cubicBezTo>
                    <a:cubicBezTo>
                      <a:pt x="724" y="0"/>
                      <a:pt x="724" y="0"/>
                      <a:pt x="724" y="0"/>
                    </a:cubicBezTo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Freeform 318"/>
              <p:cNvSpPr>
                <a:spLocks noEditPoints="1"/>
              </p:cNvSpPr>
              <p:nvPr/>
            </p:nvSpPr>
            <p:spPr bwMode="auto">
              <a:xfrm>
                <a:off x="4146" y="3123"/>
                <a:ext cx="28" cy="42"/>
              </a:xfrm>
              <a:custGeom>
                <a:avLst/>
                <a:gdLst>
                  <a:gd name="T0" fmla="*/ 3 w 12"/>
                  <a:gd name="T1" fmla="*/ 13 h 18"/>
                  <a:gd name="T2" fmla="*/ 2 w 12"/>
                  <a:gd name="T3" fmla="*/ 14 h 18"/>
                  <a:gd name="T4" fmla="*/ 2 w 12"/>
                  <a:gd name="T5" fmla="*/ 14 h 18"/>
                  <a:gd name="T6" fmla="*/ 0 w 12"/>
                  <a:gd name="T7" fmla="*/ 17 h 18"/>
                  <a:gd name="T8" fmla="*/ 0 w 12"/>
                  <a:gd name="T9" fmla="*/ 18 h 18"/>
                  <a:gd name="T10" fmla="*/ 1 w 12"/>
                  <a:gd name="T11" fmla="*/ 17 h 18"/>
                  <a:gd name="T12" fmla="*/ 3 w 12"/>
                  <a:gd name="T13" fmla="*/ 14 h 18"/>
                  <a:gd name="T14" fmla="*/ 3 w 12"/>
                  <a:gd name="T15" fmla="*/ 13 h 18"/>
                  <a:gd name="T16" fmla="*/ 7 w 12"/>
                  <a:gd name="T17" fmla="*/ 7 h 18"/>
                  <a:gd name="T18" fmla="*/ 7 w 12"/>
                  <a:gd name="T19" fmla="*/ 7 h 18"/>
                  <a:gd name="T20" fmla="*/ 4 w 12"/>
                  <a:gd name="T21" fmla="*/ 10 h 18"/>
                  <a:gd name="T22" fmla="*/ 5 w 12"/>
                  <a:gd name="T23" fmla="*/ 11 h 18"/>
                  <a:gd name="T24" fmla="*/ 5 w 12"/>
                  <a:gd name="T25" fmla="*/ 11 h 18"/>
                  <a:gd name="T26" fmla="*/ 8 w 12"/>
                  <a:gd name="T27" fmla="*/ 8 h 18"/>
                  <a:gd name="T28" fmla="*/ 7 w 12"/>
                  <a:gd name="T29" fmla="*/ 7 h 18"/>
                  <a:gd name="T30" fmla="*/ 12 w 12"/>
                  <a:gd name="T31" fmla="*/ 0 h 18"/>
                  <a:gd name="T32" fmla="*/ 11 w 12"/>
                  <a:gd name="T33" fmla="*/ 0 h 18"/>
                  <a:gd name="T34" fmla="*/ 9 w 12"/>
                  <a:gd name="T35" fmla="*/ 4 h 18"/>
                  <a:gd name="T36" fmla="*/ 9 w 12"/>
                  <a:gd name="T37" fmla="*/ 4 h 18"/>
                  <a:gd name="T38" fmla="*/ 10 w 12"/>
                  <a:gd name="T39" fmla="*/ 4 h 18"/>
                  <a:gd name="T40" fmla="*/ 12 w 12"/>
                  <a:gd name="T41" fmla="*/ 1 h 18"/>
                  <a:gd name="T42" fmla="*/ 12 w 12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" h="18">
                    <a:moveTo>
                      <a:pt x="3" y="13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5"/>
                      <a:pt x="1" y="16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2" y="15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7" y="7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5" y="9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7"/>
                      <a:pt x="7" y="7"/>
                      <a:pt x="7" y="7"/>
                    </a:cubicBezTo>
                    <a:moveTo>
                      <a:pt x="12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2"/>
                      <a:pt x="10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Rectangle 319"/>
              <p:cNvSpPr>
                <a:spLocks noChangeArrowheads="1"/>
              </p:cNvSpPr>
              <p:nvPr/>
            </p:nvSpPr>
            <p:spPr bwMode="auto">
              <a:xfrm>
                <a:off x="1237" y="3113"/>
                <a:ext cx="987" cy="52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Rectangle 320"/>
              <p:cNvSpPr>
                <a:spLocks noChangeArrowheads="1"/>
              </p:cNvSpPr>
              <p:nvPr/>
            </p:nvSpPr>
            <p:spPr bwMode="auto">
              <a:xfrm>
                <a:off x="1237" y="3113"/>
                <a:ext cx="987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Rectangle 321"/>
              <p:cNvSpPr>
                <a:spLocks noChangeArrowheads="1"/>
              </p:cNvSpPr>
              <p:nvPr/>
            </p:nvSpPr>
            <p:spPr bwMode="auto">
              <a:xfrm>
                <a:off x="1190" y="1374"/>
                <a:ext cx="2939" cy="1739"/>
              </a:xfrm>
              <a:prstGeom prst="rect">
                <a:avLst/>
              </a:prstGeom>
              <a:solidFill>
                <a:srgbClr val="3633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Rectangle 322"/>
              <p:cNvSpPr>
                <a:spLocks noChangeArrowheads="1"/>
              </p:cNvSpPr>
              <p:nvPr/>
            </p:nvSpPr>
            <p:spPr bwMode="auto">
              <a:xfrm>
                <a:off x="1190" y="1374"/>
                <a:ext cx="2939" cy="17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Freeform 323"/>
              <p:cNvSpPr>
                <a:spLocks/>
              </p:cNvSpPr>
              <p:nvPr/>
            </p:nvSpPr>
            <p:spPr bwMode="auto">
              <a:xfrm>
                <a:off x="1287" y="1353"/>
                <a:ext cx="1448" cy="1701"/>
              </a:xfrm>
              <a:custGeom>
                <a:avLst/>
                <a:gdLst>
                  <a:gd name="T0" fmla="*/ 608 w 612"/>
                  <a:gd name="T1" fmla="*/ 135 h 719"/>
                  <a:gd name="T2" fmla="*/ 608 w 612"/>
                  <a:gd name="T3" fmla="*/ 132 h 719"/>
                  <a:gd name="T4" fmla="*/ 608 w 612"/>
                  <a:gd name="T5" fmla="*/ 131 h 719"/>
                  <a:gd name="T6" fmla="*/ 464 w 612"/>
                  <a:gd name="T7" fmla="*/ 0 h 719"/>
                  <a:gd name="T8" fmla="*/ 0 w 612"/>
                  <a:gd name="T9" fmla="*/ 0 h 719"/>
                  <a:gd name="T10" fmla="*/ 0 w 612"/>
                  <a:gd name="T11" fmla="*/ 719 h 719"/>
                  <a:gd name="T12" fmla="*/ 560 w 612"/>
                  <a:gd name="T13" fmla="*/ 719 h 719"/>
                  <a:gd name="T14" fmla="*/ 612 w 612"/>
                  <a:gd name="T15" fmla="*/ 719 h 719"/>
                  <a:gd name="T16" fmla="*/ 608 w 612"/>
                  <a:gd name="T17" fmla="*/ 135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2" h="719">
                    <a:moveTo>
                      <a:pt x="608" y="135"/>
                    </a:moveTo>
                    <a:cubicBezTo>
                      <a:pt x="608" y="135"/>
                      <a:pt x="608" y="133"/>
                      <a:pt x="608" y="132"/>
                    </a:cubicBezTo>
                    <a:cubicBezTo>
                      <a:pt x="608" y="131"/>
                      <a:pt x="608" y="131"/>
                      <a:pt x="608" y="131"/>
                    </a:cubicBezTo>
                    <a:cubicBezTo>
                      <a:pt x="608" y="112"/>
                      <a:pt x="604" y="0"/>
                      <a:pt x="464" y="0"/>
                    </a:cubicBezTo>
                    <a:cubicBezTo>
                      <a:pt x="416" y="0"/>
                      <a:pt x="0" y="0"/>
                      <a:pt x="0" y="0"/>
                    </a:cubicBezTo>
                    <a:cubicBezTo>
                      <a:pt x="0" y="719"/>
                      <a:pt x="0" y="719"/>
                      <a:pt x="0" y="719"/>
                    </a:cubicBezTo>
                    <a:cubicBezTo>
                      <a:pt x="560" y="719"/>
                      <a:pt x="560" y="719"/>
                      <a:pt x="560" y="719"/>
                    </a:cubicBezTo>
                    <a:cubicBezTo>
                      <a:pt x="612" y="719"/>
                      <a:pt x="612" y="719"/>
                      <a:pt x="612" y="719"/>
                    </a:cubicBezTo>
                    <a:cubicBezTo>
                      <a:pt x="608" y="135"/>
                      <a:pt x="608" y="135"/>
                      <a:pt x="608" y="135"/>
                    </a:cubicBezTo>
                  </a:path>
                </a:pathLst>
              </a:custGeom>
              <a:solidFill>
                <a:srgbClr val="E6E6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Freeform 324"/>
              <p:cNvSpPr>
                <a:spLocks/>
              </p:cNvSpPr>
              <p:nvPr/>
            </p:nvSpPr>
            <p:spPr bwMode="auto">
              <a:xfrm>
                <a:off x="2347" y="1353"/>
                <a:ext cx="1697" cy="1701"/>
              </a:xfrm>
              <a:custGeom>
                <a:avLst/>
                <a:gdLst>
                  <a:gd name="T0" fmla="*/ 717 w 717"/>
                  <a:gd name="T1" fmla="*/ 0 h 719"/>
                  <a:gd name="T2" fmla="*/ 269 w 717"/>
                  <a:gd name="T3" fmla="*/ 0 h 719"/>
                  <a:gd name="T4" fmla="*/ 0 w 717"/>
                  <a:gd name="T5" fmla="*/ 719 h 719"/>
                  <a:gd name="T6" fmla="*/ 717 w 717"/>
                  <a:gd name="T7" fmla="*/ 719 h 719"/>
                  <a:gd name="T8" fmla="*/ 717 w 717"/>
                  <a:gd name="T9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7" h="719">
                    <a:moveTo>
                      <a:pt x="717" y="0"/>
                    </a:moveTo>
                    <a:cubicBezTo>
                      <a:pt x="717" y="0"/>
                      <a:pt x="330" y="0"/>
                      <a:pt x="269" y="0"/>
                    </a:cubicBezTo>
                    <a:cubicBezTo>
                      <a:pt x="135" y="0"/>
                      <a:pt x="0" y="719"/>
                      <a:pt x="0" y="719"/>
                    </a:cubicBezTo>
                    <a:cubicBezTo>
                      <a:pt x="717" y="719"/>
                      <a:pt x="717" y="719"/>
                      <a:pt x="717" y="719"/>
                    </a:cubicBezTo>
                    <a:cubicBezTo>
                      <a:pt x="717" y="0"/>
                      <a:pt x="717" y="0"/>
                      <a:pt x="717" y="0"/>
                    </a:cubicBezTo>
                  </a:path>
                </a:pathLst>
              </a:custGeom>
              <a:solidFill>
                <a:srgbClr val="E6E6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Freeform 325"/>
              <p:cNvSpPr>
                <a:spLocks/>
              </p:cNvSpPr>
              <p:nvPr/>
            </p:nvSpPr>
            <p:spPr bwMode="auto">
              <a:xfrm>
                <a:off x="1391" y="1353"/>
                <a:ext cx="1221" cy="1656"/>
              </a:xfrm>
              <a:custGeom>
                <a:avLst/>
                <a:gdLst>
                  <a:gd name="T0" fmla="*/ 420 w 516"/>
                  <a:gd name="T1" fmla="*/ 0 h 700"/>
                  <a:gd name="T2" fmla="*/ 0 w 516"/>
                  <a:gd name="T3" fmla="*/ 0 h 700"/>
                  <a:gd name="T4" fmla="*/ 0 w 516"/>
                  <a:gd name="T5" fmla="*/ 674 h 700"/>
                  <a:gd name="T6" fmla="*/ 361 w 516"/>
                  <a:gd name="T7" fmla="*/ 674 h 700"/>
                  <a:gd name="T8" fmla="*/ 516 w 516"/>
                  <a:gd name="T9" fmla="*/ 700 h 700"/>
                  <a:gd name="T10" fmla="*/ 514 w 516"/>
                  <a:gd name="T11" fmla="*/ 26 h 700"/>
                  <a:gd name="T12" fmla="*/ 420 w 516"/>
                  <a:gd name="T13" fmla="*/ 0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6" h="700">
                    <a:moveTo>
                      <a:pt x="420" y="0"/>
                    </a:moveTo>
                    <a:cubicBezTo>
                      <a:pt x="381" y="0"/>
                      <a:pt x="102" y="0"/>
                      <a:pt x="0" y="0"/>
                    </a:cubicBezTo>
                    <a:cubicBezTo>
                      <a:pt x="0" y="674"/>
                      <a:pt x="0" y="674"/>
                      <a:pt x="0" y="674"/>
                    </a:cubicBezTo>
                    <a:cubicBezTo>
                      <a:pt x="0" y="674"/>
                      <a:pt x="296" y="674"/>
                      <a:pt x="361" y="674"/>
                    </a:cubicBezTo>
                    <a:cubicBezTo>
                      <a:pt x="513" y="674"/>
                      <a:pt x="516" y="700"/>
                      <a:pt x="516" y="700"/>
                    </a:cubicBezTo>
                    <a:cubicBezTo>
                      <a:pt x="514" y="26"/>
                      <a:pt x="514" y="26"/>
                      <a:pt x="514" y="26"/>
                    </a:cubicBezTo>
                    <a:cubicBezTo>
                      <a:pt x="492" y="11"/>
                      <a:pt x="462" y="0"/>
                      <a:pt x="42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Freeform 326"/>
              <p:cNvSpPr>
                <a:spLocks/>
              </p:cNvSpPr>
              <p:nvPr/>
            </p:nvSpPr>
            <p:spPr bwMode="auto">
              <a:xfrm>
                <a:off x="2700" y="1353"/>
                <a:ext cx="1252" cy="1656"/>
              </a:xfrm>
              <a:custGeom>
                <a:avLst/>
                <a:gdLst>
                  <a:gd name="T0" fmla="*/ 529 w 529"/>
                  <a:gd name="T1" fmla="*/ 0 h 700"/>
                  <a:gd name="T2" fmla="*/ 134 w 529"/>
                  <a:gd name="T3" fmla="*/ 0 h 700"/>
                  <a:gd name="T4" fmla="*/ 11 w 529"/>
                  <a:gd name="T5" fmla="*/ 135 h 700"/>
                  <a:gd name="T6" fmla="*/ 15 w 529"/>
                  <a:gd name="T7" fmla="*/ 700 h 700"/>
                  <a:gd name="T8" fmla="*/ 111 w 529"/>
                  <a:gd name="T9" fmla="*/ 674 h 700"/>
                  <a:gd name="T10" fmla="*/ 529 w 529"/>
                  <a:gd name="T11" fmla="*/ 674 h 700"/>
                  <a:gd name="T12" fmla="*/ 529 w 529"/>
                  <a:gd name="T13" fmla="*/ 0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9" h="700">
                    <a:moveTo>
                      <a:pt x="529" y="0"/>
                    </a:moveTo>
                    <a:cubicBezTo>
                      <a:pt x="529" y="0"/>
                      <a:pt x="161" y="0"/>
                      <a:pt x="134" y="0"/>
                    </a:cubicBezTo>
                    <a:cubicBezTo>
                      <a:pt x="0" y="0"/>
                      <a:pt x="11" y="135"/>
                      <a:pt x="11" y="135"/>
                    </a:cubicBezTo>
                    <a:cubicBezTo>
                      <a:pt x="15" y="700"/>
                      <a:pt x="15" y="700"/>
                      <a:pt x="15" y="700"/>
                    </a:cubicBezTo>
                    <a:cubicBezTo>
                      <a:pt x="15" y="700"/>
                      <a:pt x="20" y="674"/>
                      <a:pt x="111" y="674"/>
                    </a:cubicBezTo>
                    <a:cubicBezTo>
                      <a:pt x="202" y="674"/>
                      <a:pt x="529" y="674"/>
                      <a:pt x="529" y="674"/>
                    </a:cubicBez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Freeform 327"/>
              <p:cNvSpPr>
                <a:spLocks/>
              </p:cNvSpPr>
              <p:nvPr/>
            </p:nvSpPr>
            <p:spPr bwMode="auto">
              <a:xfrm>
                <a:off x="1488" y="1533"/>
                <a:ext cx="724" cy="40"/>
              </a:xfrm>
              <a:custGeom>
                <a:avLst/>
                <a:gdLst>
                  <a:gd name="T0" fmla="*/ 306 w 306"/>
                  <a:gd name="T1" fmla="*/ 9 h 17"/>
                  <a:gd name="T2" fmla="*/ 294 w 306"/>
                  <a:gd name="T3" fmla="*/ 17 h 17"/>
                  <a:gd name="T4" fmla="*/ 12 w 306"/>
                  <a:gd name="T5" fmla="*/ 17 h 17"/>
                  <a:gd name="T6" fmla="*/ 0 w 306"/>
                  <a:gd name="T7" fmla="*/ 9 h 17"/>
                  <a:gd name="T8" fmla="*/ 12 w 306"/>
                  <a:gd name="T9" fmla="*/ 0 h 17"/>
                  <a:gd name="T10" fmla="*/ 294 w 306"/>
                  <a:gd name="T11" fmla="*/ 0 h 17"/>
                  <a:gd name="T12" fmla="*/ 306 w 306"/>
                  <a:gd name="T13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6" h="17">
                    <a:moveTo>
                      <a:pt x="306" y="9"/>
                    </a:moveTo>
                    <a:cubicBezTo>
                      <a:pt x="306" y="14"/>
                      <a:pt x="301" y="17"/>
                      <a:pt x="294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6" y="17"/>
                      <a:pt x="0" y="14"/>
                      <a:pt x="0" y="9"/>
                    </a:cubicBezTo>
                    <a:cubicBezTo>
                      <a:pt x="0" y="4"/>
                      <a:pt x="6" y="0"/>
                      <a:pt x="12" y="0"/>
                    </a:cubicBezTo>
                    <a:cubicBezTo>
                      <a:pt x="294" y="0"/>
                      <a:pt x="294" y="0"/>
                      <a:pt x="294" y="0"/>
                    </a:cubicBezTo>
                    <a:cubicBezTo>
                      <a:pt x="300" y="0"/>
                      <a:pt x="306" y="4"/>
                      <a:pt x="306" y="9"/>
                    </a:cubicBezTo>
                    <a:close/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Freeform 328"/>
              <p:cNvSpPr>
                <a:spLocks/>
              </p:cNvSpPr>
              <p:nvPr/>
            </p:nvSpPr>
            <p:spPr bwMode="auto">
              <a:xfrm>
                <a:off x="1490" y="1672"/>
                <a:ext cx="1011" cy="21"/>
              </a:xfrm>
              <a:custGeom>
                <a:avLst/>
                <a:gdLst>
                  <a:gd name="T0" fmla="*/ 427 w 427"/>
                  <a:gd name="T1" fmla="*/ 4 h 9"/>
                  <a:gd name="T2" fmla="*/ 421 w 427"/>
                  <a:gd name="T3" fmla="*/ 9 h 9"/>
                  <a:gd name="T4" fmla="*/ 6 w 427"/>
                  <a:gd name="T5" fmla="*/ 9 h 9"/>
                  <a:gd name="T6" fmla="*/ 0 w 427"/>
                  <a:gd name="T7" fmla="*/ 4 h 9"/>
                  <a:gd name="T8" fmla="*/ 6 w 427"/>
                  <a:gd name="T9" fmla="*/ 0 h 9"/>
                  <a:gd name="T10" fmla="*/ 421 w 427"/>
                  <a:gd name="T11" fmla="*/ 0 h 9"/>
                  <a:gd name="T12" fmla="*/ 427 w 427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7" h="9">
                    <a:moveTo>
                      <a:pt x="427" y="4"/>
                    </a:moveTo>
                    <a:cubicBezTo>
                      <a:pt x="427" y="7"/>
                      <a:pt x="424" y="9"/>
                      <a:pt x="421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3" y="9"/>
                      <a:pt x="0" y="7"/>
                      <a:pt x="0" y="4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4" y="0"/>
                      <a:pt x="426" y="2"/>
                      <a:pt x="427" y="4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Freeform 329"/>
              <p:cNvSpPr>
                <a:spLocks/>
              </p:cNvSpPr>
              <p:nvPr/>
            </p:nvSpPr>
            <p:spPr bwMode="auto">
              <a:xfrm>
                <a:off x="1490" y="1748"/>
                <a:ext cx="1011" cy="21"/>
              </a:xfrm>
              <a:custGeom>
                <a:avLst/>
                <a:gdLst>
                  <a:gd name="T0" fmla="*/ 427 w 427"/>
                  <a:gd name="T1" fmla="*/ 4 h 9"/>
                  <a:gd name="T2" fmla="*/ 421 w 427"/>
                  <a:gd name="T3" fmla="*/ 9 h 9"/>
                  <a:gd name="T4" fmla="*/ 6 w 427"/>
                  <a:gd name="T5" fmla="*/ 9 h 9"/>
                  <a:gd name="T6" fmla="*/ 0 w 427"/>
                  <a:gd name="T7" fmla="*/ 4 h 9"/>
                  <a:gd name="T8" fmla="*/ 6 w 427"/>
                  <a:gd name="T9" fmla="*/ 0 h 9"/>
                  <a:gd name="T10" fmla="*/ 421 w 427"/>
                  <a:gd name="T11" fmla="*/ 0 h 9"/>
                  <a:gd name="T12" fmla="*/ 427 w 427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7" h="9">
                    <a:moveTo>
                      <a:pt x="427" y="4"/>
                    </a:moveTo>
                    <a:cubicBezTo>
                      <a:pt x="427" y="7"/>
                      <a:pt x="424" y="9"/>
                      <a:pt x="421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3" y="9"/>
                      <a:pt x="0" y="7"/>
                      <a:pt x="0" y="4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4" y="0"/>
                      <a:pt x="427" y="2"/>
                      <a:pt x="427" y="4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Freeform 330"/>
              <p:cNvSpPr>
                <a:spLocks/>
              </p:cNvSpPr>
              <p:nvPr/>
            </p:nvSpPr>
            <p:spPr bwMode="auto">
              <a:xfrm>
                <a:off x="1493" y="1821"/>
                <a:ext cx="1008" cy="22"/>
              </a:xfrm>
              <a:custGeom>
                <a:avLst/>
                <a:gdLst>
                  <a:gd name="T0" fmla="*/ 426 w 426"/>
                  <a:gd name="T1" fmla="*/ 5 h 9"/>
                  <a:gd name="T2" fmla="*/ 420 w 426"/>
                  <a:gd name="T3" fmla="*/ 9 h 9"/>
                  <a:gd name="T4" fmla="*/ 5 w 426"/>
                  <a:gd name="T5" fmla="*/ 9 h 9"/>
                  <a:gd name="T6" fmla="*/ 0 w 426"/>
                  <a:gd name="T7" fmla="*/ 5 h 9"/>
                  <a:gd name="T8" fmla="*/ 5 w 426"/>
                  <a:gd name="T9" fmla="*/ 0 h 9"/>
                  <a:gd name="T10" fmla="*/ 420 w 426"/>
                  <a:gd name="T11" fmla="*/ 0 h 9"/>
                  <a:gd name="T12" fmla="*/ 426 w 426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9">
                    <a:moveTo>
                      <a:pt x="426" y="5"/>
                    </a:moveTo>
                    <a:cubicBezTo>
                      <a:pt x="426" y="7"/>
                      <a:pt x="423" y="9"/>
                      <a:pt x="420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23" y="0"/>
                      <a:pt x="426" y="2"/>
                      <a:pt x="426" y="5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Freeform 331"/>
              <p:cNvSpPr>
                <a:spLocks/>
              </p:cNvSpPr>
              <p:nvPr/>
            </p:nvSpPr>
            <p:spPr bwMode="auto">
              <a:xfrm>
                <a:off x="1493" y="1897"/>
                <a:ext cx="1008" cy="21"/>
              </a:xfrm>
              <a:custGeom>
                <a:avLst/>
                <a:gdLst>
                  <a:gd name="T0" fmla="*/ 426 w 426"/>
                  <a:gd name="T1" fmla="*/ 4 h 9"/>
                  <a:gd name="T2" fmla="*/ 420 w 426"/>
                  <a:gd name="T3" fmla="*/ 9 h 9"/>
                  <a:gd name="T4" fmla="*/ 6 w 426"/>
                  <a:gd name="T5" fmla="*/ 9 h 9"/>
                  <a:gd name="T6" fmla="*/ 0 w 426"/>
                  <a:gd name="T7" fmla="*/ 4 h 9"/>
                  <a:gd name="T8" fmla="*/ 6 w 426"/>
                  <a:gd name="T9" fmla="*/ 0 h 9"/>
                  <a:gd name="T10" fmla="*/ 420 w 426"/>
                  <a:gd name="T11" fmla="*/ 0 h 9"/>
                  <a:gd name="T12" fmla="*/ 426 w 426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9">
                    <a:moveTo>
                      <a:pt x="426" y="4"/>
                    </a:moveTo>
                    <a:cubicBezTo>
                      <a:pt x="426" y="7"/>
                      <a:pt x="424" y="9"/>
                      <a:pt x="420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3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23" y="0"/>
                      <a:pt x="426" y="2"/>
                      <a:pt x="426" y="4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Freeform 332"/>
              <p:cNvSpPr>
                <a:spLocks/>
              </p:cNvSpPr>
              <p:nvPr/>
            </p:nvSpPr>
            <p:spPr bwMode="auto">
              <a:xfrm>
                <a:off x="1493" y="1970"/>
                <a:ext cx="1008" cy="22"/>
              </a:xfrm>
              <a:custGeom>
                <a:avLst/>
                <a:gdLst>
                  <a:gd name="T0" fmla="*/ 426 w 426"/>
                  <a:gd name="T1" fmla="*/ 5 h 9"/>
                  <a:gd name="T2" fmla="*/ 421 w 426"/>
                  <a:gd name="T3" fmla="*/ 9 h 9"/>
                  <a:gd name="T4" fmla="*/ 6 w 426"/>
                  <a:gd name="T5" fmla="*/ 9 h 9"/>
                  <a:gd name="T6" fmla="*/ 0 w 426"/>
                  <a:gd name="T7" fmla="*/ 5 h 9"/>
                  <a:gd name="T8" fmla="*/ 6 w 426"/>
                  <a:gd name="T9" fmla="*/ 0 h 9"/>
                  <a:gd name="T10" fmla="*/ 420 w 426"/>
                  <a:gd name="T11" fmla="*/ 0 h 9"/>
                  <a:gd name="T12" fmla="*/ 426 w 426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9">
                    <a:moveTo>
                      <a:pt x="426" y="5"/>
                    </a:moveTo>
                    <a:cubicBezTo>
                      <a:pt x="426" y="7"/>
                      <a:pt x="424" y="9"/>
                      <a:pt x="421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3" y="9"/>
                      <a:pt x="0" y="7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24" y="0"/>
                      <a:pt x="426" y="2"/>
                      <a:pt x="426" y="5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Freeform 333"/>
              <p:cNvSpPr>
                <a:spLocks/>
              </p:cNvSpPr>
              <p:nvPr/>
            </p:nvSpPr>
            <p:spPr bwMode="auto">
              <a:xfrm>
                <a:off x="1493" y="2046"/>
                <a:ext cx="1010" cy="21"/>
              </a:xfrm>
              <a:custGeom>
                <a:avLst/>
                <a:gdLst>
                  <a:gd name="T0" fmla="*/ 427 w 427"/>
                  <a:gd name="T1" fmla="*/ 4 h 9"/>
                  <a:gd name="T2" fmla="*/ 421 w 427"/>
                  <a:gd name="T3" fmla="*/ 9 h 9"/>
                  <a:gd name="T4" fmla="*/ 6 w 427"/>
                  <a:gd name="T5" fmla="*/ 9 h 9"/>
                  <a:gd name="T6" fmla="*/ 0 w 427"/>
                  <a:gd name="T7" fmla="*/ 4 h 9"/>
                  <a:gd name="T8" fmla="*/ 6 w 427"/>
                  <a:gd name="T9" fmla="*/ 0 h 9"/>
                  <a:gd name="T10" fmla="*/ 421 w 427"/>
                  <a:gd name="T11" fmla="*/ 0 h 9"/>
                  <a:gd name="T12" fmla="*/ 427 w 427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7" h="9">
                    <a:moveTo>
                      <a:pt x="427" y="4"/>
                    </a:moveTo>
                    <a:cubicBezTo>
                      <a:pt x="427" y="7"/>
                      <a:pt x="424" y="9"/>
                      <a:pt x="421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3" y="9"/>
                      <a:pt x="0" y="7"/>
                      <a:pt x="0" y="4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4" y="0"/>
                      <a:pt x="427" y="2"/>
                      <a:pt x="427" y="4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334"/>
              <p:cNvSpPr>
                <a:spLocks/>
              </p:cNvSpPr>
              <p:nvPr/>
            </p:nvSpPr>
            <p:spPr bwMode="auto">
              <a:xfrm>
                <a:off x="1495" y="2119"/>
                <a:ext cx="1008" cy="22"/>
              </a:xfrm>
              <a:custGeom>
                <a:avLst/>
                <a:gdLst>
                  <a:gd name="T0" fmla="*/ 426 w 426"/>
                  <a:gd name="T1" fmla="*/ 5 h 9"/>
                  <a:gd name="T2" fmla="*/ 420 w 426"/>
                  <a:gd name="T3" fmla="*/ 9 h 9"/>
                  <a:gd name="T4" fmla="*/ 6 w 426"/>
                  <a:gd name="T5" fmla="*/ 9 h 9"/>
                  <a:gd name="T6" fmla="*/ 0 w 426"/>
                  <a:gd name="T7" fmla="*/ 5 h 9"/>
                  <a:gd name="T8" fmla="*/ 6 w 426"/>
                  <a:gd name="T9" fmla="*/ 0 h 9"/>
                  <a:gd name="T10" fmla="*/ 420 w 426"/>
                  <a:gd name="T11" fmla="*/ 0 h 9"/>
                  <a:gd name="T12" fmla="*/ 426 w 426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9">
                    <a:moveTo>
                      <a:pt x="426" y="5"/>
                    </a:moveTo>
                    <a:cubicBezTo>
                      <a:pt x="426" y="7"/>
                      <a:pt x="423" y="9"/>
                      <a:pt x="420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23" y="0"/>
                      <a:pt x="426" y="2"/>
                      <a:pt x="426" y="5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Freeform 335"/>
              <p:cNvSpPr>
                <a:spLocks/>
              </p:cNvSpPr>
              <p:nvPr/>
            </p:nvSpPr>
            <p:spPr bwMode="auto">
              <a:xfrm>
                <a:off x="1495" y="2195"/>
                <a:ext cx="1008" cy="21"/>
              </a:xfrm>
              <a:custGeom>
                <a:avLst/>
                <a:gdLst>
                  <a:gd name="T0" fmla="*/ 426 w 426"/>
                  <a:gd name="T1" fmla="*/ 4 h 9"/>
                  <a:gd name="T2" fmla="*/ 420 w 426"/>
                  <a:gd name="T3" fmla="*/ 9 h 9"/>
                  <a:gd name="T4" fmla="*/ 6 w 426"/>
                  <a:gd name="T5" fmla="*/ 9 h 9"/>
                  <a:gd name="T6" fmla="*/ 0 w 426"/>
                  <a:gd name="T7" fmla="*/ 4 h 9"/>
                  <a:gd name="T8" fmla="*/ 6 w 426"/>
                  <a:gd name="T9" fmla="*/ 0 h 9"/>
                  <a:gd name="T10" fmla="*/ 420 w 426"/>
                  <a:gd name="T11" fmla="*/ 0 h 9"/>
                  <a:gd name="T12" fmla="*/ 426 w 426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9">
                    <a:moveTo>
                      <a:pt x="426" y="4"/>
                    </a:moveTo>
                    <a:cubicBezTo>
                      <a:pt x="426" y="7"/>
                      <a:pt x="423" y="9"/>
                      <a:pt x="420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3" y="9"/>
                      <a:pt x="0" y="7"/>
                      <a:pt x="0" y="4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23" y="0"/>
                      <a:pt x="426" y="2"/>
                      <a:pt x="426" y="4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Freeform 336"/>
              <p:cNvSpPr>
                <a:spLocks/>
              </p:cNvSpPr>
              <p:nvPr/>
            </p:nvSpPr>
            <p:spPr bwMode="auto">
              <a:xfrm>
                <a:off x="1495" y="2268"/>
                <a:ext cx="1008" cy="22"/>
              </a:xfrm>
              <a:custGeom>
                <a:avLst/>
                <a:gdLst>
                  <a:gd name="T0" fmla="*/ 426 w 426"/>
                  <a:gd name="T1" fmla="*/ 5 h 9"/>
                  <a:gd name="T2" fmla="*/ 420 w 426"/>
                  <a:gd name="T3" fmla="*/ 9 h 9"/>
                  <a:gd name="T4" fmla="*/ 6 w 426"/>
                  <a:gd name="T5" fmla="*/ 9 h 9"/>
                  <a:gd name="T6" fmla="*/ 0 w 426"/>
                  <a:gd name="T7" fmla="*/ 5 h 9"/>
                  <a:gd name="T8" fmla="*/ 6 w 426"/>
                  <a:gd name="T9" fmla="*/ 0 h 9"/>
                  <a:gd name="T10" fmla="*/ 420 w 426"/>
                  <a:gd name="T11" fmla="*/ 0 h 9"/>
                  <a:gd name="T12" fmla="*/ 426 w 426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9">
                    <a:moveTo>
                      <a:pt x="426" y="5"/>
                    </a:moveTo>
                    <a:cubicBezTo>
                      <a:pt x="426" y="7"/>
                      <a:pt x="424" y="9"/>
                      <a:pt x="420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3" y="9"/>
                      <a:pt x="0" y="7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24" y="0"/>
                      <a:pt x="426" y="2"/>
                      <a:pt x="426" y="5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Freeform 337"/>
              <p:cNvSpPr>
                <a:spLocks/>
              </p:cNvSpPr>
              <p:nvPr/>
            </p:nvSpPr>
            <p:spPr bwMode="auto">
              <a:xfrm>
                <a:off x="1497" y="2344"/>
                <a:ext cx="1006" cy="21"/>
              </a:xfrm>
              <a:custGeom>
                <a:avLst/>
                <a:gdLst>
                  <a:gd name="T0" fmla="*/ 425 w 425"/>
                  <a:gd name="T1" fmla="*/ 4 h 9"/>
                  <a:gd name="T2" fmla="*/ 420 w 425"/>
                  <a:gd name="T3" fmla="*/ 9 h 9"/>
                  <a:gd name="T4" fmla="*/ 6 w 425"/>
                  <a:gd name="T5" fmla="*/ 9 h 9"/>
                  <a:gd name="T6" fmla="*/ 0 w 425"/>
                  <a:gd name="T7" fmla="*/ 4 h 9"/>
                  <a:gd name="T8" fmla="*/ 5 w 425"/>
                  <a:gd name="T9" fmla="*/ 0 h 9"/>
                  <a:gd name="T10" fmla="*/ 420 w 425"/>
                  <a:gd name="T11" fmla="*/ 0 h 9"/>
                  <a:gd name="T12" fmla="*/ 425 w 425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5" h="9">
                    <a:moveTo>
                      <a:pt x="425" y="4"/>
                    </a:moveTo>
                    <a:cubicBezTo>
                      <a:pt x="425" y="7"/>
                      <a:pt x="423" y="9"/>
                      <a:pt x="420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23" y="0"/>
                      <a:pt x="425" y="2"/>
                      <a:pt x="425" y="4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Freeform 338"/>
              <p:cNvSpPr>
                <a:spLocks/>
              </p:cNvSpPr>
              <p:nvPr/>
            </p:nvSpPr>
            <p:spPr bwMode="auto">
              <a:xfrm>
                <a:off x="1497" y="2418"/>
                <a:ext cx="1009" cy="21"/>
              </a:xfrm>
              <a:custGeom>
                <a:avLst/>
                <a:gdLst>
                  <a:gd name="T0" fmla="*/ 426 w 426"/>
                  <a:gd name="T1" fmla="*/ 5 h 9"/>
                  <a:gd name="T2" fmla="*/ 420 w 426"/>
                  <a:gd name="T3" fmla="*/ 9 h 9"/>
                  <a:gd name="T4" fmla="*/ 6 w 426"/>
                  <a:gd name="T5" fmla="*/ 9 h 9"/>
                  <a:gd name="T6" fmla="*/ 0 w 426"/>
                  <a:gd name="T7" fmla="*/ 5 h 9"/>
                  <a:gd name="T8" fmla="*/ 6 w 426"/>
                  <a:gd name="T9" fmla="*/ 0 h 9"/>
                  <a:gd name="T10" fmla="*/ 420 w 426"/>
                  <a:gd name="T11" fmla="*/ 0 h 9"/>
                  <a:gd name="T12" fmla="*/ 426 w 426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9">
                    <a:moveTo>
                      <a:pt x="426" y="5"/>
                    </a:moveTo>
                    <a:cubicBezTo>
                      <a:pt x="426" y="7"/>
                      <a:pt x="423" y="9"/>
                      <a:pt x="420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3" y="9"/>
                      <a:pt x="0" y="7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23" y="0"/>
                      <a:pt x="426" y="2"/>
                      <a:pt x="426" y="5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Freeform 339"/>
              <p:cNvSpPr>
                <a:spLocks/>
              </p:cNvSpPr>
              <p:nvPr/>
            </p:nvSpPr>
            <p:spPr bwMode="auto">
              <a:xfrm>
                <a:off x="1497" y="2493"/>
                <a:ext cx="1009" cy="22"/>
              </a:xfrm>
              <a:custGeom>
                <a:avLst/>
                <a:gdLst>
                  <a:gd name="T0" fmla="*/ 426 w 426"/>
                  <a:gd name="T1" fmla="*/ 4 h 9"/>
                  <a:gd name="T2" fmla="*/ 420 w 426"/>
                  <a:gd name="T3" fmla="*/ 9 h 9"/>
                  <a:gd name="T4" fmla="*/ 6 w 426"/>
                  <a:gd name="T5" fmla="*/ 9 h 9"/>
                  <a:gd name="T6" fmla="*/ 0 w 426"/>
                  <a:gd name="T7" fmla="*/ 4 h 9"/>
                  <a:gd name="T8" fmla="*/ 6 w 426"/>
                  <a:gd name="T9" fmla="*/ 0 h 9"/>
                  <a:gd name="T10" fmla="*/ 420 w 426"/>
                  <a:gd name="T11" fmla="*/ 0 h 9"/>
                  <a:gd name="T12" fmla="*/ 426 w 426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9">
                    <a:moveTo>
                      <a:pt x="426" y="4"/>
                    </a:moveTo>
                    <a:cubicBezTo>
                      <a:pt x="426" y="7"/>
                      <a:pt x="423" y="9"/>
                      <a:pt x="420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3" y="9"/>
                      <a:pt x="0" y="7"/>
                      <a:pt x="0" y="4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23" y="0"/>
                      <a:pt x="426" y="2"/>
                      <a:pt x="426" y="4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Freeform 340"/>
              <p:cNvSpPr>
                <a:spLocks/>
              </p:cNvSpPr>
              <p:nvPr/>
            </p:nvSpPr>
            <p:spPr bwMode="auto">
              <a:xfrm>
                <a:off x="1497" y="2567"/>
                <a:ext cx="1009" cy="21"/>
              </a:xfrm>
              <a:custGeom>
                <a:avLst/>
                <a:gdLst>
                  <a:gd name="T0" fmla="*/ 426 w 426"/>
                  <a:gd name="T1" fmla="*/ 5 h 9"/>
                  <a:gd name="T2" fmla="*/ 420 w 426"/>
                  <a:gd name="T3" fmla="*/ 9 h 9"/>
                  <a:gd name="T4" fmla="*/ 6 w 426"/>
                  <a:gd name="T5" fmla="*/ 9 h 9"/>
                  <a:gd name="T6" fmla="*/ 1 w 426"/>
                  <a:gd name="T7" fmla="*/ 5 h 9"/>
                  <a:gd name="T8" fmla="*/ 6 w 426"/>
                  <a:gd name="T9" fmla="*/ 0 h 9"/>
                  <a:gd name="T10" fmla="*/ 420 w 426"/>
                  <a:gd name="T11" fmla="*/ 0 h 9"/>
                  <a:gd name="T12" fmla="*/ 426 w 426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9">
                    <a:moveTo>
                      <a:pt x="426" y="5"/>
                    </a:moveTo>
                    <a:cubicBezTo>
                      <a:pt x="426" y="7"/>
                      <a:pt x="423" y="9"/>
                      <a:pt x="420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3" y="9"/>
                      <a:pt x="1" y="7"/>
                      <a:pt x="1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23" y="0"/>
                      <a:pt x="426" y="2"/>
                      <a:pt x="426" y="5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Freeform 341"/>
              <p:cNvSpPr>
                <a:spLocks/>
              </p:cNvSpPr>
              <p:nvPr/>
            </p:nvSpPr>
            <p:spPr bwMode="auto">
              <a:xfrm>
                <a:off x="1500" y="2642"/>
                <a:ext cx="1006" cy="19"/>
              </a:xfrm>
              <a:custGeom>
                <a:avLst/>
                <a:gdLst>
                  <a:gd name="T0" fmla="*/ 425 w 425"/>
                  <a:gd name="T1" fmla="*/ 4 h 8"/>
                  <a:gd name="T2" fmla="*/ 419 w 425"/>
                  <a:gd name="T3" fmla="*/ 8 h 8"/>
                  <a:gd name="T4" fmla="*/ 6 w 425"/>
                  <a:gd name="T5" fmla="*/ 8 h 8"/>
                  <a:gd name="T6" fmla="*/ 0 w 425"/>
                  <a:gd name="T7" fmla="*/ 4 h 8"/>
                  <a:gd name="T8" fmla="*/ 6 w 425"/>
                  <a:gd name="T9" fmla="*/ 0 h 8"/>
                  <a:gd name="T10" fmla="*/ 419 w 425"/>
                  <a:gd name="T11" fmla="*/ 0 h 8"/>
                  <a:gd name="T12" fmla="*/ 425 w 425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5" h="8">
                    <a:moveTo>
                      <a:pt x="425" y="4"/>
                    </a:moveTo>
                    <a:cubicBezTo>
                      <a:pt x="425" y="6"/>
                      <a:pt x="423" y="8"/>
                      <a:pt x="419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419" y="0"/>
                      <a:pt x="419" y="0"/>
                      <a:pt x="419" y="0"/>
                    </a:cubicBezTo>
                    <a:cubicBezTo>
                      <a:pt x="423" y="0"/>
                      <a:pt x="425" y="2"/>
                      <a:pt x="425" y="4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Freeform 342"/>
              <p:cNvSpPr>
                <a:spLocks/>
              </p:cNvSpPr>
              <p:nvPr/>
            </p:nvSpPr>
            <p:spPr bwMode="auto">
              <a:xfrm>
                <a:off x="1500" y="2716"/>
                <a:ext cx="1006" cy="21"/>
              </a:xfrm>
              <a:custGeom>
                <a:avLst/>
                <a:gdLst>
                  <a:gd name="T0" fmla="*/ 425 w 425"/>
                  <a:gd name="T1" fmla="*/ 4 h 9"/>
                  <a:gd name="T2" fmla="*/ 420 w 425"/>
                  <a:gd name="T3" fmla="*/ 9 h 9"/>
                  <a:gd name="T4" fmla="*/ 6 w 425"/>
                  <a:gd name="T5" fmla="*/ 9 h 9"/>
                  <a:gd name="T6" fmla="*/ 0 w 425"/>
                  <a:gd name="T7" fmla="*/ 4 h 9"/>
                  <a:gd name="T8" fmla="*/ 6 w 425"/>
                  <a:gd name="T9" fmla="*/ 0 h 9"/>
                  <a:gd name="T10" fmla="*/ 420 w 425"/>
                  <a:gd name="T11" fmla="*/ 0 h 9"/>
                  <a:gd name="T12" fmla="*/ 425 w 425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5" h="9">
                    <a:moveTo>
                      <a:pt x="425" y="4"/>
                    </a:moveTo>
                    <a:cubicBezTo>
                      <a:pt x="425" y="7"/>
                      <a:pt x="423" y="9"/>
                      <a:pt x="420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3" y="9"/>
                      <a:pt x="0" y="7"/>
                      <a:pt x="0" y="4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23" y="0"/>
                      <a:pt x="425" y="2"/>
                      <a:pt x="425" y="4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Freeform 343"/>
              <p:cNvSpPr>
                <a:spLocks/>
              </p:cNvSpPr>
              <p:nvPr/>
            </p:nvSpPr>
            <p:spPr bwMode="auto">
              <a:xfrm>
                <a:off x="1500" y="2789"/>
                <a:ext cx="1008" cy="21"/>
              </a:xfrm>
              <a:custGeom>
                <a:avLst/>
                <a:gdLst>
                  <a:gd name="T0" fmla="*/ 426 w 426"/>
                  <a:gd name="T1" fmla="*/ 5 h 9"/>
                  <a:gd name="T2" fmla="*/ 420 w 426"/>
                  <a:gd name="T3" fmla="*/ 9 h 9"/>
                  <a:gd name="T4" fmla="*/ 6 w 426"/>
                  <a:gd name="T5" fmla="*/ 9 h 9"/>
                  <a:gd name="T6" fmla="*/ 0 w 426"/>
                  <a:gd name="T7" fmla="*/ 5 h 9"/>
                  <a:gd name="T8" fmla="*/ 6 w 426"/>
                  <a:gd name="T9" fmla="*/ 0 h 9"/>
                  <a:gd name="T10" fmla="*/ 420 w 426"/>
                  <a:gd name="T11" fmla="*/ 0 h 9"/>
                  <a:gd name="T12" fmla="*/ 426 w 426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9">
                    <a:moveTo>
                      <a:pt x="426" y="5"/>
                    </a:moveTo>
                    <a:cubicBezTo>
                      <a:pt x="426" y="7"/>
                      <a:pt x="423" y="9"/>
                      <a:pt x="420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3" y="9"/>
                      <a:pt x="0" y="7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23" y="0"/>
                      <a:pt x="426" y="2"/>
                      <a:pt x="426" y="5"/>
                    </a:cubicBezTo>
                  </a:path>
                </a:pathLst>
              </a:custGeom>
              <a:solidFill>
                <a:srgbClr val="004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Freeform 344"/>
              <p:cNvSpPr>
                <a:spLocks noEditPoints="1"/>
              </p:cNvSpPr>
              <p:nvPr/>
            </p:nvSpPr>
            <p:spPr bwMode="auto">
              <a:xfrm>
                <a:off x="2224" y="1355"/>
                <a:ext cx="239" cy="466"/>
              </a:xfrm>
              <a:custGeom>
                <a:avLst/>
                <a:gdLst>
                  <a:gd name="T0" fmla="*/ 101 w 101"/>
                  <a:gd name="T1" fmla="*/ 175 h 197"/>
                  <a:gd name="T2" fmla="*/ 0 w 101"/>
                  <a:gd name="T3" fmla="*/ 175 h 197"/>
                  <a:gd name="T4" fmla="*/ 0 w 101"/>
                  <a:gd name="T5" fmla="*/ 197 h 197"/>
                  <a:gd name="T6" fmla="*/ 101 w 101"/>
                  <a:gd name="T7" fmla="*/ 197 h 197"/>
                  <a:gd name="T8" fmla="*/ 101 w 101"/>
                  <a:gd name="T9" fmla="*/ 175 h 197"/>
                  <a:gd name="T10" fmla="*/ 101 w 101"/>
                  <a:gd name="T11" fmla="*/ 143 h 197"/>
                  <a:gd name="T12" fmla="*/ 0 w 101"/>
                  <a:gd name="T13" fmla="*/ 143 h 197"/>
                  <a:gd name="T14" fmla="*/ 0 w 101"/>
                  <a:gd name="T15" fmla="*/ 166 h 197"/>
                  <a:gd name="T16" fmla="*/ 101 w 101"/>
                  <a:gd name="T17" fmla="*/ 166 h 197"/>
                  <a:gd name="T18" fmla="*/ 101 w 101"/>
                  <a:gd name="T19" fmla="*/ 143 h 197"/>
                  <a:gd name="T20" fmla="*/ 86 w 101"/>
                  <a:gd name="T21" fmla="*/ 0 h 197"/>
                  <a:gd name="T22" fmla="*/ 15 w 101"/>
                  <a:gd name="T23" fmla="*/ 0 h 197"/>
                  <a:gd name="T24" fmla="*/ 5 w 101"/>
                  <a:gd name="T25" fmla="*/ 4 h 197"/>
                  <a:gd name="T26" fmla="*/ 0 w 101"/>
                  <a:gd name="T27" fmla="*/ 15 h 197"/>
                  <a:gd name="T28" fmla="*/ 0 w 101"/>
                  <a:gd name="T29" fmla="*/ 134 h 197"/>
                  <a:gd name="T30" fmla="*/ 101 w 101"/>
                  <a:gd name="T31" fmla="*/ 134 h 197"/>
                  <a:gd name="T32" fmla="*/ 101 w 101"/>
                  <a:gd name="T33" fmla="*/ 15 h 197"/>
                  <a:gd name="T34" fmla="*/ 96 w 101"/>
                  <a:gd name="T35" fmla="*/ 4 h 197"/>
                  <a:gd name="T36" fmla="*/ 86 w 101"/>
                  <a:gd name="T37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197">
                    <a:moveTo>
                      <a:pt x="101" y="175"/>
                    </a:move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97"/>
                      <a:pt x="0" y="197"/>
                      <a:pt x="0" y="197"/>
                    </a:cubicBezTo>
                    <a:cubicBezTo>
                      <a:pt x="101" y="197"/>
                      <a:pt x="101" y="197"/>
                      <a:pt x="101" y="197"/>
                    </a:cubicBezTo>
                    <a:cubicBezTo>
                      <a:pt x="101" y="175"/>
                      <a:pt x="101" y="175"/>
                      <a:pt x="101" y="175"/>
                    </a:cubicBezTo>
                    <a:moveTo>
                      <a:pt x="101" y="143"/>
                    </a:move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101" y="166"/>
                      <a:pt x="101" y="166"/>
                      <a:pt x="101" y="166"/>
                    </a:cubicBezTo>
                    <a:cubicBezTo>
                      <a:pt x="101" y="143"/>
                      <a:pt x="101" y="143"/>
                      <a:pt x="101" y="143"/>
                    </a:cubicBezTo>
                    <a:moveTo>
                      <a:pt x="8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2" y="0"/>
                      <a:pt x="8" y="2"/>
                      <a:pt x="5" y="4"/>
                    </a:cubicBezTo>
                    <a:cubicBezTo>
                      <a:pt x="2" y="7"/>
                      <a:pt x="0" y="11"/>
                      <a:pt x="0" y="15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101" y="134"/>
                      <a:pt x="101" y="134"/>
                      <a:pt x="101" y="134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1"/>
                      <a:pt x="99" y="7"/>
                      <a:pt x="96" y="4"/>
                    </a:cubicBezTo>
                    <a:cubicBezTo>
                      <a:pt x="93" y="2"/>
                      <a:pt x="89" y="0"/>
                      <a:pt x="86" y="0"/>
                    </a:cubicBezTo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Rectangle 345"/>
              <p:cNvSpPr>
                <a:spLocks noChangeArrowheads="1"/>
              </p:cNvSpPr>
              <p:nvPr/>
            </p:nvSpPr>
            <p:spPr bwMode="auto">
              <a:xfrm>
                <a:off x="2224" y="1672"/>
                <a:ext cx="239" cy="21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Rectangle 346"/>
              <p:cNvSpPr>
                <a:spLocks noChangeArrowheads="1"/>
              </p:cNvSpPr>
              <p:nvPr/>
            </p:nvSpPr>
            <p:spPr bwMode="auto">
              <a:xfrm>
                <a:off x="2224" y="1672"/>
                <a:ext cx="239" cy="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Rectangle 347"/>
              <p:cNvSpPr>
                <a:spLocks noChangeArrowheads="1"/>
              </p:cNvSpPr>
              <p:nvPr/>
            </p:nvSpPr>
            <p:spPr bwMode="auto">
              <a:xfrm>
                <a:off x="2224" y="1748"/>
                <a:ext cx="239" cy="21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Rectangle 348"/>
              <p:cNvSpPr>
                <a:spLocks noChangeArrowheads="1"/>
              </p:cNvSpPr>
              <p:nvPr/>
            </p:nvSpPr>
            <p:spPr bwMode="auto">
              <a:xfrm>
                <a:off x="2224" y="1748"/>
                <a:ext cx="239" cy="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38" name="Freeform 349"/>
              <p:cNvSpPr>
                <a:spLocks noEditPoints="1"/>
              </p:cNvSpPr>
              <p:nvPr/>
            </p:nvSpPr>
            <p:spPr bwMode="auto">
              <a:xfrm>
                <a:off x="2224" y="1843"/>
                <a:ext cx="239" cy="575"/>
              </a:xfrm>
              <a:custGeom>
                <a:avLst/>
                <a:gdLst>
                  <a:gd name="T0" fmla="*/ 239 w 239"/>
                  <a:gd name="T1" fmla="*/ 522 h 575"/>
                  <a:gd name="T2" fmla="*/ 0 w 239"/>
                  <a:gd name="T3" fmla="*/ 522 h 575"/>
                  <a:gd name="T4" fmla="*/ 0 w 239"/>
                  <a:gd name="T5" fmla="*/ 575 h 575"/>
                  <a:gd name="T6" fmla="*/ 239 w 239"/>
                  <a:gd name="T7" fmla="*/ 575 h 575"/>
                  <a:gd name="T8" fmla="*/ 239 w 239"/>
                  <a:gd name="T9" fmla="*/ 522 h 575"/>
                  <a:gd name="T10" fmla="*/ 239 w 239"/>
                  <a:gd name="T11" fmla="*/ 447 h 575"/>
                  <a:gd name="T12" fmla="*/ 0 w 239"/>
                  <a:gd name="T13" fmla="*/ 447 h 575"/>
                  <a:gd name="T14" fmla="*/ 0 w 239"/>
                  <a:gd name="T15" fmla="*/ 501 h 575"/>
                  <a:gd name="T16" fmla="*/ 239 w 239"/>
                  <a:gd name="T17" fmla="*/ 501 h 575"/>
                  <a:gd name="T18" fmla="*/ 239 w 239"/>
                  <a:gd name="T19" fmla="*/ 447 h 575"/>
                  <a:gd name="T20" fmla="*/ 239 w 239"/>
                  <a:gd name="T21" fmla="*/ 373 h 575"/>
                  <a:gd name="T22" fmla="*/ 0 w 239"/>
                  <a:gd name="T23" fmla="*/ 373 h 575"/>
                  <a:gd name="T24" fmla="*/ 0 w 239"/>
                  <a:gd name="T25" fmla="*/ 425 h 575"/>
                  <a:gd name="T26" fmla="*/ 239 w 239"/>
                  <a:gd name="T27" fmla="*/ 425 h 575"/>
                  <a:gd name="T28" fmla="*/ 239 w 239"/>
                  <a:gd name="T29" fmla="*/ 373 h 575"/>
                  <a:gd name="T30" fmla="*/ 239 w 239"/>
                  <a:gd name="T31" fmla="*/ 298 h 575"/>
                  <a:gd name="T32" fmla="*/ 0 w 239"/>
                  <a:gd name="T33" fmla="*/ 298 h 575"/>
                  <a:gd name="T34" fmla="*/ 0 w 239"/>
                  <a:gd name="T35" fmla="*/ 352 h 575"/>
                  <a:gd name="T36" fmla="*/ 239 w 239"/>
                  <a:gd name="T37" fmla="*/ 352 h 575"/>
                  <a:gd name="T38" fmla="*/ 239 w 239"/>
                  <a:gd name="T39" fmla="*/ 298 h 575"/>
                  <a:gd name="T40" fmla="*/ 239 w 239"/>
                  <a:gd name="T41" fmla="*/ 224 h 575"/>
                  <a:gd name="T42" fmla="*/ 0 w 239"/>
                  <a:gd name="T43" fmla="*/ 224 h 575"/>
                  <a:gd name="T44" fmla="*/ 0 w 239"/>
                  <a:gd name="T45" fmla="*/ 276 h 575"/>
                  <a:gd name="T46" fmla="*/ 239 w 239"/>
                  <a:gd name="T47" fmla="*/ 276 h 575"/>
                  <a:gd name="T48" fmla="*/ 239 w 239"/>
                  <a:gd name="T49" fmla="*/ 224 h 575"/>
                  <a:gd name="T50" fmla="*/ 239 w 239"/>
                  <a:gd name="T51" fmla="*/ 149 h 575"/>
                  <a:gd name="T52" fmla="*/ 0 w 239"/>
                  <a:gd name="T53" fmla="*/ 149 h 575"/>
                  <a:gd name="T54" fmla="*/ 0 w 239"/>
                  <a:gd name="T55" fmla="*/ 203 h 575"/>
                  <a:gd name="T56" fmla="*/ 239 w 239"/>
                  <a:gd name="T57" fmla="*/ 203 h 575"/>
                  <a:gd name="T58" fmla="*/ 239 w 239"/>
                  <a:gd name="T59" fmla="*/ 149 h 575"/>
                  <a:gd name="T60" fmla="*/ 239 w 239"/>
                  <a:gd name="T61" fmla="*/ 75 h 575"/>
                  <a:gd name="T62" fmla="*/ 0 w 239"/>
                  <a:gd name="T63" fmla="*/ 75 h 575"/>
                  <a:gd name="T64" fmla="*/ 0 w 239"/>
                  <a:gd name="T65" fmla="*/ 127 h 575"/>
                  <a:gd name="T66" fmla="*/ 239 w 239"/>
                  <a:gd name="T67" fmla="*/ 127 h 575"/>
                  <a:gd name="T68" fmla="*/ 239 w 239"/>
                  <a:gd name="T69" fmla="*/ 75 h 575"/>
                  <a:gd name="T70" fmla="*/ 239 w 239"/>
                  <a:gd name="T71" fmla="*/ 0 h 575"/>
                  <a:gd name="T72" fmla="*/ 0 w 239"/>
                  <a:gd name="T73" fmla="*/ 0 h 575"/>
                  <a:gd name="T74" fmla="*/ 0 w 239"/>
                  <a:gd name="T75" fmla="*/ 54 h 575"/>
                  <a:gd name="T76" fmla="*/ 239 w 239"/>
                  <a:gd name="T77" fmla="*/ 54 h 575"/>
                  <a:gd name="T78" fmla="*/ 239 w 239"/>
                  <a:gd name="T7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9" h="575">
                    <a:moveTo>
                      <a:pt x="239" y="522"/>
                    </a:moveTo>
                    <a:lnTo>
                      <a:pt x="0" y="522"/>
                    </a:lnTo>
                    <a:lnTo>
                      <a:pt x="0" y="575"/>
                    </a:lnTo>
                    <a:lnTo>
                      <a:pt x="239" y="575"/>
                    </a:lnTo>
                    <a:lnTo>
                      <a:pt x="239" y="522"/>
                    </a:lnTo>
                    <a:close/>
                    <a:moveTo>
                      <a:pt x="239" y="447"/>
                    </a:moveTo>
                    <a:lnTo>
                      <a:pt x="0" y="447"/>
                    </a:lnTo>
                    <a:lnTo>
                      <a:pt x="0" y="501"/>
                    </a:lnTo>
                    <a:lnTo>
                      <a:pt x="239" y="501"/>
                    </a:lnTo>
                    <a:lnTo>
                      <a:pt x="239" y="447"/>
                    </a:lnTo>
                    <a:close/>
                    <a:moveTo>
                      <a:pt x="239" y="373"/>
                    </a:moveTo>
                    <a:lnTo>
                      <a:pt x="0" y="373"/>
                    </a:lnTo>
                    <a:lnTo>
                      <a:pt x="0" y="425"/>
                    </a:lnTo>
                    <a:lnTo>
                      <a:pt x="239" y="425"/>
                    </a:lnTo>
                    <a:lnTo>
                      <a:pt x="239" y="373"/>
                    </a:lnTo>
                    <a:close/>
                    <a:moveTo>
                      <a:pt x="239" y="298"/>
                    </a:moveTo>
                    <a:lnTo>
                      <a:pt x="0" y="298"/>
                    </a:lnTo>
                    <a:lnTo>
                      <a:pt x="0" y="352"/>
                    </a:lnTo>
                    <a:lnTo>
                      <a:pt x="239" y="352"/>
                    </a:lnTo>
                    <a:lnTo>
                      <a:pt x="239" y="298"/>
                    </a:lnTo>
                    <a:close/>
                    <a:moveTo>
                      <a:pt x="239" y="224"/>
                    </a:moveTo>
                    <a:lnTo>
                      <a:pt x="0" y="224"/>
                    </a:lnTo>
                    <a:lnTo>
                      <a:pt x="0" y="276"/>
                    </a:lnTo>
                    <a:lnTo>
                      <a:pt x="239" y="276"/>
                    </a:lnTo>
                    <a:lnTo>
                      <a:pt x="239" y="224"/>
                    </a:lnTo>
                    <a:close/>
                    <a:moveTo>
                      <a:pt x="239" y="149"/>
                    </a:moveTo>
                    <a:lnTo>
                      <a:pt x="0" y="149"/>
                    </a:lnTo>
                    <a:lnTo>
                      <a:pt x="0" y="203"/>
                    </a:lnTo>
                    <a:lnTo>
                      <a:pt x="239" y="203"/>
                    </a:lnTo>
                    <a:lnTo>
                      <a:pt x="239" y="149"/>
                    </a:lnTo>
                    <a:close/>
                    <a:moveTo>
                      <a:pt x="239" y="75"/>
                    </a:moveTo>
                    <a:lnTo>
                      <a:pt x="0" y="75"/>
                    </a:lnTo>
                    <a:lnTo>
                      <a:pt x="0" y="127"/>
                    </a:lnTo>
                    <a:lnTo>
                      <a:pt x="239" y="127"/>
                    </a:lnTo>
                    <a:lnTo>
                      <a:pt x="239" y="75"/>
                    </a:lnTo>
                    <a:close/>
                    <a:moveTo>
                      <a:pt x="239" y="0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239" y="5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39" name="Freeform 350"/>
              <p:cNvSpPr>
                <a:spLocks noEditPoints="1"/>
              </p:cNvSpPr>
              <p:nvPr/>
            </p:nvSpPr>
            <p:spPr bwMode="auto">
              <a:xfrm>
                <a:off x="2224" y="1843"/>
                <a:ext cx="239" cy="575"/>
              </a:xfrm>
              <a:custGeom>
                <a:avLst/>
                <a:gdLst>
                  <a:gd name="T0" fmla="*/ 239 w 239"/>
                  <a:gd name="T1" fmla="*/ 522 h 575"/>
                  <a:gd name="T2" fmla="*/ 0 w 239"/>
                  <a:gd name="T3" fmla="*/ 522 h 575"/>
                  <a:gd name="T4" fmla="*/ 0 w 239"/>
                  <a:gd name="T5" fmla="*/ 575 h 575"/>
                  <a:gd name="T6" fmla="*/ 239 w 239"/>
                  <a:gd name="T7" fmla="*/ 575 h 575"/>
                  <a:gd name="T8" fmla="*/ 239 w 239"/>
                  <a:gd name="T9" fmla="*/ 522 h 575"/>
                  <a:gd name="T10" fmla="*/ 239 w 239"/>
                  <a:gd name="T11" fmla="*/ 447 h 575"/>
                  <a:gd name="T12" fmla="*/ 0 w 239"/>
                  <a:gd name="T13" fmla="*/ 447 h 575"/>
                  <a:gd name="T14" fmla="*/ 0 w 239"/>
                  <a:gd name="T15" fmla="*/ 501 h 575"/>
                  <a:gd name="T16" fmla="*/ 239 w 239"/>
                  <a:gd name="T17" fmla="*/ 501 h 575"/>
                  <a:gd name="T18" fmla="*/ 239 w 239"/>
                  <a:gd name="T19" fmla="*/ 447 h 575"/>
                  <a:gd name="T20" fmla="*/ 239 w 239"/>
                  <a:gd name="T21" fmla="*/ 373 h 575"/>
                  <a:gd name="T22" fmla="*/ 0 w 239"/>
                  <a:gd name="T23" fmla="*/ 373 h 575"/>
                  <a:gd name="T24" fmla="*/ 0 w 239"/>
                  <a:gd name="T25" fmla="*/ 425 h 575"/>
                  <a:gd name="T26" fmla="*/ 239 w 239"/>
                  <a:gd name="T27" fmla="*/ 425 h 575"/>
                  <a:gd name="T28" fmla="*/ 239 w 239"/>
                  <a:gd name="T29" fmla="*/ 373 h 575"/>
                  <a:gd name="T30" fmla="*/ 239 w 239"/>
                  <a:gd name="T31" fmla="*/ 298 h 575"/>
                  <a:gd name="T32" fmla="*/ 0 w 239"/>
                  <a:gd name="T33" fmla="*/ 298 h 575"/>
                  <a:gd name="T34" fmla="*/ 0 w 239"/>
                  <a:gd name="T35" fmla="*/ 352 h 575"/>
                  <a:gd name="T36" fmla="*/ 239 w 239"/>
                  <a:gd name="T37" fmla="*/ 352 h 575"/>
                  <a:gd name="T38" fmla="*/ 239 w 239"/>
                  <a:gd name="T39" fmla="*/ 298 h 575"/>
                  <a:gd name="T40" fmla="*/ 239 w 239"/>
                  <a:gd name="T41" fmla="*/ 224 h 575"/>
                  <a:gd name="T42" fmla="*/ 0 w 239"/>
                  <a:gd name="T43" fmla="*/ 224 h 575"/>
                  <a:gd name="T44" fmla="*/ 0 w 239"/>
                  <a:gd name="T45" fmla="*/ 276 h 575"/>
                  <a:gd name="T46" fmla="*/ 239 w 239"/>
                  <a:gd name="T47" fmla="*/ 276 h 575"/>
                  <a:gd name="T48" fmla="*/ 239 w 239"/>
                  <a:gd name="T49" fmla="*/ 224 h 575"/>
                  <a:gd name="T50" fmla="*/ 239 w 239"/>
                  <a:gd name="T51" fmla="*/ 149 h 575"/>
                  <a:gd name="T52" fmla="*/ 0 w 239"/>
                  <a:gd name="T53" fmla="*/ 149 h 575"/>
                  <a:gd name="T54" fmla="*/ 0 w 239"/>
                  <a:gd name="T55" fmla="*/ 203 h 575"/>
                  <a:gd name="T56" fmla="*/ 239 w 239"/>
                  <a:gd name="T57" fmla="*/ 203 h 575"/>
                  <a:gd name="T58" fmla="*/ 239 w 239"/>
                  <a:gd name="T59" fmla="*/ 149 h 575"/>
                  <a:gd name="T60" fmla="*/ 239 w 239"/>
                  <a:gd name="T61" fmla="*/ 75 h 575"/>
                  <a:gd name="T62" fmla="*/ 0 w 239"/>
                  <a:gd name="T63" fmla="*/ 75 h 575"/>
                  <a:gd name="T64" fmla="*/ 0 w 239"/>
                  <a:gd name="T65" fmla="*/ 127 h 575"/>
                  <a:gd name="T66" fmla="*/ 239 w 239"/>
                  <a:gd name="T67" fmla="*/ 127 h 575"/>
                  <a:gd name="T68" fmla="*/ 239 w 239"/>
                  <a:gd name="T69" fmla="*/ 75 h 575"/>
                  <a:gd name="T70" fmla="*/ 239 w 239"/>
                  <a:gd name="T71" fmla="*/ 0 h 575"/>
                  <a:gd name="T72" fmla="*/ 0 w 239"/>
                  <a:gd name="T73" fmla="*/ 0 h 575"/>
                  <a:gd name="T74" fmla="*/ 0 w 239"/>
                  <a:gd name="T75" fmla="*/ 54 h 575"/>
                  <a:gd name="T76" fmla="*/ 239 w 239"/>
                  <a:gd name="T77" fmla="*/ 54 h 575"/>
                  <a:gd name="T78" fmla="*/ 239 w 239"/>
                  <a:gd name="T7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9" h="575">
                    <a:moveTo>
                      <a:pt x="239" y="522"/>
                    </a:moveTo>
                    <a:lnTo>
                      <a:pt x="0" y="522"/>
                    </a:lnTo>
                    <a:lnTo>
                      <a:pt x="0" y="575"/>
                    </a:lnTo>
                    <a:lnTo>
                      <a:pt x="239" y="575"/>
                    </a:lnTo>
                    <a:lnTo>
                      <a:pt x="239" y="522"/>
                    </a:lnTo>
                    <a:moveTo>
                      <a:pt x="239" y="447"/>
                    </a:moveTo>
                    <a:lnTo>
                      <a:pt x="0" y="447"/>
                    </a:lnTo>
                    <a:lnTo>
                      <a:pt x="0" y="501"/>
                    </a:lnTo>
                    <a:lnTo>
                      <a:pt x="239" y="501"/>
                    </a:lnTo>
                    <a:lnTo>
                      <a:pt x="239" y="447"/>
                    </a:lnTo>
                    <a:moveTo>
                      <a:pt x="239" y="373"/>
                    </a:moveTo>
                    <a:lnTo>
                      <a:pt x="0" y="373"/>
                    </a:lnTo>
                    <a:lnTo>
                      <a:pt x="0" y="425"/>
                    </a:lnTo>
                    <a:lnTo>
                      <a:pt x="239" y="425"/>
                    </a:lnTo>
                    <a:lnTo>
                      <a:pt x="239" y="373"/>
                    </a:lnTo>
                    <a:moveTo>
                      <a:pt x="239" y="298"/>
                    </a:moveTo>
                    <a:lnTo>
                      <a:pt x="0" y="298"/>
                    </a:lnTo>
                    <a:lnTo>
                      <a:pt x="0" y="352"/>
                    </a:lnTo>
                    <a:lnTo>
                      <a:pt x="239" y="352"/>
                    </a:lnTo>
                    <a:lnTo>
                      <a:pt x="239" y="298"/>
                    </a:lnTo>
                    <a:moveTo>
                      <a:pt x="239" y="224"/>
                    </a:moveTo>
                    <a:lnTo>
                      <a:pt x="0" y="224"/>
                    </a:lnTo>
                    <a:lnTo>
                      <a:pt x="0" y="276"/>
                    </a:lnTo>
                    <a:lnTo>
                      <a:pt x="239" y="276"/>
                    </a:lnTo>
                    <a:lnTo>
                      <a:pt x="239" y="224"/>
                    </a:lnTo>
                    <a:moveTo>
                      <a:pt x="239" y="149"/>
                    </a:moveTo>
                    <a:lnTo>
                      <a:pt x="0" y="149"/>
                    </a:lnTo>
                    <a:lnTo>
                      <a:pt x="0" y="203"/>
                    </a:lnTo>
                    <a:lnTo>
                      <a:pt x="239" y="203"/>
                    </a:lnTo>
                    <a:lnTo>
                      <a:pt x="239" y="149"/>
                    </a:lnTo>
                    <a:moveTo>
                      <a:pt x="239" y="75"/>
                    </a:moveTo>
                    <a:lnTo>
                      <a:pt x="0" y="75"/>
                    </a:lnTo>
                    <a:lnTo>
                      <a:pt x="0" y="127"/>
                    </a:lnTo>
                    <a:lnTo>
                      <a:pt x="239" y="127"/>
                    </a:lnTo>
                    <a:lnTo>
                      <a:pt x="239" y="75"/>
                    </a:lnTo>
                    <a:moveTo>
                      <a:pt x="239" y="0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239" y="54"/>
                    </a:lnTo>
                    <a:lnTo>
                      <a:pt x="23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Rectangle 351"/>
              <p:cNvSpPr>
                <a:spLocks noChangeArrowheads="1"/>
              </p:cNvSpPr>
              <p:nvPr/>
            </p:nvSpPr>
            <p:spPr bwMode="auto">
              <a:xfrm>
                <a:off x="2224" y="1821"/>
                <a:ext cx="239" cy="22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41" name="Rectangle 352"/>
              <p:cNvSpPr>
                <a:spLocks noChangeArrowheads="1"/>
              </p:cNvSpPr>
              <p:nvPr/>
            </p:nvSpPr>
            <p:spPr bwMode="auto">
              <a:xfrm>
                <a:off x="2224" y="1821"/>
                <a:ext cx="239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42" name="Rectangle 353"/>
              <p:cNvSpPr>
                <a:spLocks noChangeArrowheads="1"/>
              </p:cNvSpPr>
              <p:nvPr/>
            </p:nvSpPr>
            <p:spPr bwMode="auto">
              <a:xfrm>
                <a:off x="2224" y="1897"/>
                <a:ext cx="239" cy="21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43" name="Rectangle 354"/>
              <p:cNvSpPr>
                <a:spLocks noChangeArrowheads="1"/>
              </p:cNvSpPr>
              <p:nvPr/>
            </p:nvSpPr>
            <p:spPr bwMode="auto">
              <a:xfrm>
                <a:off x="2224" y="1897"/>
                <a:ext cx="239" cy="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Rectangle 355"/>
              <p:cNvSpPr>
                <a:spLocks noChangeArrowheads="1"/>
              </p:cNvSpPr>
              <p:nvPr/>
            </p:nvSpPr>
            <p:spPr bwMode="auto">
              <a:xfrm>
                <a:off x="2224" y="1970"/>
                <a:ext cx="239" cy="22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45" name="Rectangle 356"/>
              <p:cNvSpPr>
                <a:spLocks noChangeArrowheads="1"/>
              </p:cNvSpPr>
              <p:nvPr/>
            </p:nvSpPr>
            <p:spPr bwMode="auto">
              <a:xfrm>
                <a:off x="2224" y="1970"/>
                <a:ext cx="239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46" name="Rectangle 357"/>
              <p:cNvSpPr>
                <a:spLocks noChangeArrowheads="1"/>
              </p:cNvSpPr>
              <p:nvPr/>
            </p:nvSpPr>
            <p:spPr bwMode="auto">
              <a:xfrm>
                <a:off x="2224" y="2046"/>
                <a:ext cx="239" cy="21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47" name="Rectangle 358"/>
              <p:cNvSpPr>
                <a:spLocks noChangeArrowheads="1"/>
              </p:cNvSpPr>
              <p:nvPr/>
            </p:nvSpPr>
            <p:spPr bwMode="auto">
              <a:xfrm>
                <a:off x="2224" y="2046"/>
                <a:ext cx="239" cy="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48" name="Rectangle 359"/>
              <p:cNvSpPr>
                <a:spLocks noChangeArrowheads="1"/>
              </p:cNvSpPr>
              <p:nvPr/>
            </p:nvSpPr>
            <p:spPr bwMode="auto">
              <a:xfrm>
                <a:off x="2224" y="2119"/>
                <a:ext cx="239" cy="22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49" name="Rectangle 360"/>
              <p:cNvSpPr>
                <a:spLocks noChangeArrowheads="1"/>
              </p:cNvSpPr>
              <p:nvPr/>
            </p:nvSpPr>
            <p:spPr bwMode="auto">
              <a:xfrm>
                <a:off x="2224" y="2119"/>
                <a:ext cx="239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0" name="Rectangle 361"/>
              <p:cNvSpPr>
                <a:spLocks noChangeArrowheads="1"/>
              </p:cNvSpPr>
              <p:nvPr/>
            </p:nvSpPr>
            <p:spPr bwMode="auto">
              <a:xfrm>
                <a:off x="2224" y="2195"/>
                <a:ext cx="239" cy="21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1" name="Rectangle 362"/>
              <p:cNvSpPr>
                <a:spLocks noChangeArrowheads="1"/>
              </p:cNvSpPr>
              <p:nvPr/>
            </p:nvSpPr>
            <p:spPr bwMode="auto">
              <a:xfrm>
                <a:off x="2224" y="2195"/>
                <a:ext cx="239" cy="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2" name="Rectangle 363"/>
              <p:cNvSpPr>
                <a:spLocks noChangeArrowheads="1"/>
              </p:cNvSpPr>
              <p:nvPr/>
            </p:nvSpPr>
            <p:spPr bwMode="auto">
              <a:xfrm>
                <a:off x="2224" y="2268"/>
                <a:ext cx="239" cy="22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3" name="Rectangle 364"/>
              <p:cNvSpPr>
                <a:spLocks noChangeArrowheads="1"/>
              </p:cNvSpPr>
              <p:nvPr/>
            </p:nvSpPr>
            <p:spPr bwMode="auto">
              <a:xfrm>
                <a:off x="2224" y="2268"/>
                <a:ext cx="239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4" name="Rectangle 365"/>
              <p:cNvSpPr>
                <a:spLocks noChangeArrowheads="1"/>
              </p:cNvSpPr>
              <p:nvPr/>
            </p:nvSpPr>
            <p:spPr bwMode="auto">
              <a:xfrm>
                <a:off x="2224" y="2344"/>
                <a:ext cx="239" cy="21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Rectangle 366"/>
              <p:cNvSpPr>
                <a:spLocks noChangeArrowheads="1"/>
              </p:cNvSpPr>
              <p:nvPr/>
            </p:nvSpPr>
            <p:spPr bwMode="auto">
              <a:xfrm>
                <a:off x="2224" y="2344"/>
                <a:ext cx="239" cy="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6" name="Freeform 367"/>
              <p:cNvSpPr>
                <a:spLocks noEditPoints="1"/>
              </p:cNvSpPr>
              <p:nvPr/>
            </p:nvSpPr>
            <p:spPr bwMode="auto">
              <a:xfrm>
                <a:off x="2224" y="2439"/>
                <a:ext cx="239" cy="277"/>
              </a:xfrm>
              <a:custGeom>
                <a:avLst/>
                <a:gdLst>
                  <a:gd name="T0" fmla="*/ 239 w 239"/>
                  <a:gd name="T1" fmla="*/ 222 h 277"/>
                  <a:gd name="T2" fmla="*/ 0 w 239"/>
                  <a:gd name="T3" fmla="*/ 222 h 277"/>
                  <a:gd name="T4" fmla="*/ 0 w 239"/>
                  <a:gd name="T5" fmla="*/ 277 h 277"/>
                  <a:gd name="T6" fmla="*/ 239 w 239"/>
                  <a:gd name="T7" fmla="*/ 277 h 277"/>
                  <a:gd name="T8" fmla="*/ 239 w 239"/>
                  <a:gd name="T9" fmla="*/ 222 h 277"/>
                  <a:gd name="T10" fmla="*/ 239 w 239"/>
                  <a:gd name="T11" fmla="*/ 149 h 277"/>
                  <a:gd name="T12" fmla="*/ 0 w 239"/>
                  <a:gd name="T13" fmla="*/ 149 h 277"/>
                  <a:gd name="T14" fmla="*/ 0 w 239"/>
                  <a:gd name="T15" fmla="*/ 203 h 277"/>
                  <a:gd name="T16" fmla="*/ 239 w 239"/>
                  <a:gd name="T17" fmla="*/ 203 h 277"/>
                  <a:gd name="T18" fmla="*/ 239 w 239"/>
                  <a:gd name="T19" fmla="*/ 149 h 277"/>
                  <a:gd name="T20" fmla="*/ 239 w 239"/>
                  <a:gd name="T21" fmla="*/ 76 h 277"/>
                  <a:gd name="T22" fmla="*/ 0 w 239"/>
                  <a:gd name="T23" fmla="*/ 76 h 277"/>
                  <a:gd name="T24" fmla="*/ 0 w 239"/>
                  <a:gd name="T25" fmla="*/ 128 h 277"/>
                  <a:gd name="T26" fmla="*/ 239 w 239"/>
                  <a:gd name="T27" fmla="*/ 128 h 277"/>
                  <a:gd name="T28" fmla="*/ 239 w 239"/>
                  <a:gd name="T29" fmla="*/ 76 h 277"/>
                  <a:gd name="T30" fmla="*/ 239 w 239"/>
                  <a:gd name="T31" fmla="*/ 0 h 277"/>
                  <a:gd name="T32" fmla="*/ 0 w 239"/>
                  <a:gd name="T33" fmla="*/ 0 h 277"/>
                  <a:gd name="T34" fmla="*/ 0 w 239"/>
                  <a:gd name="T35" fmla="*/ 54 h 277"/>
                  <a:gd name="T36" fmla="*/ 239 w 239"/>
                  <a:gd name="T37" fmla="*/ 54 h 277"/>
                  <a:gd name="T38" fmla="*/ 239 w 239"/>
                  <a:gd name="T39" fmla="*/ 0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39" h="277">
                    <a:moveTo>
                      <a:pt x="239" y="222"/>
                    </a:moveTo>
                    <a:lnTo>
                      <a:pt x="0" y="222"/>
                    </a:lnTo>
                    <a:lnTo>
                      <a:pt x="0" y="277"/>
                    </a:lnTo>
                    <a:lnTo>
                      <a:pt x="239" y="277"/>
                    </a:lnTo>
                    <a:lnTo>
                      <a:pt x="239" y="222"/>
                    </a:lnTo>
                    <a:close/>
                    <a:moveTo>
                      <a:pt x="239" y="149"/>
                    </a:moveTo>
                    <a:lnTo>
                      <a:pt x="0" y="149"/>
                    </a:lnTo>
                    <a:lnTo>
                      <a:pt x="0" y="203"/>
                    </a:lnTo>
                    <a:lnTo>
                      <a:pt x="239" y="203"/>
                    </a:lnTo>
                    <a:lnTo>
                      <a:pt x="239" y="149"/>
                    </a:lnTo>
                    <a:close/>
                    <a:moveTo>
                      <a:pt x="239" y="76"/>
                    </a:moveTo>
                    <a:lnTo>
                      <a:pt x="0" y="76"/>
                    </a:lnTo>
                    <a:lnTo>
                      <a:pt x="0" y="128"/>
                    </a:lnTo>
                    <a:lnTo>
                      <a:pt x="239" y="128"/>
                    </a:lnTo>
                    <a:lnTo>
                      <a:pt x="239" y="76"/>
                    </a:lnTo>
                    <a:close/>
                    <a:moveTo>
                      <a:pt x="239" y="0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239" y="5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7" name="Freeform 368"/>
              <p:cNvSpPr>
                <a:spLocks noEditPoints="1"/>
              </p:cNvSpPr>
              <p:nvPr/>
            </p:nvSpPr>
            <p:spPr bwMode="auto">
              <a:xfrm>
                <a:off x="2224" y="2439"/>
                <a:ext cx="239" cy="277"/>
              </a:xfrm>
              <a:custGeom>
                <a:avLst/>
                <a:gdLst>
                  <a:gd name="T0" fmla="*/ 239 w 239"/>
                  <a:gd name="T1" fmla="*/ 222 h 277"/>
                  <a:gd name="T2" fmla="*/ 0 w 239"/>
                  <a:gd name="T3" fmla="*/ 222 h 277"/>
                  <a:gd name="T4" fmla="*/ 0 w 239"/>
                  <a:gd name="T5" fmla="*/ 277 h 277"/>
                  <a:gd name="T6" fmla="*/ 239 w 239"/>
                  <a:gd name="T7" fmla="*/ 277 h 277"/>
                  <a:gd name="T8" fmla="*/ 239 w 239"/>
                  <a:gd name="T9" fmla="*/ 222 h 277"/>
                  <a:gd name="T10" fmla="*/ 239 w 239"/>
                  <a:gd name="T11" fmla="*/ 149 h 277"/>
                  <a:gd name="T12" fmla="*/ 0 w 239"/>
                  <a:gd name="T13" fmla="*/ 149 h 277"/>
                  <a:gd name="T14" fmla="*/ 0 w 239"/>
                  <a:gd name="T15" fmla="*/ 203 h 277"/>
                  <a:gd name="T16" fmla="*/ 239 w 239"/>
                  <a:gd name="T17" fmla="*/ 203 h 277"/>
                  <a:gd name="T18" fmla="*/ 239 w 239"/>
                  <a:gd name="T19" fmla="*/ 149 h 277"/>
                  <a:gd name="T20" fmla="*/ 239 w 239"/>
                  <a:gd name="T21" fmla="*/ 76 h 277"/>
                  <a:gd name="T22" fmla="*/ 0 w 239"/>
                  <a:gd name="T23" fmla="*/ 76 h 277"/>
                  <a:gd name="T24" fmla="*/ 0 w 239"/>
                  <a:gd name="T25" fmla="*/ 128 h 277"/>
                  <a:gd name="T26" fmla="*/ 239 w 239"/>
                  <a:gd name="T27" fmla="*/ 128 h 277"/>
                  <a:gd name="T28" fmla="*/ 239 w 239"/>
                  <a:gd name="T29" fmla="*/ 76 h 277"/>
                  <a:gd name="T30" fmla="*/ 239 w 239"/>
                  <a:gd name="T31" fmla="*/ 0 h 277"/>
                  <a:gd name="T32" fmla="*/ 0 w 239"/>
                  <a:gd name="T33" fmla="*/ 0 h 277"/>
                  <a:gd name="T34" fmla="*/ 0 w 239"/>
                  <a:gd name="T35" fmla="*/ 54 h 277"/>
                  <a:gd name="T36" fmla="*/ 239 w 239"/>
                  <a:gd name="T37" fmla="*/ 54 h 277"/>
                  <a:gd name="T38" fmla="*/ 239 w 239"/>
                  <a:gd name="T39" fmla="*/ 0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39" h="277">
                    <a:moveTo>
                      <a:pt x="239" y="222"/>
                    </a:moveTo>
                    <a:lnTo>
                      <a:pt x="0" y="222"/>
                    </a:lnTo>
                    <a:lnTo>
                      <a:pt x="0" y="277"/>
                    </a:lnTo>
                    <a:lnTo>
                      <a:pt x="239" y="277"/>
                    </a:lnTo>
                    <a:lnTo>
                      <a:pt x="239" y="222"/>
                    </a:lnTo>
                    <a:moveTo>
                      <a:pt x="239" y="149"/>
                    </a:moveTo>
                    <a:lnTo>
                      <a:pt x="0" y="149"/>
                    </a:lnTo>
                    <a:lnTo>
                      <a:pt x="0" y="203"/>
                    </a:lnTo>
                    <a:lnTo>
                      <a:pt x="239" y="203"/>
                    </a:lnTo>
                    <a:lnTo>
                      <a:pt x="239" y="149"/>
                    </a:lnTo>
                    <a:moveTo>
                      <a:pt x="239" y="76"/>
                    </a:moveTo>
                    <a:lnTo>
                      <a:pt x="0" y="76"/>
                    </a:lnTo>
                    <a:lnTo>
                      <a:pt x="0" y="128"/>
                    </a:lnTo>
                    <a:lnTo>
                      <a:pt x="239" y="128"/>
                    </a:lnTo>
                    <a:lnTo>
                      <a:pt x="239" y="76"/>
                    </a:lnTo>
                    <a:moveTo>
                      <a:pt x="239" y="0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239" y="54"/>
                    </a:lnTo>
                    <a:lnTo>
                      <a:pt x="23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8" name="Rectangle 369"/>
              <p:cNvSpPr>
                <a:spLocks noChangeArrowheads="1"/>
              </p:cNvSpPr>
              <p:nvPr/>
            </p:nvSpPr>
            <p:spPr bwMode="auto">
              <a:xfrm>
                <a:off x="2224" y="2418"/>
                <a:ext cx="239" cy="21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9" name="Rectangle 370"/>
              <p:cNvSpPr>
                <a:spLocks noChangeArrowheads="1"/>
              </p:cNvSpPr>
              <p:nvPr/>
            </p:nvSpPr>
            <p:spPr bwMode="auto">
              <a:xfrm>
                <a:off x="2224" y="2418"/>
                <a:ext cx="239" cy="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60" name="Rectangle 371"/>
              <p:cNvSpPr>
                <a:spLocks noChangeArrowheads="1"/>
              </p:cNvSpPr>
              <p:nvPr/>
            </p:nvSpPr>
            <p:spPr bwMode="auto">
              <a:xfrm>
                <a:off x="2224" y="2493"/>
                <a:ext cx="239" cy="22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61" name="Rectangle 372"/>
              <p:cNvSpPr>
                <a:spLocks noChangeArrowheads="1"/>
              </p:cNvSpPr>
              <p:nvPr/>
            </p:nvSpPr>
            <p:spPr bwMode="auto">
              <a:xfrm>
                <a:off x="2224" y="2493"/>
                <a:ext cx="239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62" name="Rectangle 373"/>
              <p:cNvSpPr>
                <a:spLocks noChangeArrowheads="1"/>
              </p:cNvSpPr>
              <p:nvPr/>
            </p:nvSpPr>
            <p:spPr bwMode="auto">
              <a:xfrm>
                <a:off x="2224" y="2567"/>
                <a:ext cx="239" cy="21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63" name="Rectangle 374"/>
              <p:cNvSpPr>
                <a:spLocks noChangeArrowheads="1"/>
              </p:cNvSpPr>
              <p:nvPr/>
            </p:nvSpPr>
            <p:spPr bwMode="auto">
              <a:xfrm>
                <a:off x="2224" y="2567"/>
                <a:ext cx="239" cy="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64" name="Rectangle 375"/>
              <p:cNvSpPr>
                <a:spLocks noChangeArrowheads="1"/>
              </p:cNvSpPr>
              <p:nvPr/>
            </p:nvSpPr>
            <p:spPr bwMode="auto">
              <a:xfrm>
                <a:off x="2224" y="2642"/>
                <a:ext cx="239" cy="19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65" name="Rectangle 376"/>
              <p:cNvSpPr>
                <a:spLocks noChangeArrowheads="1"/>
              </p:cNvSpPr>
              <p:nvPr/>
            </p:nvSpPr>
            <p:spPr bwMode="auto">
              <a:xfrm>
                <a:off x="2224" y="2642"/>
                <a:ext cx="23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66" name="Rectangle 377"/>
              <p:cNvSpPr>
                <a:spLocks noChangeArrowheads="1"/>
              </p:cNvSpPr>
              <p:nvPr/>
            </p:nvSpPr>
            <p:spPr bwMode="auto">
              <a:xfrm>
                <a:off x="2224" y="2737"/>
                <a:ext cx="239" cy="52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67" name="Rectangle 378"/>
              <p:cNvSpPr>
                <a:spLocks noChangeArrowheads="1"/>
              </p:cNvSpPr>
              <p:nvPr/>
            </p:nvSpPr>
            <p:spPr bwMode="auto">
              <a:xfrm>
                <a:off x="2224" y="2737"/>
                <a:ext cx="239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68" name="Freeform 379"/>
              <p:cNvSpPr>
                <a:spLocks/>
              </p:cNvSpPr>
              <p:nvPr/>
            </p:nvSpPr>
            <p:spPr bwMode="auto">
              <a:xfrm>
                <a:off x="2224" y="3165"/>
                <a:ext cx="239" cy="88"/>
              </a:xfrm>
              <a:custGeom>
                <a:avLst/>
                <a:gdLst>
                  <a:gd name="T0" fmla="*/ 239 w 239"/>
                  <a:gd name="T1" fmla="*/ 0 h 88"/>
                  <a:gd name="T2" fmla="*/ 0 w 239"/>
                  <a:gd name="T3" fmla="*/ 0 h 88"/>
                  <a:gd name="T4" fmla="*/ 0 w 239"/>
                  <a:gd name="T5" fmla="*/ 88 h 88"/>
                  <a:gd name="T6" fmla="*/ 118 w 239"/>
                  <a:gd name="T7" fmla="*/ 0 h 88"/>
                  <a:gd name="T8" fmla="*/ 239 w 239"/>
                  <a:gd name="T9" fmla="*/ 88 h 88"/>
                  <a:gd name="T10" fmla="*/ 239 w 239"/>
                  <a:gd name="T11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9" h="88">
                    <a:moveTo>
                      <a:pt x="239" y="0"/>
                    </a:moveTo>
                    <a:lnTo>
                      <a:pt x="0" y="0"/>
                    </a:lnTo>
                    <a:lnTo>
                      <a:pt x="0" y="88"/>
                    </a:lnTo>
                    <a:lnTo>
                      <a:pt x="118" y="0"/>
                    </a:lnTo>
                    <a:lnTo>
                      <a:pt x="239" y="88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69" name="Freeform 380"/>
              <p:cNvSpPr>
                <a:spLocks/>
              </p:cNvSpPr>
              <p:nvPr/>
            </p:nvSpPr>
            <p:spPr bwMode="auto">
              <a:xfrm>
                <a:off x="2224" y="3165"/>
                <a:ext cx="239" cy="88"/>
              </a:xfrm>
              <a:custGeom>
                <a:avLst/>
                <a:gdLst>
                  <a:gd name="T0" fmla="*/ 239 w 239"/>
                  <a:gd name="T1" fmla="*/ 0 h 88"/>
                  <a:gd name="T2" fmla="*/ 0 w 239"/>
                  <a:gd name="T3" fmla="*/ 0 h 88"/>
                  <a:gd name="T4" fmla="*/ 0 w 239"/>
                  <a:gd name="T5" fmla="*/ 88 h 88"/>
                  <a:gd name="T6" fmla="*/ 118 w 239"/>
                  <a:gd name="T7" fmla="*/ 0 h 88"/>
                  <a:gd name="T8" fmla="*/ 239 w 239"/>
                  <a:gd name="T9" fmla="*/ 88 h 88"/>
                  <a:gd name="T10" fmla="*/ 239 w 239"/>
                  <a:gd name="T11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9" h="88">
                    <a:moveTo>
                      <a:pt x="239" y="0"/>
                    </a:moveTo>
                    <a:lnTo>
                      <a:pt x="0" y="0"/>
                    </a:lnTo>
                    <a:lnTo>
                      <a:pt x="0" y="88"/>
                    </a:lnTo>
                    <a:lnTo>
                      <a:pt x="118" y="0"/>
                    </a:lnTo>
                    <a:lnTo>
                      <a:pt x="239" y="88"/>
                    </a:lnTo>
                    <a:lnTo>
                      <a:pt x="23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0" name="Rectangle 381"/>
              <p:cNvSpPr>
                <a:spLocks noChangeArrowheads="1"/>
              </p:cNvSpPr>
              <p:nvPr/>
            </p:nvSpPr>
            <p:spPr bwMode="auto">
              <a:xfrm>
                <a:off x="2224" y="3113"/>
                <a:ext cx="239" cy="52"/>
              </a:xfrm>
              <a:prstGeom prst="rect">
                <a:avLst/>
              </a:prstGeom>
              <a:solidFill>
                <a:srgbClr val="9D9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1" name="Rectangle 382"/>
              <p:cNvSpPr>
                <a:spLocks noChangeArrowheads="1"/>
              </p:cNvSpPr>
              <p:nvPr/>
            </p:nvSpPr>
            <p:spPr bwMode="auto">
              <a:xfrm>
                <a:off x="2224" y="3113"/>
                <a:ext cx="239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2" name="Rectangle 383"/>
              <p:cNvSpPr>
                <a:spLocks noChangeArrowheads="1"/>
              </p:cNvSpPr>
              <p:nvPr/>
            </p:nvSpPr>
            <p:spPr bwMode="auto">
              <a:xfrm>
                <a:off x="2224" y="3054"/>
                <a:ext cx="239" cy="59"/>
              </a:xfrm>
              <a:prstGeom prst="rect">
                <a:avLst/>
              </a:prstGeom>
              <a:solidFill>
                <a:srgbClr val="2C2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3" name="Rectangle 384"/>
              <p:cNvSpPr>
                <a:spLocks noChangeArrowheads="1"/>
              </p:cNvSpPr>
              <p:nvPr/>
            </p:nvSpPr>
            <p:spPr bwMode="auto">
              <a:xfrm>
                <a:off x="2224" y="3054"/>
                <a:ext cx="239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4" name="Freeform 385"/>
              <p:cNvSpPr>
                <a:spLocks/>
              </p:cNvSpPr>
              <p:nvPr/>
            </p:nvSpPr>
            <p:spPr bwMode="auto">
              <a:xfrm>
                <a:off x="2224" y="2948"/>
                <a:ext cx="239" cy="106"/>
              </a:xfrm>
              <a:custGeom>
                <a:avLst/>
                <a:gdLst>
                  <a:gd name="T0" fmla="*/ 9 w 101"/>
                  <a:gd name="T1" fmla="*/ 0 h 45"/>
                  <a:gd name="T2" fmla="*/ 0 w 101"/>
                  <a:gd name="T3" fmla="*/ 0 h 45"/>
                  <a:gd name="T4" fmla="*/ 0 w 101"/>
                  <a:gd name="T5" fmla="*/ 45 h 45"/>
                  <a:gd name="T6" fmla="*/ 101 w 101"/>
                  <a:gd name="T7" fmla="*/ 45 h 45"/>
                  <a:gd name="T8" fmla="*/ 52 w 101"/>
                  <a:gd name="T9" fmla="*/ 45 h 45"/>
                  <a:gd name="T10" fmla="*/ 60 w 101"/>
                  <a:gd name="T11" fmla="*/ 1 h 45"/>
                  <a:gd name="T12" fmla="*/ 9 w 101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" h="45">
                    <a:moveTo>
                      <a:pt x="9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101" y="45"/>
                      <a:pt x="101" y="45"/>
                      <a:pt x="101" y="45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52" y="45"/>
                      <a:pt x="55" y="28"/>
                      <a:pt x="60" y="1"/>
                    </a:cubicBezTo>
                    <a:cubicBezTo>
                      <a:pt x="45" y="0"/>
                      <a:pt x="29" y="0"/>
                      <a:pt x="9" y="0"/>
                    </a:cubicBezTo>
                  </a:path>
                </a:pathLst>
              </a:custGeom>
              <a:solidFill>
                <a:srgbClr val="B4B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5" name="Freeform 386"/>
              <p:cNvSpPr>
                <a:spLocks/>
              </p:cNvSpPr>
              <p:nvPr/>
            </p:nvSpPr>
            <p:spPr bwMode="auto">
              <a:xfrm>
                <a:off x="2347" y="2950"/>
                <a:ext cx="116" cy="104"/>
              </a:xfrm>
              <a:custGeom>
                <a:avLst/>
                <a:gdLst>
                  <a:gd name="T0" fmla="*/ 8 w 49"/>
                  <a:gd name="T1" fmla="*/ 0 h 44"/>
                  <a:gd name="T2" fmla="*/ 0 w 49"/>
                  <a:gd name="T3" fmla="*/ 44 h 44"/>
                  <a:gd name="T4" fmla="*/ 49 w 49"/>
                  <a:gd name="T5" fmla="*/ 44 h 44"/>
                  <a:gd name="T6" fmla="*/ 49 w 49"/>
                  <a:gd name="T7" fmla="*/ 3 h 44"/>
                  <a:gd name="T8" fmla="*/ 8 w 49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4">
                    <a:moveTo>
                      <a:pt x="8" y="0"/>
                    </a:moveTo>
                    <a:cubicBezTo>
                      <a:pt x="3" y="27"/>
                      <a:pt x="0" y="44"/>
                      <a:pt x="0" y="44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37" y="2"/>
                      <a:pt x="24" y="1"/>
                      <a:pt x="8" y="0"/>
                    </a:cubicBezTo>
                  </a:path>
                </a:pathLst>
              </a:custGeom>
              <a:solidFill>
                <a:srgbClr val="B4B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6" name="Freeform 387"/>
              <p:cNvSpPr>
                <a:spLocks/>
              </p:cNvSpPr>
              <p:nvPr/>
            </p:nvSpPr>
            <p:spPr bwMode="auto">
              <a:xfrm>
                <a:off x="2224" y="2810"/>
                <a:ext cx="239" cy="147"/>
              </a:xfrm>
              <a:custGeom>
                <a:avLst/>
                <a:gdLst>
                  <a:gd name="T0" fmla="*/ 101 w 101"/>
                  <a:gd name="T1" fmla="*/ 0 h 62"/>
                  <a:gd name="T2" fmla="*/ 0 w 101"/>
                  <a:gd name="T3" fmla="*/ 0 h 62"/>
                  <a:gd name="T4" fmla="*/ 0 w 101"/>
                  <a:gd name="T5" fmla="*/ 58 h 62"/>
                  <a:gd name="T6" fmla="*/ 9 w 101"/>
                  <a:gd name="T7" fmla="*/ 58 h 62"/>
                  <a:gd name="T8" fmla="*/ 60 w 101"/>
                  <a:gd name="T9" fmla="*/ 59 h 62"/>
                  <a:gd name="T10" fmla="*/ 101 w 101"/>
                  <a:gd name="T11" fmla="*/ 62 h 62"/>
                  <a:gd name="T12" fmla="*/ 101 w 101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" h="62">
                    <a:moveTo>
                      <a:pt x="10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4" y="58"/>
                      <a:pt x="7" y="58"/>
                      <a:pt x="9" y="58"/>
                    </a:cubicBezTo>
                    <a:cubicBezTo>
                      <a:pt x="29" y="58"/>
                      <a:pt x="45" y="58"/>
                      <a:pt x="60" y="59"/>
                    </a:cubicBezTo>
                    <a:cubicBezTo>
                      <a:pt x="76" y="60"/>
                      <a:pt x="89" y="61"/>
                      <a:pt x="101" y="62"/>
                    </a:cubicBezTo>
                    <a:cubicBezTo>
                      <a:pt x="101" y="0"/>
                      <a:pt x="101" y="0"/>
                      <a:pt x="101" y="0"/>
                    </a:cubicBezTo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7" name="Rectangle 388"/>
              <p:cNvSpPr>
                <a:spLocks noChangeArrowheads="1"/>
              </p:cNvSpPr>
              <p:nvPr/>
            </p:nvSpPr>
            <p:spPr bwMode="auto">
              <a:xfrm>
                <a:off x="2224" y="2716"/>
                <a:ext cx="239" cy="21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8" name="Rectangle 389"/>
              <p:cNvSpPr>
                <a:spLocks noChangeArrowheads="1"/>
              </p:cNvSpPr>
              <p:nvPr/>
            </p:nvSpPr>
            <p:spPr bwMode="auto">
              <a:xfrm>
                <a:off x="2224" y="2716"/>
                <a:ext cx="239" cy="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9" name="Rectangle 390"/>
              <p:cNvSpPr>
                <a:spLocks noChangeArrowheads="1"/>
              </p:cNvSpPr>
              <p:nvPr/>
            </p:nvSpPr>
            <p:spPr bwMode="auto">
              <a:xfrm>
                <a:off x="2224" y="2789"/>
                <a:ext cx="239" cy="21"/>
              </a:xfrm>
              <a:prstGeom prst="rect">
                <a:avLst/>
              </a:prstGeom>
              <a:solidFill>
                <a:srgbClr val="0A42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80" name="Rectangle 391"/>
              <p:cNvSpPr>
                <a:spLocks noChangeArrowheads="1"/>
              </p:cNvSpPr>
              <p:nvPr/>
            </p:nvSpPr>
            <p:spPr bwMode="auto">
              <a:xfrm>
                <a:off x="2224" y="2789"/>
                <a:ext cx="239" cy="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81" name="Freeform 392"/>
              <p:cNvSpPr>
                <a:spLocks/>
              </p:cNvSpPr>
              <p:nvPr/>
            </p:nvSpPr>
            <p:spPr bwMode="auto">
              <a:xfrm>
                <a:off x="2188" y="1327"/>
                <a:ext cx="239" cy="1895"/>
              </a:xfrm>
              <a:custGeom>
                <a:avLst/>
                <a:gdLst>
                  <a:gd name="T0" fmla="*/ 101 w 101"/>
                  <a:gd name="T1" fmla="*/ 801 h 801"/>
                  <a:gd name="T2" fmla="*/ 50 w 101"/>
                  <a:gd name="T3" fmla="*/ 765 h 801"/>
                  <a:gd name="T4" fmla="*/ 0 w 101"/>
                  <a:gd name="T5" fmla="*/ 801 h 801"/>
                  <a:gd name="T6" fmla="*/ 0 w 101"/>
                  <a:gd name="T7" fmla="*/ 15 h 801"/>
                  <a:gd name="T8" fmla="*/ 5 w 101"/>
                  <a:gd name="T9" fmla="*/ 4 h 801"/>
                  <a:gd name="T10" fmla="*/ 15 w 101"/>
                  <a:gd name="T11" fmla="*/ 0 h 801"/>
                  <a:gd name="T12" fmla="*/ 85 w 101"/>
                  <a:gd name="T13" fmla="*/ 0 h 801"/>
                  <a:gd name="T14" fmla="*/ 96 w 101"/>
                  <a:gd name="T15" fmla="*/ 4 h 801"/>
                  <a:gd name="T16" fmla="*/ 101 w 101"/>
                  <a:gd name="T17" fmla="*/ 15 h 801"/>
                  <a:gd name="T18" fmla="*/ 101 w 101"/>
                  <a:gd name="T19" fmla="*/ 801 h 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" h="801">
                    <a:moveTo>
                      <a:pt x="101" y="801"/>
                    </a:moveTo>
                    <a:cubicBezTo>
                      <a:pt x="50" y="765"/>
                      <a:pt x="50" y="765"/>
                      <a:pt x="50" y="765"/>
                    </a:cubicBezTo>
                    <a:cubicBezTo>
                      <a:pt x="0" y="801"/>
                      <a:pt x="0" y="801"/>
                      <a:pt x="0" y="80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1" y="0"/>
                      <a:pt x="1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9" y="0"/>
                      <a:pt x="93" y="1"/>
                      <a:pt x="96" y="4"/>
                    </a:cubicBezTo>
                    <a:cubicBezTo>
                      <a:pt x="99" y="7"/>
                      <a:pt x="101" y="11"/>
                      <a:pt x="101" y="15"/>
                    </a:cubicBezTo>
                    <a:lnTo>
                      <a:pt x="101" y="801"/>
                    </a:lnTo>
                    <a:close/>
                  </a:path>
                </a:pathLst>
              </a:custGeom>
              <a:solidFill>
                <a:srgbClr val="F6BA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82" name="Freeform 393"/>
              <p:cNvSpPr>
                <a:spLocks/>
              </p:cNvSpPr>
              <p:nvPr/>
            </p:nvSpPr>
            <p:spPr bwMode="auto">
              <a:xfrm>
                <a:off x="1135" y="3397"/>
                <a:ext cx="154" cy="156"/>
              </a:xfrm>
              <a:custGeom>
                <a:avLst/>
                <a:gdLst>
                  <a:gd name="T0" fmla="*/ 60 w 65"/>
                  <a:gd name="T1" fmla="*/ 28 h 66"/>
                  <a:gd name="T2" fmla="*/ 38 w 65"/>
                  <a:gd name="T3" fmla="*/ 28 h 66"/>
                  <a:gd name="T4" fmla="*/ 38 w 65"/>
                  <a:gd name="T5" fmla="*/ 6 h 66"/>
                  <a:gd name="T6" fmla="*/ 33 w 65"/>
                  <a:gd name="T7" fmla="*/ 0 h 66"/>
                  <a:gd name="T8" fmla="*/ 27 w 65"/>
                  <a:gd name="T9" fmla="*/ 6 h 66"/>
                  <a:gd name="T10" fmla="*/ 27 w 65"/>
                  <a:gd name="T11" fmla="*/ 28 h 66"/>
                  <a:gd name="T12" fmla="*/ 5 w 65"/>
                  <a:gd name="T13" fmla="*/ 28 h 66"/>
                  <a:gd name="T14" fmla="*/ 0 w 65"/>
                  <a:gd name="T15" fmla="*/ 33 h 66"/>
                  <a:gd name="T16" fmla="*/ 5 w 65"/>
                  <a:gd name="T17" fmla="*/ 39 h 66"/>
                  <a:gd name="T18" fmla="*/ 27 w 65"/>
                  <a:gd name="T19" fmla="*/ 39 h 66"/>
                  <a:gd name="T20" fmla="*/ 27 w 65"/>
                  <a:gd name="T21" fmla="*/ 60 h 66"/>
                  <a:gd name="T22" fmla="*/ 33 w 65"/>
                  <a:gd name="T23" fmla="*/ 66 h 66"/>
                  <a:gd name="T24" fmla="*/ 38 w 65"/>
                  <a:gd name="T25" fmla="*/ 60 h 66"/>
                  <a:gd name="T26" fmla="*/ 38 w 65"/>
                  <a:gd name="T27" fmla="*/ 39 h 66"/>
                  <a:gd name="T28" fmla="*/ 60 w 65"/>
                  <a:gd name="T29" fmla="*/ 39 h 66"/>
                  <a:gd name="T30" fmla="*/ 65 w 65"/>
                  <a:gd name="T31" fmla="*/ 33 h 66"/>
                  <a:gd name="T32" fmla="*/ 60 w 65"/>
                  <a:gd name="T33" fmla="*/ 2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66">
                    <a:moveTo>
                      <a:pt x="60" y="28"/>
                    </a:move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3"/>
                      <a:pt x="36" y="0"/>
                      <a:pt x="33" y="0"/>
                    </a:cubicBezTo>
                    <a:cubicBezTo>
                      <a:pt x="30" y="0"/>
                      <a:pt x="27" y="3"/>
                      <a:pt x="27" y="6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2" y="28"/>
                      <a:pt x="0" y="30"/>
                      <a:pt x="0" y="33"/>
                    </a:cubicBezTo>
                    <a:cubicBezTo>
                      <a:pt x="0" y="36"/>
                      <a:pt x="2" y="39"/>
                      <a:pt x="5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63"/>
                      <a:pt x="30" y="66"/>
                      <a:pt x="33" y="66"/>
                    </a:cubicBezTo>
                    <a:cubicBezTo>
                      <a:pt x="36" y="66"/>
                      <a:pt x="38" y="63"/>
                      <a:pt x="38" y="60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3" y="39"/>
                      <a:pt x="65" y="36"/>
                      <a:pt x="65" y="33"/>
                    </a:cubicBezTo>
                    <a:cubicBezTo>
                      <a:pt x="65" y="30"/>
                      <a:pt x="63" y="28"/>
                      <a:pt x="60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83" name="Freeform 394"/>
              <p:cNvSpPr>
                <a:spLocks/>
              </p:cNvSpPr>
              <p:nvPr/>
            </p:nvSpPr>
            <p:spPr bwMode="auto">
              <a:xfrm>
                <a:off x="970" y="3579"/>
                <a:ext cx="156" cy="156"/>
              </a:xfrm>
              <a:custGeom>
                <a:avLst/>
                <a:gdLst>
                  <a:gd name="T0" fmla="*/ 60 w 66"/>
                  <a:gd name="T1" fmla="*/ 28 h 66"/>
                  <a:gd name="T2" fmla="*/ 38 w 66"/>
                  <a:gd name="T3" fmla="*/ 28 h 66"/>
                  <a:gd name="T4" fmla="*/ 38 w 66"/>
                  <a:gd name="T5" fmla="*/ 6 h 66"/>
                  <a:gd name="T6" fmla="*/ 33 w 66"/>
                  <a:gd name="T7" fmla="*/ 0 h 66"/>
                  <a:gd name="T8" fmla="*/ 27 w 66"/>
                  <a:gd name="T9" fmla="*/ 6 h 66"/>
                  <a:gd name="T10" fmla="*/ 27 w 66"/>
                  <a:gd name="T11" fmla="*/ 28 h 66"/>
                  <a:gd name="T12" fmla="*/ 6 w 66"/>
                  <a:gd name="T13" fmla="*/ 28 h 66"/>
                  <a:gd name="T14" fmla="*/ 0 w 66"/>
                  <a:gd name="T15" fmla="*/ 33 h 66"/>
                  <a:gd name="T16" fmla="*/ 6 w 66"/>
                  <a:gd name="T17" fmla="*/ 39 h 66"/>
                  <a:gd name="T18" fmla="*/ 27 w 66"/>
                  <a:gd name="T19" fmla="*/ 39 h 66"/>
                  <a:gd name="T20" fmla="*/ 27 w 66"/>
                  <a:gd name="T21" fmla="*/ 61 h 66"/>
                  <a:gd name="T22" fmla="*/ 33 w 66"/>
                  <a:gd name="T23" fmla="*/ 66 h 66"/>
                  <a:gd name="T24" fmla="*/ 38 w 66"/>
                  <a:gd name="T25" fmla="*/ 61 h 66"/>
                  <a:gd name="T26" fmla="*/ 38 w 66"/>
                  <a:gd name="T27" fmla="*/ 39 h 66"/>
                  <a:gd name="T28" fmla="*/ 60 w 66"/>
                  <a:gd name="T29" fmla="*/ 39 h 66"/>
                  <a:gd name="T30" fmla="*/ 66 w 66"/>
                  <a:gd name="T31" fmla="*/ 33 h 66"/>
                  <a:gd name="T32" fmla="*/ 60 w 66"/>
                  <a:gd name="T33" fmla="*/ 2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66">
                    <a:moveTo>
                      <a:pt x="60" y="28"/>
                    </a:move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3"/>
                      <a:pt x="36" y="0"/>
                      <a:pt x="33" y="0"/>
                    </a:cubicBezTo>
                    <a:cubicBezTo>
                      <a:pt x="30" y="0"/>
                      <a:pt x="27" y="3"/>
                      <a:pt x="27" y="6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3" y="28"/>
                      <a:pt x="0" y="30"/>
                      <a:pt x="0" y="33"/>
                    </a:cubicBezTo>
                    <a:cubicBezTo>
                      <a:pt x="0" y="36"/>
                      <a:pt x="3" y="39"/>
                      <a:pt x="6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27" y="64"/>
                      <a:pt x="30" y="66"/>
                      <a:pt x="33" y="66"/>
                    </a:cubicBezTo>
                    <a:cubicBezTo>
                      <a:pt x="36" y="66"/>
                      <a:pt x="38" y="64"/>
                      <a:pt x="38" y="61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3" y="39"/>
                      <a:pt x="66" y="36"/>
                      <a:pt x="66" y="33"/>
                    </a:cubicBezTo>
                    <a:cubicBezTo>
                      <a:pt x="66" y="30"/>
                      <a:pt x="63" y="28"/>
                      <a:pt x="60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84" name="Freeform 395"/>
              <p:cNvSpPr>
                <a:spLocks/>
              </p:cNvSpPr>
              <p:nvPr/>
            </p:nvSpPr>
            <p:spPr bwMode="auto">
              <a:xfrm>
                <a:off x="854" y="3357"/>
                <a:ext cx="156" cy="154"/>
              </a:xfrm>
              <a:custGeom>
                <a:avLst/>
                <a:gdLst>
                  <a:gd name="T0" fmla="*/ 60 w 66"/>
                  <a:gd name="T1" fmla="*/ 27 h 65"/>
                  <a:gd name="T2" fmla="*/ 38 w 66"/>
                  <a:gd name="T3" fmla="*/ 27 h 65"/>
                  <a:gd name="T4" fmla="*/ 38 w 66"/>
                  <a:gd name="T5" fmla="*/ 5 h 65"/>
                  <a:gd name="T6" fmla="*/ 33 w 66"/>
                  <a:gd name="T7" fmla="*/ 0 h 65"/>
                  <a:gd name="T8" fmla="*/ 28 w 66"/>
                  <a:gd name="T9" fmla="*/ 5 h 65"/>
                  <a:gd name="T10" fmla="*/ 28 w 66"/>
                  <a:gd name="T11" fmla="*/ 27 h 65"/>
                  <a:gd name="T12" fmla="*/ 6 w 66"/>
                  <a:gd name="T13" fmla="*/ 27 h 65"/>
                  <a:gd name="T14" fmla="*/ 0 w 66"/>
                  <a:gd name="T15" fmla="*/ 33 h 65"/>
                  <a:gd name="T16" fmla="*/ 6 w 66"/>
                  <a:gd name="T17" fmla="*/ 38 h 65"/>
                  <a:gd name="T18" fmla="*/ 28 w 66"/>
                  <a:gd name="T19" fmla="*/ 38 h 65"/>
                  <a:gd name="T20" fmla="*/ 28 w 66"/>
                  <a:gd name="T21" fmla="*/ 60 h 65"/>
                  <a:gd name="T22" fmla="*/ 33 w 66"/>
                  <a:gd name="T23" fmla="*/ 65 h 65"/>
                  <a:gd name="T24" fmla="*/ 38 w 66"/>
                  <a:gd name="T25" fmla="*/ 60 h 65"/>
                  <a:gd name="T26" fmla="*/ 38 w 66"/>
                  <a:gd name="T27" fmla="*/ 38 h 65"/>
                  <a:gd name="T28" fmla="*/ 60 w 66"/>
                  <a:gd name="T29" fmla="*/ 38 h 65"/>
                  <a:gd name="T30" fmla="*/ 66 w 66"/>
                  <a:gd name="T31" fmla="*/ 33 h 65"/>
                  <a:gd name="T32" fmla="*/ 60 w 66"/>
                  <a:gd name="T33" fmla="*/ 27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65">
                    <a:moveTo>
                      <a:pt x="60" y="27"/>
                    </a:move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2"/>
                      <a:pt x="36" y="0"/>
                      <a:pt x="33" y="0"/>
                    </a:cubicBezTo>
                    <a:cubicBezTo>
                      <a:pt x="30" y="0"/>
                      <a:pt x="28" y="2"/>
                      <a:pt x="28" y="5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3" y="27"/>
                      <a:pt x="0" y="30"/>
                      <a:pt x="0" y="33"/>
                    </a:cubicBezTo>
                    <a:cubicBezTo>
                      <a:pt x="0" y="36"/>
                      <a:pt x="3" y="38"/>
                      <a:pt x="6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8" y="63"/>
                      <a:pt x="30" y="65"/>
                      <a:pt x="33" y="65"/>
                    </a:cubicBezTo>
                    <a:cubicBezTo>
                      <a:pt x="36" y="65"/>
                      <a:pt x="38" y="63"/>
                      <a:pt x="38" y="60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63" y="38"/>
                      <a:pt x="66" y="36"/>
                      <a:pt x="66" y="33"/>
                    </a:cubicBezTo>
                    <a:cubicBezTo>
                      <a:pt x="66" y="30"/>
                      <a:pt x="63" y="27"/>
                      <a:pt x="6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85" name="Freeform 396"/>
              <p:cNvSpPr>
                <a:spLocks/>
              </p:cNvSpPr>
              <p:nvPr/>
            </p:nvSpPr>
            <p:spPr bwMode="auto">
              <a:xfrm>
                <a:off x="421" y="2373"/>
                <a:ext cx="156" cy="156"/>
              </a:xfrm>
              <a:custGeom>
                <a:avLst/>
                <a:gdLst>
                  <a:gd name="T0" fmla="*/ 28 w 66"/>
                  <a:gd name="T1" fmla="*/ 6 h 66"/>
                  <a:gd name="T2" fmla="*/ 28 w 66"/>
                  <a:gd name="T3" fmla="*/ 27 h 66"/>
                  <a:gd name="T4" fmla="*/ 6 w 66"/>
                  <a:gd name="T5" fmla="*/ 27 h 66"/>
                  <a:gd name="T6" fmla="*/ 0 w 66"/>
                  <a:gd name="T7" fmla="*/ 33 h 66"/>
                  <a:gd name="T8" fmla="*/ 6 w 66"/>
                  <a:gd name="T9" fmla="*/ 38 h 66"/>
                  <a:gd name="T10" fmla="*/ 28 w 66"/>
                  <a:gd name="T11" fmla="*/ 38 h 66"/>
                  <a:gd name="T12" fmla="*/ 28 w 66"/>
                  <a:gd name="T13" fmla="*/ 60 h 66"/>
                  <a:gd name="T14" fmla="*/ 33 w 66"/>
                  <a:gd name="T15" fmla="*/ 66 h 66"/>
                  <a:gd name="T16" fmla="*/ 39 w 66"/>
                  <a:gd name="T17" fmla="*/ 60 h 66"/>
                  <a:gd name="T18" fmla="*/ 39 w 66"/>
                  <a:gd name="T19" fmla="*/ 38 h 66"/>
                  <a:gd name="T20" fmla="*/ 60 w 66"/>
                  <a:gd name="T21" fmla="*/ 38 h 66"/>
                  <a:gd name="T22" fmla="*/ 66 w 66"/>
                  <a:gd name="T23" fmla="*/ 33 h 66"/>
                  <a:gd name="T24" fmla="*/ 60 w 66"/>
                  <a:gd name="T25" fmla="*/ 27 h 66"/>
                  <a:gd name="T26" fmla="*/ 39 w 66"/>
                  <a:gd name="T27" fmla="*/ 27 h 66"/>
                  <a:gd name="T28" fmla="*/ 39 w 66"/>
                  <a:gd name="T29" fmla="*/ 6 h 66"/>
                  <a:gd name="T30" fmla="*/ 33 w 66"/>
                  <a:gd name="T31" fmla="*/ 0 h 66"/>
                  <a:gd name="T32" fmla="*/ 28 w 66"/>
                  <a:gd name="T33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66">
                    <a:moveTo>
                      <a:pt x="28" y="6"/>
                    </a:moveTo>
                    <a:cubicBezTo>
                      <a:pt x="28" y="27"/>
                      <a:pt x="28" y="27"/>
                      <a:pt x="28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3" y="27"/>
                      <a:pt x="0" y="30"/>
                      <a:pt x="0" y="33"/>
                    </a:cubicBezTo>
                    <a:cubicBezTo>
                      <a:pt x="0" y="36"/>
                      <a:pt x="3" y="38"/>
                      <a:pt x="6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8" y="63"/>
                      <a:pt x="30" y="66"/>
                      <a:pt x="33" y="66"/>
                    </a:cubicBezTo>
                    <a:cubicBezTo>
                      <a:pt x="36" y="66"/>
                      <a:pt x="39" y="63"/>
                      <a:pt x="39" y="60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63" y="38"/>
                      <a:pt x="66" y="36"/>
                      <a:pt x="66" y="33"/>
                    </a:cubicBezTo>
                    <a:cubicBezTo>
                      <a:pt x="66" y="30"/>
                      <a:pt x="63" y="27"/>
                      <a:pt x="60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3"/>
                      <a:pt x="36" y="0"/>
                      <a:pt x="33" y="0"/>
                    </a:cubicBezTo>
                    <a:cubicBezTo>
                      <a:pt x="30" y="0"/>
                      <a:pt x="28" y="3"/>
                      <a:pt x="28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86" name="Freeform 397"/>
              <p:cNvSpPr>
                <a:spLocks/>
              </p:cNvSpPr>
              <p:nvPr/>
            </p:nvSpPr>
            <p:spPr bwMode="auto">
              <a:xfrm>
                <a:off x="605" y="2538"/>
                <a:ext cx="154" cy="154"/>
              </a:xfrm>
              <a:custGeom>
                <a:avLst/>
                <a:gdLst>
                  <a:gd name="T0" fmla="*/ 27 w 65"/>
                  <a:gd name="T1" fmla="*/ 5 h 65"/>
                  <a:gd name="T2" fmla="*/ 27 w 65"/>
                  <a:gd name="T3" fmla="*/ 27 h 65"/>
                  <a:gd name="T4" fmla="*/ 5 w 65"/>
                  <a:gd name="T5" fmla="*/ 27 h 65"/>
                  <a:gd name="T6" fmla="*/ 0 w 65"/>
                  <a:gd name="T7" fmla="*/ 32 h 65"/>
                  <a:gd name="T8" fmla="*/ 5 w 65"/>
                  <a:gd name="T9" fmla="*/ 38 h 65"/>
                  <a:gd name="T10" fmla="*/ 27 w 65"/>
                  <a:gd name="T11" fmla="*/ 38 h 65"/>
                  <a:gd name="T12" fmla="*/ 27 w 65"/>
                  <a:gd name="T13" fmla="*/ 60 h 65"/>
                  <a:gd name="T14" fmla="*/ 32 w 65"/>
                  <a:gd name="T15" fmla="*/ 65 h 65"/>
                  <a:gd name="T16" fmla="*/ 38 w 65"/>
                  <a:gd name="T17" fmla="*/ 60 h 65"/>
                  <a:gd name="T18" fmla="*/ 38 w 65"/>
                  <a:gd name="T19" fmla="*/ 38 h 65"/>
                  <a:gd name="T20" fmla="*/ 60 w 65"/>
                  <a:gd name="T21" fmla="*/ 38 h 65"/>
                  <a:gd name="T22" fmla="*/ 65 w 65"/>
                  <a:gd name="T23" fmla="*/ 33 h 65"/>
                  <a:gd name="T24" fmla="*/ 60 w 65"/>
                  <a:gd name="T25" fmla="*/ 27 h 65"/>
                  <a:gd name="T26" fmla="*/ 38 w 65"/>
                  <a:gd name="T27" fmla="*/ 27 h 65"/>
                  <a:gd name="T28" fmla="*/ 38 w 65"/>
                  <a:gd name="T29" fmla="*/ 5 h 65"/>
                  <a:gd name="T30" fmla="*/ 32 w 65"/>
                  <a:gd name="T31" fmla="*/ 0 h 65"/>
                  <a:gd name="T32" fmla="*/ 27 w 65"/>
                  <a:gd name="T33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65">
                    <a:moveTo>
                      <a:pt x="27" y="5"/>
                    </a:moveTo>
                    <a:cubicBezTo>
                      <a:pt x="27" y="27"/>
                      <a:pt x="27" y="27"/>
                      <a:pt x="27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2" y="27"/>
                      <a:pt x="0" y="29"/>
                      <a:pt x="0" y="32"/>
                    </a:cubicBezTo>
                    <a:cubicBezTo>
                      <a:pt x="0" y="35"/>
                      <a:pt x="2" y="38"/>
                      <a:pt x="5" y="3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63"/>
                      <a:pt x="29" y="65"/>
                      <a:pt x="32" y="65"/>
                    </a:cubicBezTo>
                    <a:cubicBezTo>
                      <a:pt x="35" y="65"/>
                      <a:pt x="38" y="63"/>
                      <a:pt x="38" y="60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63" y="38"/>
                      <a:pt x="65" y="36"/>
                      <a:pt x="65" y="33"/>
                    </a:cubicBezTo>
                    <a:cubicBezTo>
                      <a:pt x="65" y="30"/>
                      <a:pt x="63" y="27"/>
                      <a:pt x="60" y="27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2"/>
                      <a:pt x="35" y="0"/>
                      <a:pt x="32" y="0"/>
                    </a:cubicBezTo>
                    <a:cubicBezTo>
                      <a:pt x="29" y="0"/>
                      <a:pt x="27" y="2"/>
                      <a:pt x="2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87" name="Freeform 398"/>
              <p:cNvSpPr>
                <a:spLocks/>
              </p:cNvSpPr>
              <p:nvPr/>
            </p:nvSpPr>
            <p:spPr bwMode="auto">
              <a:xfrm>
                <a:off x="380" y="2654"/>
                <a:ext cx="154" cy="154"/>
              </a:xfrm>
              <a:custGeom>
                <a:avLst/>
                <a:gdLst>
                  <a:gd name="T0" fmla="*/ 27 w 65"/>
                  <a:gd name="T1" fmla="*/ 5 h 65"/>
                  <a:gd name="T2" fmla="*/ 27 w 65"/>
                  <a:gd name="T3" fmla="*/ 27 h 65"/>
                  <a:gd name="T4" fmla="*/ 5 w 65"/>
                  <a:gd name="T5" fmla="*/ 27 h 65"/>
                  <a:gd name="T6" fmla="*/ 0 w 65"/>
                  <a:gd name="T7" fmla="*/ 32 h 65"/>
                  <a:gd name="T8" fmla="*/ 5 w 65"/>
                  <a:gd name="T9" fmla="*/ 38 h 65"/>
                  <a:gd name="T10" fmla="*/ 27 w 65"/>
                  <a:gd name="T11" fmla="*/ 38 h 65"/>
                  <a:gd name="T12" fmla="*/ 27 w 65"/>
                  <a:gd name="T13" fmla="*/ 60 h 65"/>
                  <a:gd name="T14" fmla="*/ 33 w 65"/>
                  <a:gd name="T15" fmla="*/ 65 h 65"/>
                  <a:gd name="T16" fmla="*/ 38 w 65"/>
                  <a:gd name="T17" fmla="*/ 60 h 65"/>
                  <a:gd name="T18" fmla="*/ 38 w 65"/>
                  <a:gd name="T19" fmla="*/ 38 h 65"/>
                  <a:gd name="T20" fmla="*/ 60 w 65"/>
                  <a:gd name="T21" fmla="*/ 38 h 65"/>
                  <a:gd name="T22" fmla="*/ 65 w 65"/>
                  <a:gd name="T23" fmla="*/ 32 h 65"/>
                  <a:gd name="T24" fmla="*/ 60 w 65"/>
                  <a:gd name="T25" fmla="*/ 27 h 65"/>
                  <a:gd name="T26" fmla="*/ 38 w 65"/>
                  <a:gd name="T27" fmla="*/ 27 h 65"/>
                  <a:gd name="T28" fmla="*/ 38 w 65"/>
                  <a:gd name="T29" fmla="*/ 5 h 65"/>
                  <a:gd name="T30" fmla="*/ 33 w 65"/>
                  <a:gd name="T31" fmla="*/ 0 h 65"/>
                  <a:gd name="T32" fmla="*/ 27 w 65"/>
                  <a:gd name="T33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65">
                    <a:moveTo>
                      <a:pt x="27" y="5"/>
                    </a:moveTo>
                    <a:cubicBezTo>
                      <a:pt x="27" y="27"/>
                      <a:pt x="27" y="27"/>
                      <a:pt x="27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2" y="27"/>
                      <a:pt x="0" y="29"/>
                      <a:pt x="0" y="32"/>
                    </a:cubicBezTo>
                    <a:cubicBezTo>
                      <a:pt x="0" y="35"/>
                      <a:pt x="2" y="38"/>
                      <a:pt x="5" y="3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63"/>
                      <a:pt x="30" y="65"/>
                      <a:pt x="33" y="65"/>
                    </a:cubicBezTo>
                    <a:cubicBezTo>
                      <a:pt x="36" y="65"/>
                      <a:pt x="38" y="63"/>
                      <a:pt x="38" y="60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63" y="38"/>
                      <a:pt x="65" y="35"/>
                      <a:pt x="65" y="32"/>
                    </a:cubicBezTo>
                    <a:cubicBezTo>
                      <a:pt x="65" y="29"/>
                      <a:pt x="63" y="27"/>
                      <a:pt x="60" y="27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2"/>
                      <a:pt x="36" y="0"/>
                      <a:pt x="33" y="0"/>
                    </a:cubicBezTo>
                    <a:cubicBezTo>
                      <a:pt x="30" y="0"/>
                      <a:pt x="27" y="2"/>
                      <a:pt x="2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88" name="Freeform 399"/>
              <p:cNvSpPr>
                <a:spLocks/>
              </p:cNvSpPr>
              <p:nvPr/>
            </p:nvSpPr>
            <p:spPr bwMode="auto">
              <a:xfrm>
                <a:off x="1552" y="4126"/>
                <a:ext cx="154" cy="156"/>
              </a:xfrm>
              <a:custGeom>
                <a:avLst/>
                <a:gdLst>
                  <a:gd name="T0" fmla="*/ 5 w 65"/>
                  <a:gd name="T1" fmla="*/ 39 h 66"/>
                  <a:gd name="T2" fmla="*/ 27 w 65"/>
                  <a:gd name="T3" fmla="*/ 39 h 66"/>
                  <a:gd name="T4" fmla="*/ 27 w 65"/>
                  <a:gd name="T5" fmla="*/ 60 h 66"/>
                  <a:gd name="T6" fmla="*/ 33 w 65"/>
                  <a:gd name="T7" fmla="*/ 66 h 66"/>
                  <a:gd name="T8" fmla="*/ 38 w 65"/>
                  <a:gd name="T9" fmla="*/ 60 h 66"/>
                  <a:gd name="T10" fmla="*/ 38 w 65"/>
                  <a:gd name="T11" fmla="*/ 39 h 66"/>
                  <a:gd name="T12" fmla="*/ 60 w 65"/>
                  <a:gd name="T13" fmla="*/ 39 h 66"/>
                  <a:gd name="T14" fmla="*/ 65 w 65"/>
                  <a:gd name="T15" fmla="*/ 33 h 66"/>
                  <a:gd name="T16" fmla="*/ 60 w 65"/>
                  <a:gd name="T17" fmla="*/ 28 h 66"/>
                  <a:gd name="T18" fmla="*/ 38 w 65"/>
                  <a:gd name="T19" fmla="*/ 28 h 66"/>
                  <a:gd name="T20" fmla="*/ 38 w 65"/>
                  <a:gd name="T21" fmla="*/ 6 h 66"/>
                  <a:gd name="T22" fmla="*/ 33 w 65"/>
                  <a:gd name="T23" fmla="*/ 0 h 66"/>
                  <a:gd name="T24" fmla="*/ 27 w 65"/>
                  <a:gd name="T25" fmla="*/ 6 h 66"/>
                  <a:gd name="T26" fmla="*/ 27 w 65"/>
                  <a:gd name="T27" fmla="*/ 28 h 66"/>
                  <a:gd name="T28" fmla="*/ 5 w 65"/>
                  <a:gd name="T29" fmla="*/ 28 h 66"/>
                  <a:gd name="T30" fmla="*/ 0 w 65"/>
                  <a:gd name="T31" fmla="*/ 33 h 66"/>
                  <a:gd name="T32" fmla="*/ 5 w 65"/>
                  <a:gd name="T33" fmla="*/ 39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66">
                    <a:moveTo>
                      <a:pt x="5" y="39"/>
                    </a:move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63"/>
                      <a:pt x="30" y="66"/>
                      <a:pt x="33" y="66"/>
                    </a:cubicBezTo>
                    <a:cubicBezTo>
                      <a:pt x="36" y="66"/>
                      <a:pt x="38" y="63"/>
                      <a:pt x="38" y="60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3" y="39"/>
                      <a:pt x="65" y="36"/>
                      <a:pt x="65" y="33"/>
                    </a:cubicBezTo>
                    <a:cubicBezTo>
                      <a:pt x="65" y="30"/>
                      <a:pt x="63" y="28"/>
                      <a:pt x="60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3"/>
                      <a:pt x="36" y="0"/>
                      <a:pt x="33" y="0"/>
                    </a:cubicBezTo>
                    <a:cubicBezTo>
                      <a:pt x="30" y="0"/>
                      <a:pt x="27" y="3"/>
                      <a:pt x="27" y="6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2" y="28"/>
                      <a:pt x="0" y="30"/>
                      <a:pt x="0" y="33"/>
                    </a:cubicBezTo>
                    <a:cubicBezTo>
                      <a:pt x="0" y="36"/>
                      <a:pt x="2" y="39"/>
                      <a:pt x="5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89" name="Freeform 400"/>
              <p:cNvSpPr>
                <a:spLocks/>
              </p:cNvSpPr>
              <p:nvPr/>
            </p:nvSpPr>
            <p:spPr bwMode="auto">
              <a:xfrm>
                <a:off x="1715" y="3944"/>
                <a:ext cx="156" cy="156"/>
              </a:xfrm>
              <a:custGeom>
                <a:avLst/>
                <a:gdLst>
                  <a:gd name="T0" fmla="*/ 6 w 66"/>
                  <a:gd name="T1" fmla="*/ 38 h 66"/>
                  <a:gd name="T2" fmla="*/ 28 w 66"/>
                  <a:gd name="T3" fmla="*/ 38 h 66"/>
                  <a:gd name="T4" fmla="*/ 28 w 66"/>
                  <a:gd name="T5" fmla="*/ 60 h 66"/>
                  <a:gd name="T6" fmla="*/ 33 w 66"/>
                  <a:gd name="T7" fmla="*/ 66 h 66"/>
                  <a:gd name="T8" fmla="*/ 39 w 66"/>
                  <a:gd name="T9" fmla="*/ 60 h 66"/>
                  <a:gd name="T10" fmla="*/ 39 w 66"/>
                  <a:gd name="T11" fmla="*/ 38 h 66"/>
                  <a:gd name="T12" fmla="*/ 61 w 66"/>
                  <a:gd name="T13" fmla="*/ 39 h 66"/>
                  <a:gd name="T14" fmla="*/ 66 w 66"/>
                  <a:gd name="T15" fmla="*/ 33 h 66"/>
                  <a:gd name="T16" fmla="*/ 61 w 66"/>
                  <a:gd name="T17" fmla="*/ 28 h 66"/>
                  <a:gd name="T18" fmla="*/ 39 w 66"/>
                  <a:gd name="T19" fmla="*/ 28 h 66"/>
                  <a:gd name="T20" fmla="*/ 39 w 66"/>
                  <a:gd name="T21" fmla="*/ 6 h 66"/>
                  <a:gd name="T22" fmla="*/ 33 w 66"/>
                  <a:gd name="T23" fmla="*/ 0 h 66"/>
                  <a:gd name="T24" fmla="*/ 28 w 66"/>
                  <a:gd name="T25" fmla="*/ 6 h 66"/>
                  <a:gd name="T26" fmla="*/ 28 w 66"/>
                  <a:gd name="T27" fmla="*/ 28 h 66"/>
                  <a:gd name="T28" fmla="*/ 6 w 66"/>
                  <a:gd name="T29" fmla="*/ 28 h 66"/>
                  <a:gd name="T30" fmla="*/ 0 w 66"/>
                  <a:gd name="T31" fmla="*/ 33 h 66"/>
                  <a:gd name="T32" fmla="*/ 6 w 66"/>
                  <a:gd name="T33" fmla="*/ 3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66">
                    <a:moveTo>
                      <a:pt x="6" y="38"/>
                    </a:moveTo>
                    <a:cubicBezTo>
                      <a:pt x="28" y="38"/>
                      <a:pt x="28" y="38"/>
                      <a:pt x="28" y="38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8" y="63"/>
                      <a:pt x="30" y="66"/>
                      <a:pt x="33" y="66"/>
                    </a:cubicBezTo>
                    <a:cubicBezTo>
                      <a:pt x="36" y="66"/>
                      <a:pt x="39" y="63"/>
                      <a:pt x="39" y="60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64" y="39"/>
                      <a:pt x="66" y="36"/>
                      <a:pt x="66" y="33"/>
                    </a:cubicBezTo>
                    <a:cubicBezTo>
                      <a:pt x="66" y="30"/>
                      <a:pt x="64" y="28"/>
                      <a:pt x="61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3"/>
                      <a:pt x="36" y="0"/>
                      <a:pt x="33" y="0"/>
                    </a:cubicBezTo>
                    <a:cubicBezTo>
                      <a:pt x="30" y="0"/>
                      <a:pt x="28" y="3"/>
                      <a:pt x="28" y="6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3" y="28"/>
                      <a:pt x="0" y="30"/>
                      <a:pt x="0" y="33"/>
                    </a:cubicBezTo>
                    <a:cubicBezTo>
                      <a:pt x="0" y="36"/>
                      <a:pt x="3" y="38"/>
                      <a:pt x="6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90" name="Freeform 401"/>
              <p:cNvSpPr>
                <a:spLocks/>
              </p:cNvSpPr>
              <p:nvPr/>
            </p:nvSpPr>
            <p:spPr bwMode="auto">
              <a:xfrm>
                <a:off x="1831" y="4168"/>
                <a:ext cx="156" cy="154"/>
              </a:xfrm>
              <a:custGeom>
                <a:avLst/>
                <a:gdLst>
                  <a:gd name="T0" fmla="*/ 6 w 66"/>
                  <a:gd name="T1" fmla="*/ 38 h 65"/>
                  <a:gd name="T2" fmla="*/ 28 w 66"/>
                  <a:gd name="T3" fmla="*/ 38 h 65"/>
                  <a:gd name="T4" fmla="*/ 28 w 66"/>
                  <a:gd name="T5" fmla="*/ 60 h 65"/>
                  <a:gd name="T6" fmla="*/ 33 w 66"/>
                  <a:gd name="T7" fmla="*/ 65 h 65"/>
                  <a:gd name="T8" fmla="*/ 39 w 66"/>
                  <a:gd name="T9" fmla="*/ 60 h 65"/>
                  <a:gd name="T10" fmla="*/ 39 w 66"/>
                  <a:gd name="T11" fmla="*/ 38 h 65"/>
                  <a:gd name="T12" fmla="*/ 60 w 66"/>
                  <a:gd name="T13" fmla="*/ 38 h 65"/>
                  <a:gd name="T14" fmla="*/ 66 w 66"/>
                  <a:gd name="T15" fmla="*/ 33 h 65"/>
                  <a:gd name="T16" fmla="*/ 60 w 66"/>
                  <a:gd name="T17" fmla="*/ 27 h 65"/>
                  <a:gd name="T18" fmla="*/ 39 w 66"/>
                  <a:gd name="T19" fmla="*/ 27 h 65"/>
                  <a:gd name="T20" fmla="*/ 39 w 66"/>
                  <a:gd name="T21" fmla="*/ 5 h 65"/>
                  <a:gd name="T22" fmla="*/ 33 w 66"/>
                  <a:gd name="T23" fmla="*/ 0 h 65"/>
                  <a:gd name="T24" fmla="*/ 28 w 66"/>
                  <a:gd name="T25" fmla="*/ 5 h 65"/>
                  <a:gd name="T26" fmla="*/ 28 w 66"/>
                  <a:gd name="T27" fmla="*/ 27 h 65"/>
                  <a:gd name="T28" fmla="*/ 6 w 66"/>
                  <a:gd name="T29" fmla="*/ 27 h 65"/>
                  <a:gd name="T30" fmla="*/ 0 w 66"/>
                  <a:gd name="T31" fmla="*/ 33 h 65"/>
                  <a:gd name="T32" fmla="*/ 6 w 66"/>
                  <a:gd name="T33" fmla="*/ 3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65">
                    <a:moveTo>
                      <a:pt x="6" y="38"/>
                    </a:moveTo>
                    <a:cubicBezTo>
                      <a:pt x="28" y="38"/>
                      <a:pt x="28" y="38"/>
                      <a:pt x="28" y="38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8" y="63"/>
                      <a:pt x="30" y="65"/>
                      <a:pt x="33" y="65"/>
                    </a:cubicBezTo>
                    <a:cubicBezTo>
                      <a:pt x="36" y="65"/>
                      <a:pt x="39" y="63"/>
                      <a:pt x="39" y="60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63" y="38"/>
                      <a:pt x="66" y="36"/>
                      <a:pt x="66" y="33"/>
                    </a:cubicBezTo>
                    <a:cubicBezTo>
                      <a:pt x="66" y="30"/>
                      <a:pt x="63" y="27"/>
                      <a:pt x="60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9" y="2"/>
                      <a:pt x="36" y="0"/>
                      <a:pt x="33" y="0"/>
                    </a:cubicBezTo>
                    <a:cubicBezTo>
                      <a:pt x="30" y="0"/>
                      <a:pt x="28" y="2"/>
                      <a:pt x="28" y="5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3" y="27"/>
                      <a:pt x="0" y="30"/>
                      <a:pt x="0" y="33"/>
                    </a:cubicBezTo>
                    <a:cubicBezTo>
                      <a:pt x="0" y="36"/>
                      <a:pt x="3" y="38"/>
                      <a:pt x="6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5589" y="592082"/>
              <a:ext cx="5597331" cy="5587191"/>
            </a:xfrm>
            <a:prstGeom prst="rect">
              <a:avLst/>
            </a:prstGeom>
          </p:spPr>
        </p:pic>
      </p:grpSp>
      <p:grpSp>
        <p:nvGrpSpPr>
          <p:cNvPr id="191" name="组合 190"/>
          <p:cNvGrpSpPr/>
          <p:nvPr/>
        </p:nvGrpSpPr>
        <p:grpSpPr>
          <a:xfrm>
            <a:off x="4164828" y="1439970"/>
            <a:ext cx="788925" cy="812717"/>
            <a:chOff x="5192725" y="587375"/>
            <a:chExt cx="1000127" cy="1030288"/>
          </a:xfrm>
        </p:grpSpPr>
        <p:sp>
          <p:nvSpPr>
            <p:cNvPr id="192" name="Oval 407"/>
            <p:cNvSpPr>
              <a:spLocks noChangeArrowheads="1"/>
            </p:cNvSpPr>
            <p:nvPr/>
          </p:nvSpPr>
          <p:spPr bwMode="auto">
            <a:xfrm>
              <a:off x="5211775" y="636588"/>
              <a:ext cx="981077" cy="981075"/>
            </a:xfrm>
            <a:prstGeom prst="ellipse">
              <a:avLst/>
            </a:prstGeom>
            <a:solidFill>
              <a:srgbClr val="C7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3" name="Oval 408"/>
            <p:cNvSpPr>
              <a:spLocks noChangeArrowheads="1"/>
            </p:cNvSpPr>
            <p:nvPr/>
          </p:nvSpPr>
          <p:spPr bwMode="auto">
            <a:xfrm>
              <a:off x="5192725" y="587375"/>
              <a:ext cx="982664" cy="977900"/>
            </a:xfrm>
            <a:prstGeom prst="ellipse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94" name="Freeform 409"/>
            <p:cNvSpPr>
              <a:spLocks/>
            </p:cNvSpPr>
            <p:nvPr/>
          </p:nvSpPr>
          <p:spPr bwMode="auto">
            <a:xfrm>
              <a:off x="5810264" y="823913"/>
              <a:ext cx="106363" cy="150813"/>
            </a:xfrm>
            <a:custGeom>
              <a:avLst/>
              <a:gdLst>
                <a:gd name="T0" fmla="*/ 0 w 67"/>
                <a:gd name="T1" fmla="*/ 0 h 95"/>
                <a:gd name="T2" fmla="*/ 0 w 67"/>
                <a:gd name="T3" fmla="*/ 89 h 95"/>
                <a:gd name="T4" fmla="*/ 67 w 67"/>
                <a:gd name="T5" fmla="*/ 95 h 95"/>
                <a:gd name="T6" fmla="*/ 0 w 67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95">
                  <a:moveTo>
                    <a:pt x="0" y="0"/>
                  </a:moveTo>
                  <a:lnTo>
                    <a:pt x="0" y="89"/>
                  </a:lnTo>
                  <a:lnTo>
                    <a:pt x="6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5" name="Freeform 410"/>
            <p:cNvSpPr>
              <a:spLocks noEditPoints="1"/>
            </p:cNvSpPr>
            <p:nvPr/>
          </p:nvSpPr>
          <p:spPr bwMode="auto">
            <a:xfrm>
              <a:off x="5537213" y="823913"/>
              <a:ext cx="376238" cy="527050"/>
            </a:xfrm>
            <a:custGeom>
              <a:avLst/>
              <a:gdLst>
                <a:gd name="T0" fmla="*/ 81 w 121"/>
                <a:gd name="T1" fmla="*/ 0 h 170"/>
                <a:gd name="T2" fmla="*/ 0 w 121"/>
                <a:gd name="T3" fmla="*/ 0 h 170"/>
                <a:gd name="T4" fmla="*/ 0 w 121"/>
                <a:gd name="T5" fmla="*/ 165 h 170"/>
                <a:gd name="T6" fmla="*/ 118 w 121"/>
                <a:gd name="T7" fmla="*/ 168 h 170"/>
                <a:gd name="T8" fmla="*/ 121 w 121"/>
                <a:gd name="T9" fmla="*/ 57 h 170"/>
                <a:gd name="T10" fmla="*/ 78 w 121"/>
                <a:gd name="T11" fmla="*/ 57 h 170"/>
                <a:gd name="T12" fmla="*/ 81 w 121"/>
                <a:gd name="T13" fmla="*/ 0 h 170"/>
                <a:gd name="T14" fmla="*/ 15 w 121"/>
                <a:gd name="T15" fmla="*/ 23 h 170"/>
                <a:gd name="T16" fmla="*/ 52 w 121"/>
                <a:gd name="T17" fmla="*/ 23 h 170"/>
                <a:gd name="T18" fmla="*/ 49 w 121"/>
                <a:gd name="T19" fmla="*/ 57 h 170"/>
                <a:gd name="T20" fmla="*/ 15 w 121"/>
                <a:gd name="T21" fmla="*/ 57 h 170"/>
                <a:gd name="T22" fmla="*/ 15 w 121"/>
                <a:gd name="T23" fmla="*/ 23 h 170"/>
                <a:gd name="T24" fmla="*/ 97 w 121"/>
                <a:gd name="T25" fmla="*/ 150 h 170"/>
                <a:gd name="T26" fmla="*/ 15 w 121"/>
                <a:gd name="T27" fmla="*/ 151 h 170"/>
                <a:gd name="T28" fmla="*/ 15 w 121"/>
                <a:gd name="T29" fmla="*/ 139 h 170"/>
                <a:gd name="T30" fmla="*/ 97 w 121"/>
                <a:gd name="T31" fmla="*/ 132 h 170"/>
                <a:gd name="T32" fmla="*/ 97 w 121"/>
                <a:gd name="T33" fmla="*/ 150 h 170"/>
                <a:gd name="T34" fmla="*/ 97 w 121"/>
                <a:gd name="T35" fmla="*/ 119 h 170"/>
                <a:gd name="T36" fmla="*/ 15 w 121"/>
                <a:gd name="T37" fmla="*/ 121 h 170"/>
                <a:gd name="T38" fmla="*/ 15 w 121"/>
                <a:gd name="T39" fmla="*/ 108 h 170"/>
                <a:gd name="T40" fmla="*/ 97 w 121"/>
                <a:gd name="T41" fmla="*/ 102 h 170"/>
                <a:gd name="T42" fmla="*/ 97 w 121"/>
                <a:gd name="T43" fmla="*/ 119 h 170"/>
                <a:gd name="T44" fmla="*/ 97 w 121"/>
                <a:gd name="T45" fmla="*/ 70 h 170"/>
                <a:gd name="T46" fmla="*/ 97 w 121"/>
                <a:gd name="T47" fmla="*/ 88 h 170"/>
                <a:gd name="T48" fmla="*/ 15 w 121"/>
                <a:gd name="T49" fmla="*/ 89 h 170"/>
                <a:gd name="T50" fmla="*/ 15 w 121"/>
                <a:gd name="T51" fmla="*/ 76 h 170"/>
                <a:gd name="T52" fmla="*/ 97 w 121"/>
                <a:gd name="T53" fmla="*/ 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1" h="170">
                  <a:moveTo>
                    <a:pt x="8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" y="84"/>
                    <a:pt x="0" y="165"/>
                  </a:cubicBezTo>
                  <a:cubicBezTo>
                    <a:pt x="0" y="165"/>
                    <a:pt x="78" y="170"/>
                    <a:pt x="118" y="168"/>
                  </a:cubicBezTo>
                  <a:cubicBezTo>
                    <a:pt x="121" y="57"/>
                    <a:pt x="121" y="57"/>
                    <a:pt x="121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81" y="0"/>
                  </a:lnTo>
                  <a:close/>
                  <a:moveTo>
                    <a:pt x="15" y="23"/>
                  </a:moveTo>
                  <a:cubicBezTo>
                    <a:pt x="52" y="23"/>
                    <a:pt x="52" y="23"/>
                    <a:pt x="52" y="2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15" y="57"/>
                    <a:pt x="15" y="57"/>
                    <a:pt x="15" y="57"/>
                  </a:cubicBezTo>
                  <a:lnTo>
                    <a:pt x="15" y="23"/>
                  </a:lnTo>
                  <a:close/>
                  <a:moveTo>
                    <a:pt x="97" y="150"/>
                  </a:moveTo>
                  <a:cubicBezTo>
                    <a:pt x="15" y="151"/>
                    <a:pt x="15" y="151"/>
                    <a:pt x="15" y="151"/>
                  </a:cubicBezTo>
                  <a:cubicBezTo>
                    <a:pt x="15" y="139"/>
                    <a:pt x="15" y="139"/>
                    <a:pt x="15" y="139"/>
                  </a:cubicBezTo>
                  <a:cubicBezTo>
                    <a:pt x="97" y="132"/>
                    <a:pt x="97" y="132"/>
                    <a:pt x="97" y="132"/>
                  </a:cubicBezTo>
                  <a:lnTo>
                    <a:pt x="97" y="150"/>
                  </a:lnTo>
                  <a:close/>
                  <a:moveTo>
                    <a:pt x="97" y="119"/>
                  </a:moveTo>
                  <a:cubicBezTo>
                    <a:pt x="15" y="121"/>
                    <a:pt x="15" y="121"/>
                    <a:pt x="15" y="121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97" y="102"/>
                    <a:pt x="97" y="102"/>
                    <a:pt x="97" y="102"/>
                  </a:cubicBezTo>
                  <a:lnTo>
                    <a:pt x="97" y="119"/>
                  </a:lnTo>
                  <a:close/>
                  <a:moveTo>
                    <a:pt x="97" y="70"/>
                  </a:moveTo>
                  <a:cubicBezTo>
                    <a:pt x="97" y="88"/>
                    <a:pt x="97" y="88"/>
                    <a:pt x="97" y="88"/>
                  </a:cubicBezTo>
                  <a:cubicBezTo>
                    <a:pt x="15" y="89"/>
                    <a:pt x="15" y="89"/>
                    <a:pt x="15" y="89"/>
                  </a:cubicBezTo>
                  <a:cubicBezTo>
                    <a:pt x="15" y="76"/>
                    <a:pt x="15" y="76"/>
                    <a:pt x="15" y="76"/>
                  </a:cubicBezTo>
                  <a:lnTo>
                    <a:pt x="97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96" name="组合 195"/>
          <p:cNvGrpSpPr/>
          <p:nvPr/>
        </p:nvGrpSpPr>
        <p:grpSpPr>
          <a:xfrm>
            <a:off x="4956668" y="2451065"/>
            <a:ext cx="855240" cy="864702"/>
            <a:chOff x="5803914" y="1831975"/>
            <a:chExt cx="1147764" cy="1160463"/>
          </a:xfrm>
        </p:grpSpPr>
        <p:sp>
          <p:nvSpPr>
            <p:cNvPr id="197" name="Oval 411"/>
            <p:cNvSpPr>
              <a:spLocks noChangeArrowheads="1"/>
            </p:cNvSpPr>
            <p:nvPr/>
          </p:nvSpPr>
          <p:spPr bwMode="auto">
            <a:xfrm>
              <a:off x="5851539" y="1897063"/>
              <a:ext cx="1100139" cy="1095375"/>
            </a:xfrm>
            <a:prstGeom prst="ellipse">
              <a:avLst/>
            </a:prstGeom>
            <a:solidFill>
              <a:srgbClr val="C7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8" name="Oval 412"/>
            <p:cNvSpPr>
              <a:spLocks noChangeArrowheads="1"/>
            </p:cNvSpPr>
            <p:nvPr/>
          </p:nvSpPr>
          <p:spPr bwMode="auto">
            <a:xfrm>
              <a:off x="5803914" y="1831975"/>
              <a:ext cx="1098552" cy="1095375"/>
            </a:xfrm>
            <a:prstGeom prst="ellipse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99" name="Freeform 413"/>
            <p:cNvSpPr>
              <a:spLocks/>
            </p:cNvSpPr>
            <p:nvPr/>
          </p:nvSpPr>
          <p:spPr bwMode="auto">
            <a:xfrm>
              <a:off x="6084902" y="2111375"/>
              <a:ext cx="565151" cy="641350"/>
            </a:xfrm>
            <a:custGeom>
              <a:avLst/>
              <a:gdLst>
                <a:gd name="T0" fmla="*/ 177 w 182"/>
                <a:gd name="T1" fmla="*/ 196 h 207"/>
                <a:gd name="T2" fmla="*/ 162 w 182"/>
                <a:gd name="T3" fmla="*/ 206 h 207"/>
                <a:gd name="T4" fmla="*/ 152 w 182"/>
                <a:gd name="T5" fmla="*/ 204 h 207"/>
                <a:gd name="T6" fmla="*/ 100 w 182"/>
                <a:gd name="T7" fmla="*/ 140 h 207"/>
                <a:gd name="T8" fmla="*/ 100 w 182"/>
                <a:gd name="T9" fmla="*/ 138 h 207"/>
                <a:gd name="T10" fmla="*/ 104 w 182"/>
                <a:gd name="T11" fmla="*/ 134 h 207"/>
                <a:gd name="T12" fmla="*/ 97 w 182"/>
                <a:gd name="T13" fmla="*/ 126 h 207"/>
                <a:gd name="T14" fmla="*/ 67 w 182"/>
                <a:gd name="T15" fmla="*/ 133 h 207"/>
                <a:gd name="T16" fmla="*/ 0 w 182"/>
                <a:gd name="T17" fmla="*/ 67 h 207"/>
                <a:gd name="T18" fmla="*/ 67 w 182"/>
                <a:gd name="T19" fmla="*/ 0 h 207"/>
                <a:gd name="T20" fmla="*/ 133 w 182"/>
                <a:gd name="T21" fmla="*/ 67 h 207"/>
                <a:gd name="T22" fmla="*/ 114 w 182"/>
                <a:gd name="T23" fmla="*/ 114 h 207"/>
                <a:gd name="T24" fmla="*/ 119 w 182"/>
                <a:gd name="T25" fmla="*/ 121 h 207"/>
                <a:gd name="T26" fmla="*/ 123 w 182"/>
                <a:gd name="T27" fmla="*/ 117 h 207"/>
                <a:gd name="T28" fmla="*/ 127 w 182"/>
                <a:gd name="T29" fmla="*/ 117 h 207"/>
                <a:gd name="T30" fmla="*/ 177 w 182"/>
                <a:gd name="T31" fmla="*/ 184 h 207"/>
                <a:gd name="T32" fmla="*/ 177 w 182"/>
                <a:gd name="T33" fmla="*/ 19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2" h="207">
                  <a:moveTo>
                    <a:pt x="177" y="196"/>
                  </a:moveTo>
                  <a:cubicBezTo>
                    <a:pt x="172" y="201"/>
                    <a:pt x="162" y="206"/>
                    <a:pt x="162" y="206"/>
                  </a:cubicBezTo>
                  <a:cubicBezTo>
                    <a:pt x="162" y="206"/>
                    <a:pt x="155" y="207"/>
                    <a:pt x="152" y="204"/>
                  </a:cubicBezTo>
                  <a:cubicBezTo>
                    <a:pt x="149" y="201"/>
                    <a:pt x="100" y="140"/>
                    <a:pt x="100" y="140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04" y="134"/>
                    <a:pt x="104" y="134"/>
                    <a:pt x="104" y="134"/>
                  </a:cubicBezTo>
                  <a:cubicBezTo>
                    <a:pt x="97" y="126"/>
                    <a:pt x="97" y="126"/>
                    <a:pt x="97" y="126"/>
                  </a:cubicBezTo>
                  <a:cubicBezTo>
                    <a:pt x="88" y="131"/>
                    <a:pt x="78" y="133"/>
                    <a:pt x="67" y="133"/>
                  </a:cubicBezTo>
                  <a:cubicBezTo>
                    <a:pt x="30" y="133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cubicBezTo>
                    <a:pt x="104" y="0"/>
                    <a:pt x="133" y="30"/>
                    <a:pt x="133" y="67"/>
                  </a:cubicBezTo>
                  <a:cubicBezTo>
                    <a:pt x="133" y="85"/>
                    <a:pt x="126" y="102"/>
                    <a:pt x="114" y="114"/>
                  </a:cubicBezTo>
                  <a:cubicBezTo>
                    <a:pt x="119" y="121"/>
                    <a:pt x="119" y="121"/>
                    <a:pt x="119" y="121"/>
                  </a:cubicBezTo>
                  <a:cubicBezTo>
                    <a:pt x="123" y="117"/>
                    <a:pt x="123" y="117"/>
                    <a:pt x="123" y="117"/>
                  </a:cubicBezTo>
                  <a:cubicBezTo>
                    <a:pt x="127" y="117"/>
                    <a:pt x="127" y="117"/>
                    <a:pt x="127" y="117"/>
                  </a:cubicBezTo>
                  <a:cubicBezTo>
                    <a:pt x="177" y="184"/>
                    <a:pt x="177" y="184"/>
                    <a:pt x="177" y="184"/>
                  </a:cubicBezTo>
                  <a:cubicBezTo>
                    <a:pt x="177" y="184"/>
                    <a:pt x="182" y="191"/>
                    <a:pt x="177" y="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00" name="Oval 414"/>
            <p:cNvSpPr>
              <a:spLocks noChangeArrowheads="1"/>
            </p:cNvSpPr>
            <p:nvPr/>
          </p:nvSpPr>
          <p:spPr bwMode="auto">
            <a:xfrm>
              <a:off x="6162689" y="2189163"/>
              <a:ext cx="266700" cy="266700"/>
            </a:xfrm>
            <a:prstGeom prst="ellipse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lt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201" name="组合 200"/>
          <p:cNvGrpSpPr/>
          <p:nvPr/>
        </p:nvGrpSpPr>
        <p:grpSpPr>
          <a:xfrm>
            <a:off x="5436028" y="3514145"/>
            <a:ext cx="807137" cy="832986"/>
            <a:chOff x="5945201" y="3271838"/>
            <a:chExt cx="892177" cy="920750"/>
          </a:xfrm>
        </p:grpSpPr>
        <p:sp>
          <p:nvSpPr>
            <p:cNvPr id="202" name="Oval 405"/>
            <p:cNvSpPr>
              <a:spLocks noChangeArrowheads="1"/>
            </p:cNvSpPr>
            <p:nvPr/>
          </p:nvSpPr>
          <p:spPr bwMode="auto">
            <a:xfrm>
              <a:off x="5981714" y="3340100"/>
              <a:ext cx="855664" cy="852488"/>
            </a:xfrm>
            <a:prstGeom prst="ellipse">
              <a:avLst/>
            </a:prstGeom>
            <a:solidFill>
              <a:srgbClr val="C7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03" name="Oval 406"/>
            <p:cNvSpPr>
              <a:spLocks noChangeArrowheads="1"/>
            </p:cNvSpPr>
            <p:nvPr/>
          </p:nvSpPr>
          <p:spPr bwMode="auto">
            <a:xfrm>
              <a:off x="5945201" y="3271838"/>
              <a:ext cx="854076" cy="855663"/>
            </a:xfrm>
            <a:prstGeom prst="ellipse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04" name="Freeform 415"/>
            <p:cNvSpPr>
              <a:spLocks noEditPoints="1"/>
            </p:cNvSpPr>
            <p:nvPr/>
          </p:nvSpPr>
          <p:spPr bwMode="auto">
            <a:xfrm>
              <a:off x="6115064" y="3419475"/>
              <a:ext cx="476251" cy="574675"/>
            </a:xfrm>
            <a:custGeom>
              <a:avLst/>
              <a:gdLst>
                <a:gd name="T0" fmla="*/ 3 w 153"/>
                <a:gd name="T1" fmla="*/ 61 h 185"/>
                <a:gd name="T2" fmla="*/ 76 w 153"/>
                <a:gd name="T3" fmla="*/ 160 h 185"/>
                <a:gd name="T4" fmla="*/ 81 w 153"/>
                <a:gd name="T5" fmla="*/ 164 h 185"/>
                <a:gd name="T6" fmla="*/ 141 w 153"/>
                <a:gd name="T7" fmla="*/ 184 h 185"/>
                <a:gd name="T8" fmla="*/ 149 w 153"/>
                <a:gd name="T9" fmla="*/ 183 h 185"/>
                <a:gd name="T10" fmla="*/ 153 w 153"/>
                <a:gd name="T11" fmla="*/ 176 h 185"/>
                <a:gd name="T12" fmla="*/ 152 w 153"/>
                <a:gd name="T13" fmla="*/ 112 h 185"/>
                <a:gd name="T14" fmla="*/ 150 w 153"/>
                <a:gd name="T15" fmla="*/ 106 h 185"/>
                <a:gd name="T16" fmla="*/ 77 w 153"/>
                <a:gd name="T17" fmla="*/ 6 h 185"/>
                <a:gd name="T18" fmla="*/ 68 w 153"/>
                <a:gd name="T19" fmla="*/ 1 h 185"/>
                <a:gd name="T20" fmla="*/ 57 w 153"/>
                <a:gd name="T21" fmla="*/ 3 h 185"/>
                <a:gd name="T22" fmla="*/ 6 w 153"/>
                <a:gd name="T23" fmla="*/ 41 h 185"/>
                <a:gd name="T24" fmla="*/ 0 w 153"/>
                <a:gd name="T25" fmla="*/ 50 h 185"/>
                <a:gd name="T26" fmla="*/ 3 w 153"/>
                <a:gd name="T27" fmla="*/ 61 h 185"/>
                <a:gd name="T28" fmla="*/ 65 w 153"/>
                <a:gd name="T29" fmla="*/ 20 h 185"/>
                <a:gd name="T30" fmla="*/ 134 w 153"/>
                <a:gd name="T31" fmla="*/ 115 h 185"/>
                <a:gd name="T32" fmla="*/ 135 w 153"/>
                <a:gd name="T33" fmla="*/ 164 h 185"/>
                <a:gd name="T34" fmla="*/ 89 w 153"/>
                <a:gd name="T35" fmla="*/ 148 h 185"/>
                <a:gd name="T36" fmla="*/ 19 w 153"/>
                <a:gd name="T37" fmla="*/ 53 h 185"/>
                <a:gd name="T38" fmla="*/ 65 w 153"/>
                <a:gd name="T39" fmla="*/ 2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85">
                  <a:moveTo>
                    <a:pt x="3" y="61"/>
                  </a:moveTo>
                  <a:cubicBezTo>
                    <a:pt x="76" y="160"/>
                    <a:pt x="76" y="160"/>
                    <a:pt x="76" y="160"/>
                  </a:cubicBezTo>
                  <a:cubicBezTo>
                    <a:pt x="77" y="162"/>
                    <a:pt x="78" y="163"/>
                    <a:pt x="81" y="164"/>
                  </a:cubicBezTo>
                  <a:cubicBezTo>
                    <a:pt x="141" y="184"/>
                    <a:pt x="141" y="184"/>
                    <a:pt x="141" y="184"/>
                  </a:cubicBezTo>
                  <a:cubicBezTo>
                    <a:pt x="144" y="185"/>
                    <a:pt x="147" y="185"/>
                    <a:pt x="149" y="183"/>
                  </a:cubicBezTo>
                  <a:cubicBezTo>
                    <a:pt x="152" y="181"/>
                    <a:pt x="153" y="179"/>
                    <a:pt x="153" y="176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52" y="110"/>
                    <a:pt x="151" y="108"/>
                    <a:pt x="150" y="10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4" y="3"/>
                    <a:pt x="71" y="2"/>
                    <a:pt x="68" y="1"/>
                  </a:cubicBezTo>
                  <a:cubicBezTo>
                    <a:pt x="64" y="0"/>
                    <a:pt x="60" y="1"/>
                    <a:pt x="57" y="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3" y="44"/>
                    <a:pt x="1" y="47"/>
                    <a:pt x="0" y="50"/>
                  </a:cubicBezTo>
                  <a:cubicBezTo>
                    <a:pt x="0" y="54"/>
                    <a:pt x="1" y="58"/>
                    <a:pt x="3" y="61"/>
                  </a:cubicBezTo>
                  <a:close/>
                  <a:moveTo>
                    <a:pt x="65" y="20"/>
                  </a:moveTo>
                  <a:cubicBezTo>
                    <a:pt x="134" y="115"/>
                    <a:pt x="134" y="115"/>
                    <a:pt x="134" y="115"/>
                  </a:cubicBezTo>
                  <a:cubicBezTo>
                    <a:pt x="135" y="164"/>
                    <a:pt x="135" y="164"/>
                    <a:pt x="135" y="164"/>
                  </a:cubicBezTo>
                  <a:cubicBezTo>
                    <a:pt x="89" y="148"/>
                    <a:pt x="89" y="148"/>
                    <a:pt x="89" y="148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6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05" name="Freeform 416"/>
            <p:cNvSpPr>
              <a:spLocks/>
            </p:cNvSpPr>
            <p:nvPr/>
          </p:nvSpPr>
          <p:spPr bwMode="auto">
            <a:xfrm>
              <a:off x="6211902" y="3584575"/>
              <a:ext cx="184150" cy="236538"/>
            </a:xfrm>
            <a:custGeom>
              <a:avLst/>
              <a:gdLst>
                <a:gd name="T0" fmla="*/ 9 w 59"/>
                <a:gd name="T1" fmla="*/ 2 h 76"/>
                <a:gd name="T2" fmla="*/ 6 w 59"/>
                <a:gd name="T3" fmla="*/ 0 h 76"/>
                <a:gd name="T4" fmla="*/ 3 w 59"/>
                <a:gd name="T5" fmla="*/ 1 h 76"/>
                <a:gd name="T6" fmla="*/ 2 w 59"/>
                <a:gd name="T7" fmla="*/ 7 h 76"/>
                <a:gd name="T8" fmla="*/ 50 w 59"/>
                <a:gd name="T9" fmla="*/ 74 h 76"/>
                <a:gd name="T10" fmla="*/ 56 w 59"/>
                <a:gd name="T11" fmla="*/ 75 h 76"/>
                <a:gd name="T12" fmla="*/ 57 w 59"/>
                <a:gd name="T13" fmla="*/ 68 h 76"/>
                <a:gd name="T14" fmla="*/ 9 w 59"/>
                <a:gd name="T15" fmla="*/ 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76">
                  <a:moveTo>
                    <a:pt x="9" y="2"/>
                  </a:moveTo>
                  <a:cubicBezTo>
                    <a:pt x="8" y="1"/>
                    <a:pt x="7" y="1"/>
                    <a:pt x="6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1" y="3"/>
                    <a:pt x="0" y="5"/>
                    <a:pt x="2" y="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2" y="76"/>
                    <a:pt x="54" y="76"/>
                    <a:pt x="56" y="75"/>
                  </a:cubicBezTo>
                  <a:cubicBezTo>
                    <a:pt x="58" y="73"/>
                    <a:pt x="59" y="70"/>
                    <a:pt x="57" y="68"/>
                  </a:cubicBezTo>
                  <a:lnTo>
                    <a:pt x="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06" name="Freeform 417"/>
            <p:cNvSpPr>
              <a:spLocks/>
            </p:cNvSpPr>
            <p:nvPr/>
          </p:nvSpPr>
          <p:spPr bwMode="auto">
            <a:xfrm>
              <a:off x="6254764" y="3552825"/>
              <a:ext cx="180975" cy="236538"/>
            </a:xfrm>
            <a:custGeom>
              <a:avLst/>
              <a:gdLst>
                <a:gd name="T0" fmla="*/ 50 w 58"/>
                <a:gd name="T1" fmla="*/ 74 h 76"/>
                <a:gd name="T2" fmla="*/ 56 w 58"/>
                <a:gd name="T3" fmla="*/ 75 h 76"/>
                <a:gd name="T4" fmla="*/ 57 w 58"/>
                <a:gd name="T5" fmla="*/ 68 h 76"/>
                <a:gd name="T6" fmla="*/ 8 w 58"/>
                <a:gd name="T7" fmla="*/ 2 h 76"/>
                <a:gd name="T8" fmla="*/ 6 w 58"/>
                <a:gd name="T9" fmla="*/ 0 h 76"/>
                <a:gd name="T10" fmla="*/ 2 w 58"/>
                <a:gd name="T11" fmla="*/ 1 h 76"/>
                <a:gd name="T12" fmla="*/ 1 w 58"/>
                <a:gd name="T13" fmla="*/ 7 h 76"/>
                <a:gd name="T14" fmla="*/ 50 w 58"/>
                <a:gd name="T15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76">
                  <a:moveTo>
                    <a:pt x="50" y="74"/>
                  </a:moveTo>
                  <a:cubicBezTo>
                    <a:pt x="51" y="76"/>
                    <a:pt x="54" y="76"/>
                    <a:pt x="56" y="75"/>
                  </a:cubicBezTo>
                  <a:cubicBezTo>
                    <a:pt x="58" y="73"/>
                    <a:pt x="58" y="70"/>
                    <a:pt x="57" y="68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lnTo>
                    <a:pt x="50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07" name="Freeform 418"/>
            <p:cNvSpPr>
              <a:spLocks/>
            </p:cNvSpPr>
            <p:nvPr/>
          </p:nvSpPr>
          <p:spPr bwMode="auto">
            <a:xfrm>
              <a:off x="6299214" y="3522663"/>
              <a:ext cx="179388" cy="234950"/>
            </a:xfrm>
            <a:custGeom>
              <a:avLst/>
              <a:gdLst>
                <a:gd name="T0" fmla="*/ 50 w 58"/>
                <a:gd name="T1" fmla="*/ 73 h 76"/>
                <a:gd name="T2" fmla="*/ 56 w 58"/>
                <a:gd name="T3" fmla="*/ 74 h 76"/>
                <a:gd name="T4" fmla="*/ 57 w 58"/>
                <a:gd name="T5" fmla="*/ 68 h 76"/>
                <a:gd name="T6" fmla="*/ 8 w 58"/>
                <a:gd name="T7" fmla="*/ 2 h 76"/>
                <a:gd name="T8" fmla="*/ 6 w 58"/>
                <a:gd name="T9" fmla="*/ 0 h 76"/>
                <a:gd name="T10" fmla="*/ 2 w 58"/>
                <a:gd name="T11" fmla="*/ 1 h 76"/>
                <a:gd name="T12" fmla="*/ 1 w 58"/>
                <a:gd name="T13" fmla="*/ 7 h 76"/>
                <a:gd name="T14" fmla="*/ 50 w 58"/>
                <a:gd name="T15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76">
                  <a:moveTo>
                    <a:pt x="50" y="73"/>
                  </a:moveTo>
                  <a:cubicBezTo>
                    <a:pt x="51" y="75"/>
                    <a:pt x="54" y="76"/>
                    <a:pt x="56" y="74"/>
                  </a:cubicBezTo>
                  <a:cubicBezTo>
                    <a:pt x="58" y="73"/>
                    <a:pt x="58" y="70"/>
                    <a:pt x="57" y="68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2"/>
                    <a:pt x="0" y="5"/>
                    <a:pt x="1" y="7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08" name="Freeform 419"/>
            <p:cNvSpPr>
              <a:spLocks noEditPoints="1"/>
            </p:cNvSpPr>
            <p:nvPr/>
          </p:nvSpPr>
          <p:spPr bwMode="auto">
            <a:xfrm>
              <a:off x="6457965" y="3838575"/>
              <a:ext cx="68263" cy="68263"/>
            </a:xfrm>
            <a:custGeom>
              <a:avLst/>
              <a:gdLst>
                <a:gd name="T0" fmla="*/ 18 w 22"/>
                <a:gd name="T1" fmla="*/ 18 h 22"/>
                <a:gd name="T2" fmla="*/ 22 w 22"/>
                <a:gd name="T3" fmla="*/ 12 h 22"/>
                <a:gd name="T4" fmla="*/ 20 w 22"/>
                <a:gd name="T5" fmla="*/ 4 h 22"/>
                <a:gd name="T6" fmla="*/ 13 w 22"/>
                <a:gd name="T7" fmla="*/ 0 h 22"/>
                <a:gd name="T8" fmla="*/ 6 w 22"/>
                <a:gd name="T9" fmla="*/ 2 h 22"/>
                <a:gd name="T10" fmla="*/ 4 w 22"/>
                <a:gd name="T11" fmla="*/ 16 h 22"/>
                <a:gd name="T12" fmla="*/ 18 w 22"/>
                <a:gd name="T13" fmla="*/ 18 h 22"/>
                <a:gd name="T14" fmla="*/ 8 w 22"/>
                <a:gd name="T15" fmla="*/ 6 h 22"/>
                <a:gd name="T16" fmla="*/ 16 w 22"/>
                <a:gd name="T17" fmla="*/ 7 h 22"/>
                <a:gd name="T18" fmla="*/ 17 w 22"/>
                <a:gd name="T19" fmla="*/ 11 h 22"/>
                <a:gd name="T20" fmla="*/ 15 w 22"/>
                <a:gd name="T21" fmla="*/ 15 h 22"/>
                <a:gd name="T22" fmla="*/ 11 w 22"/>
                <a:gd name="T23" fmla="*/ 16 h 22"/>
                <a:gd name="T24" fmla="*/ 7 w 22"/>
                <a:gd name="T25" fmla="*/ 14 h 22"/>
                <a:gd name="T26" fmla="*/ 8 w 2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2">
                  <a:moveTo>
                    <a:pt x="18" y="18"/>
                  </a:moveTo>
                  <a:cubicBezTo>
                    <a:pt x="20" y="17"/>
                    <a:pt x="21" y="14"/>
                    <a:pt x="22" y="12"/>
                  </a:cubicBezTo>
                  <a:cubicBezTo>
                    <a:pt x="22" y="9"/>
                    <a:pt x="21" y="7"/>
                    <a:pt x="20" y="4"/>
                  </a:cubicBezTo>
                  <a:cubicBezTo>
                    <a:pt x="18" y="2"/>
                    <a:pt x="16" y="1"/>
                    <a:pt x="13" y="0"/>
                  </a:cubicBezTo>
                  <a:cubicBezTo>
                    <a:pt x="11" y="0"/>
                    <a:pt x="8" y="1"/>
                    <a:pt x="6" y="2"/>
                  </a:cubicBezTo>
                  <a:cubicBezTo>
                    <a:pt x="1" y="5"/>
                    <a:pt x="0" y="12"/>
                    <a:pt x="4" y="16"/>
                  </a:cubicBezTo>
                  <a:cubicBezTo>
                    <a:pt x="7" y="21"/>
                    <a:pt x="13" y="22"/>
                    <a:pt x="18" y="18"/>
                  </a:cubicBezTo>
                  <a:close/>
                  <a:moveTo>
                    <a:pt x="8" y="6"/>
                  </a:moveTo>
                  <a:cubicBezTo>
                    <a:pt x="11" y="4"/>
                    <a:pt x="14" y="5"/>
                    <a:pt x="16" y="7"/>
                  </a:cubicBezTo>
                  <a:cubicBezTo>
                    <a:pt x="17" y="8"/>
                    <a:pt x="17" y="10"/>
                    <a:pt x="17" y="11"/>
                  </a:cubicBezTo>
                  <a:cubicBezTo>
                    <a:pt x="17" y="13"/>
                    <a:pt x="16" y="14"/>
                    <a:pt x="15" y="15"/>
                  </a:cubicBezTo>
                  <a:cubicBezTo>
                    <a:pt x="14" y="16"/>
                    <a:pt x="12" y="16"/>
                    <a:pt x="11" y="16"/>
                  </a:cubicBezTo>
                  <a:cubicBezTo>
                    <a:pt x="9" y="16"/>
                    <a:pt x="8" y="15"/>
                    <a:pt x="7" y="14"/>
                  </a:cubicBezTo>
                  <a:cubicBezTo>
                    <a:pt x="5" y="11"/>
                    <a:pt x="6" y="8"/>
                    <a:pt x="8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09" name="组合 208"/>
          <p:cNvGrpSpPr/>
          <p:nvPr/>
        </p:nvGrpSpPr>
        <p:grpSpPr>
          <a:xfrm>
            <a:off x="4949392" y="4545509"/>
            <a:ext cx="814881" cy="831959"/>
            <a:chOff x="5332425" y="4432300"/>
            <a:chExt cx="1060452" cy="1082676"/>
          </a:xfrm>
        </p:grpSpPr>
        <p:sp>
          <p:nvSpPr>
            <p:cNvPr id="210" name="Oval 420"/>
            <p:cNvSpPr>
              <a:spLocks noChangeArrowheads="1"/>
            </p:cNvSpPr>
            <p:nvPr/>
          </p:nvSpPr>
          <p:spPr bwMode="auto">
            <a:xfrm>
              <a:off x="5368938" y="4497388"/>
              <a:ext cx="1023939" cy="1017588"/>
            </a:xfrm>
            <a:prstGeom prst="ellipse">
              <a:avLst/>
            </a:prstGeom>
            <a:solidFill>
              <a:srgbClr val="C7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11" name="Oval 421"/>
            <p:cNvSpPr>
              <a:spLocks noChangeArrowheads="1"/>
            </p:cNvSpPr>
            <p:nvPr/>
          </p:nvSpPr>
          <p:spPr bwMode="auto">
            <a:xfrm>
              <a:off x="5332425" y="4432300"/>
              <a:ext cx="1022352" cy="1017588"/>
            </a:xfrm>
            <a:prstGeom prst="ellipse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12" name="Freeform 422"/>
            <p:cNvSpPr>
              <a:spLocks/>
            </p:cNvSpPr>
            <p:nvPr/>
          </p:nvSpPr>
          <p:spPr bwMode="auto">
            <a:xfrm>
              <a:off x="5602301" y="4602163"/>
              <a:ext cx="615951" cy="614363"/>
            </a:xfrm>
            <a:custGeom>
              <a:avLst/>
              <a:gdLst>
                <a:gd name="T0" fmla="*/ 0 w 198"/>
                <a:gd name="T1" fmla="*/ 6 h 198"/>
                <a:gd name="T2" fmla="*/ 0 w 198"/>
                <a:gd name="T3" fmla="*/ 198 h 198"/>
                <a:gd name="T4" fmla="*/ 192 w 198"/>
                <a:gd name="T5" fmla="*/ 198 h 198"/>
                <a:gd name="T6" fmla="*/ 198 w 198"/>
                <a:gd name="T7" fmla="*/ 192 h 198"/>
                <a:gd name="T8" fmla="*/ 192 w 198"/>
                <a:gd name="T9" fmla="*/ 186 h 198"/>
                <a:gd name="T10" fmla="*/ 12 w 198"/>
                <a:gd name="T11" fmla="*/ 186 h 198"/>
                <a:gd name="T12" fmla="*/ 12 w 198"/>
                <a:gd name="T13" fmla="*/ 6 h 198"/>
                <a:gd name="T14" fmla="*/ 6 w 198"/>
                <a:gd name="T15" fmla="*/ 0 h 198"/>
                <a:gd name="T16" fmla="*/ 0 w 198"/>
                <a:gd name="T17" fmla="*/ 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" h="198">
                  <a:moveTo>
                    <a:pt x="0" y="6"/>
                  </a:moveTo>
                  <a:cubicBezTo>
                    <a:pt x="0" y="198"/>
                    <a:pt x="0" y="198"/>
                    <a:pt x="0" y="198"/>
                  </a:cubicBezTo>
                  <a:cubicBezTo>
                    <a:pt x="192" y="198"/>
                    <a:pt x="192" y="198"/>
                    <a:pt x="192" y="198"/>
                  </a:cubicBezTo>
                  <a:cubicBezTo>
                    <a:pt x="195" y="198"/>
                    <a:pt x="198" y="195"/>
                    <a:pt x="198" y="192"/>
                  </a:cubicBezTo>
                  <a:cubicBezTo>
                    <a:pt x="198" y="189"/>
                    <a:pt x="195" y="186"/>
                    <a:pt x="192" y="186"/>
                  </a:cubicBezTo>
                  <a:cubicBezTo>
                    <a:pt x="12" y="186"/>
                    <a:pt x="12" y="186"/>
                    <a:pt x="12" y="18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13" name="Freeform 423"/>
            <p:cNvSpPr>
              <a:spLocks/>
            </p:cNvSpPr>
            <p:nvPr/>
          </p:nvSpPr>
          <p:spPr bwMode="auto">
            <a:xfrm>
              <a:off x="5689613" y="4725988"/>
              <a:ext cx="519113" cy="422275"/>
            </a:xfrm>
            <a:custGeom>
              <a:avLst/>
              <a:gdLst>
                <a:gd name="T0" fmla="*/ 12 w 167"/>
                <a:gd name="T1" fmla="*/ 130 h 136"/>
                <a:gd name="T2" fmla="*/ 12 w 167"/>
                <a:gd name="T3" fmla="*/ 52 h 136"/>
                <a:gd name="T4" fmla="*/ 57 w 167"/>
                <a:gd name="T5" fmla="*/ 18 h 136"/>
                <a:gd name="T6" fmla="*/ 92 w 167"/>
                <a:gd name="T7" fmla="*/ 90 h 136"/>
                <a:gd name="T8" fmla="*/ 147 w 167"/>
                <a:gd name="T9" fmla="*/ 90 h 136"/>
                <a:gd name="T10" fmla="*/ 154 w 167"/>
                <a:gd name="T11" fmla="*/ 110 h 136"/>
                <a:gd name="T12" fmla="*/ 162 w 167"/>
                <a:gd name="T13" fmla="*/ 114 h 136"/>
                <a:gd name="T14" fmla="*/ 165 w 167"/>
                <a:gd name="T15" fmla="*/ 106 h 136"/>
                <a:gd name="T16" fmla="*/ 155 w 167"/>
                <a:gd name="T17" fmla="*/ 78 h 136"/>
                <a:gd name="T18" fmla="*/ 100 w 167"/>
                <a:gd name="T19" fmla="*/ 78 h 136"/>
                <a:gd name="T20" fmla="*/ 62 w 167"/>
                <a:gd name="T21" fmla="*/ 0 h 136"/>
                <a:gd name="T22" fmla="*/ 0 w 167"/>
                <a:gd name="T23" fmla="*/ 46 h 136"/>
                <a:gd name="T24" fmla="*/ 0 w 167"/>
                <a:gd name="T25" fmla="*/ 130 h 136"/>
                <a:gd name="T26" fmla="*/ 6 w 167"/>
                <a:gd name="T27" fmla="*/ 136 h 136"/>
                <a:gd name="T28" fmla="*/ 12 w 167"/>
                <a:gd name="T29" fmla="*/ 13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7" h="136">
                  <a:moveTo>
                    <a:pt x="12" y="130"/>
                  </a:moveTo>
                  <a:cubicBezTo>
                    <a:pt x="12" y="52"/>
                    <a:pt x="12" y="52"/>
                    <a:pt x="12" y="52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92" y="90"/>
                    <a:pt x="92" y="90"/>
                    <a:pt x="92" y="90"/>
                  </a:cubicBezTo>
                  <a:cubicBezTo>
                    <a:pt x="147" y="90"/>
                    <a:pt x="147" y="90"/>
                    <a:pt x="147" y="90"/>
                  </a:cubicBezTo>
                  <a:cubicBezTo>
                    <a:pt x="154" y="110"/>
                    <a:pt x="154" y="110"/>
                    <a:pt x="154" y="110"/>
                  </a:cubicBezTo>
                  <a:cubicBezTo>
                    <a:pt x="155" y="113"/>
                    <a:pt x="159" y="115"/>
                    <a:pt x="162" y="114"/>
                  </a:cubicBezTo>
                  <a:cubicBezTo>
                    <a:pt x="165" y="113"/>
                    <a:pt x="167" y="109"/>
                    <a:pt x="165" y="106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33"/>
                    <a:pt x="3" y="136"/>
                    <a:pt x="6" y="136"/>
                  </a:cubicBezTo>
                  <a:cubicBezTo>
                    <a:pt x="9" y="136"/>
                    <a:pt x="12" y="133"/>
                    <a:pt x="12" y="1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14" name="组合 213"/>
          <p:cNvGrpSpPr/>
          <p:nvPr/>
        </p:nvGrpSpPr>
        <p:grpSpPr>
          <a:xfrm>
            <a:off x="4186765" y="5575847"/>
            <a:ext cx="745051" cy="766055"/>
            <a:chOff x="3992573" y="5265738"/>
            <a:chExt cx="957264" cy="984250"/>
          </a:xfrm>
        </p:grpSpPr>
        <p:sp>
          <p:nvSpPr>
            <p:cNvPr id="215" name="Oval 424"/>
            <p:cNvSpPr>
              <a:spLocks noChangeArrowheads="1"/>
            </p:cNvSpPr>
            <p:nvPr/>
          </p:nvSpPr>
          <p:spPr bwMode="auto">
            <a:xfrm>
              <a:off x="4030673" y="5330825"/>
              <a:ext cx="919164" cy="919163"/>
            </a:xfrm>
            <a:prstGeom prst="ellipse">
              <a:avLst/>
            </a:prstGeom>
            <a:solidFill>
              <a:srgbClr val="C7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16" name="Oval 425"/>
            <p:cNvSpPr>
              <a:spLocks noChangeArrowheads="1"/>
            </p:cNvSpPr>
            <p:nvPr/>
          </p:nvSpPr>
          <p:spPr bwMode="auto">
            <a:xfrm>
              <a:off x="3992573" y="5265738"/>
              <a:ext cx="917577" cy="919163"/>
            </a:xfrm>
            <a:prstGeom prst="ellipse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17" name="Freeform 426"/>
            <p:cNvSpPr>
              <a:spLocks/>
            </p:cNvSpPr>
            <p:nvPr/>
          </p:nvSpPr>
          <p:spPr bwMode="auto">
            <a:xfrm>
              <a:off x="4216411" y="5408613"/>
              <a:ext cx="534988" cy="463550"/>
            </a:xfrm>
            <a:custGeom>
              <a:avLst/>
              <a:gdLst>
                <a:gd name="T0" fmla="*/ 124 w 172"/>
                <a:gd name="T1" fmla="*/ 0 h 149"/>
                <a:gd name="T2" fmla="*/ 95 w 172"/>
                <a:gd name="T3" fmla="*/ 37 h 149"/>
                <a:gd name="T4" fmla="*/ 38 w 172"/>
                <a:gd name="T5" fmla="*/ 28 h 149"/>
                <a:gd name="T6" fmla="*/ 0 w 172"/>
                <a:gd name="T7" fmla="*/ 81 h 149"/>
                <a:gd name="T8" fmla="*/ 44 w 172"/>
                <a:gd name="T9" fmla="*/ 149 h 149"/>
                <a:gd name="T10" fmla="*/ 81 w 172"/>
                <a:gd name="T11" fmla="*/ 105 h 149"/>
                <a:gd name="T12" fmla="*/ 136 w 172"/>
                <a:gd name="T13" fmla="*/ 113 h 149"/>
                <a:gd name="T14" fmla="*/ 172 w 172"/>
                <a:gd name="T15" fmla="*/ 67 h 149"/>
                <a:gd name="T16" fmla="*/ 124 w 172"/>
                <a:gd name="T1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149">
                  <a:moveTo>
                    <a:pt x="124" y="0"/>
                  </a:moveTo>
                  <a:cubicBezTo>
                    <a:pt x="124" y="0"/>
                    <a:pt x="116" y="30"/>
                    <a:pt x="95" y="37"/>
                  </a:cubicBezTo>
                  <a:cubicBezTo>
                    <a:pt x="84" y="41"/>
                    <a:pt x="55" y="20"/>
                    <a:pt x="38" y="28"/>
                  </a:cubicBezTo>
                  <a:cubicBezTo>
                    <a:pt x="7" y="42"/>
                    <a:pt x="0" y="81"/>
                    <a:pt x="0" y="81"/>
                  </a:cubicBezTo>
                  <a:cubicBezTo>
                    <a:pt x="44" y="149"/>
                    <a:pt x="44" y="149"/>
                    <a:pt x="44" y="149"/>
                  </a:cubicBezTo>
                  <a:cubicBezTo>
                    <a:pt x="44" y="149"/>
                    <a:pt x="61" y="111"/>
                    <a:pt x="81" y="105"/>
                  </a:cubicBezTo>
                  <a:cubicBezTo>
                    <a:pt x="99" y="99"/>
                    <a:pt x="112" y="117"/>
                    <a:pt x="136" y="113"/>
                  </a:cubicBezTo>
                  <a:cubicBezTo>
                    <a:pt x="160" y="109"/>
                    <a:pt x="172" y="67"/>
                    <a:pt x="172" y="67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18" name="Freeform 427"/>
            <p:cNvSpPr>
              <a:spLocks/>
            </p:cNvSpPr>
            <p:nvPr/>
          </p:nvSpPr>
          <p:spPr bwMode="auto">
            <a:xfrm>
              <a:off x="4368811" y="5837238"/>
              <a:ext cx="174625" cy="233363"/>
            </a:xfrm>
            <a:custGeom>
              <a:avLst/>
              <a:gdLst>
                <a:gd name="T0" fmla="*/ 11 w 56"/>
                <a:gd name="T1" fmla="*/ 0 h 75"/>
                <a:gd name="T2" fmla="*/ 0 w 56"/>
                <a:gd name="T3" fmla="*/ 18 h 75"/>
                <a:gd name="T4" fmla="*/ 32 w 56"/>
                <a:gd name="T5" fmla="*/ 66 h 75"/>
                <a:gd name="T6" fmla="*/ 47 w 56"/>
                <a:gd name="T7" fmla="*/ 70 h 75"/>
                <a:gd name="T8" fmla="*/ 49 w 56"/>
                <a:gd name="T9" fmla="*/ 55 h 75"/>
                <a:gd name="T10" fmla="*/ 11 w 56"/>
                <a:gd name="T1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75">
                  <a:moveTo>
                    <a:pt x="11" y="0"/>
                  </a:moveTo>
                  <a:cubicBezTo>
                    <a:pt x="6" y="6"/>
                    <a:pt x="3" y="13"/>
                    <a:pt x="0" y="18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2" y="66"/>
                    <a:pt x="39" y="75"/>
                    <a:pt x="47" y="70"/>
                  </a:cubicBezTo>
                  <a:cubicBezTo>
                    <a:pt x="56" y="64"/>
                    <a:pt x="49" y="55"/>
                    <a:pt x="49" y="55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19" name="Group 65"/>
          <p:cNvGrpSpPr/>
          <p:nvPr/>
        </p:nvGrpSpPr>
        <p:grpSpPr>
          <a:xfrm>
            <a:off x="5050832" y="1240593"/>
            <a:ext cx="4854087" cy="890891"/>
            <a:chOff x="8797070" y="2600053"/>
            <a:chExt cx="5161547" cy="844801"/>
          </a:xfrm>
        </p:grpSpPr>
        <p:sp>
          <p:nvSpPr>
            <p:cNvPr id="220" name="TextBox 66"/>
            <p:cNvSpPr txBox="1"/>
            <p:nvPr/>
          </p:nvSpPr>
          <p:spPr>
            <a:xfrm>
              <a:off x="8797071" y="2600053"/>
              <a:ext cx="1914537" cy="394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pc="3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相关标题文字</a:t>
              </a:r>
              <a:endParaRPr lang="en-GB" spc="3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21" name="Rectangle 67"/>
            <p:cNvSpPr/>
            <p:nvPr/>
          </p:nvSpPr>
          <p:spPr>
            <a:xfrm>
              <a:off x="8797070" y="2924503"/>
              <a:ext cx="5161547" cy="5203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2" name="Group 65"/>
          <p:cNvGrpSpPr/>
          <p:nvPr/>
        </p:nvGrpSpPr>
        <p:grpSpPr>
          <a:xfrm>
            <a:off x="5883746" y="2381560"/>
            <a:ext cx="4854087" cy="890891"/>
            <a:chOff x="8797070" y="2600053"/>
            <a:chExt cx="5161547" cy="844801"/>
          </a:xfrm>
        </p:grpSpPr>
        <p:sp>
          <p:nvSpPr>
            <p:cNvPr id="223" name="TextBox 66"/>
            <p:cNvSpPr txBox="1"/>
            <p:nvPr/>
          </p:nvSpPr>
          <p:spPr>
            <a:xfrm>
              <a:off x="8797071" y="2600053"/>
              <a:ext cx="1914537" cy="394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pc="3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相关标题文字</a:t>
              </a:r>
              <a:endParaRPr lang="en-GB" spc="3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24" name="Rectangle 67"/>
            <p:cNvSpPr/>
            <p:nvPr/>
          </p:nvSpPr>
          <p:spPr>
            <a:xfrm>
              <a:off x="8797070" y="2924503"/>
              <a:ext cx="5161547" cy="5203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5" name="Group 65"/>
          <p:cNvGrpSpPr/>
          <p:nvPr/>
        </p:nvGrpSpPr>
        <p:grpSpPr>
          <a:xfrm>
            <a:off x="6345109" y="3505475"/>
            <a:ext cx="4854087" cy="890891"/>
            <a:chOff x="8797070" y="2600053"/>
            <a:chExt cx="5161547" cy="844801"/>
          </a:xfrm>
        </p:grpSpPr>
        <p:sp>
          <p:nvSpPr>
            <p:cNvPr id="226" name="TextBox 66"/>
            <p:cNvSpPr txBox="1"/>
            <p:nvPr/>
          </p:nvSpPr>
          <p:spPr>
            <a:xfrm>
              <a:off x="8797071" y="2600053"/>
              <a:ext cx="1914537" cy="394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pc="3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相关标题文字</a:t>
              </a:r>
              <a:endParaRPr lang="en-GB" spc="3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27" name="Rectangle 67"/>
            <p:cNvSpPr/>
            <p:nvPr/>
          </p:nvSpPr>
          <p:spPr>
            <a:xfrm>
              <a:off x="8797070" y="2924503"/>
              <a:ext cx="5161547" cy="5203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8" name="Group 65"/>
          <p:cNvGrpSpPr/>
          <p:nvPr/>
        </p:nvGrpSpPr>
        <p:grpSpPr>
          <a:xfrm>
            <a:off x="5818438" y="4587157"/>
            <a:ext cx="4854087" cy="890891"/>
            <a:chOff x="8797070" y="2600053"/>
            <a:chExt cx="5161547" cy="844801"/>
          </a:xfrm>
        </p:grpSpPr>
        <p:sp>
          <p:nvSpPr>
            <p:cNvPr id="229" name="TextBox 66"/>
            <p:cNvSpPr txBox="1"/>
            <p:nvPr/>
          </p:nvSpPr>
          <p:spPr>
            <a:xfrm>
              <a:off x="8797071" y="2600053"/>
              <a:ext cx="1914537" cy="394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pc="3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相关标题文字</a:t>
              </a:r>
              <a:endParaRPr lang="en-GB" spc="3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30" name="Rectangle 67"/>
            <p:cNvSpPr/>
            <p:nvPr/>
          </p:nvSpPr>
          <p:spPr>
            <a:xfrm>
              <a:off x="8797070" y="2924503"/>
              <a:ext cx="5161547" cy="5203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31" name="Group 65"/>
          <p:cNvGrpSpPr/>
          <p:nvPr/>
        </p:nvGrpSpPr>
        <p:grpSpPr>
          <a:xfrm>
            <a:off x="5050832" y="5625097"/>
            <a:ext cx="4854087" cy="890891"/>
            <a:chOff x="8797070" y="2600053"/>
            <a:chExt cx="5161547" cy="844801"/>
          </a:xfrm>
        </p:grpSpPr>
        <p:sp>
          <p:nvSpPr>
            <p:cNvPr id="232" name="TextBox 66"/>
            <p:cNvSpPr txBox="1"/>
            <p:nvPr/>
          </p:nvSpPr>
          <p:spPr>
            <a:xfrm>
              <a:off x="8797071" y="2600053"/>
              <a:ext cx="1914537" cy="429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pc="300" dirty="0" smtClean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相关标题文字</a:t>
              </a:r>
              <a:endParaRPr lang="en-GB" spc="3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33" name="Rectangle 67"/>
            <p:cNvSpPr/>
            <p:nvPr/>
          </p:nvSpPr>
          <p:spPr>
            <a:xfrm>
              <a:off x="8797070" y="2924503"/>
              <a:ext cx="5161547" cy="5203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16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2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75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8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750"/>
                                            <p:tgtEl>
                                              <p:spTgt spid="2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75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3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1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1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1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1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1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1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7" dur="10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8" dur="10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10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10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2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75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8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750"/>
                                            <p:tgtEl>
                                              <p:spTgt spid="2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75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0" y="2419431"/>
            <a:ext cx="4688114" cy="46691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9666514" y="4695371"/>
            <a:ext cx="2525486" cy="2162629"/>
          </a:xfrm>
          <a:prstGeom prst="rect">
            <a:avLst/>
          </a:prstGeom>
        </p:spPr>
      </p:pic>
      <p:sp>
        <p:nvSpPr>
          <p:cNvPr id="17" name="MH_Others_1"/>
          <p:cNvSpPr txBox="1"/>
          <p:nvPr>
            <p:custDataLst>
              <p:tags r:id="rId1"/>
            </p:custDataLst>
          </p:nvPr>
        </p:nvSpPr>
        <p:spPr>
          <a:xfrm>
            <a:off x="1667908" y="603838"/>
            <a:ext cx="3583206" cy="135421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8800" spc="6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目录</a:t>
            </a:r>
          </a:p>
        </p:txBody>
      </p:sp>
      <p:sp>
        <p:nvSpPr>
          <p:cNvPr id="18" name="MH_Others_2"/>
          <p:cNvSpPr txBox="1"/>
          <p:nvPr>
            <p:custDataLst>
              <p:tags r:id="rId2"/>
            </p:custDataLst>
          </p:nvPr>
        </p:nvSpPr>
        <p:spPr>
          <a:xfrm>
            <a:off x="1895401" y="2032463"/>
            <a:ext cx="3128221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CONTENTS</a:t>
            </a:r>
            <a:endParaRPr lang="zh-CN" altLang="en-US" sz="4000" dirty="0">
              <a:solidFill>
                <a:srgbClr val="74AC40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389016" y="909990"/>
            <a:ext cx="4276548" cy="646331"/>
            <a:chOff x="6394976" y="648507"/>
            <a:chExt cx="4276548" cy="646331"/>
          </a:xfrm>
        </p:grpSpPr>
        <p:sp>
          <p:nvSpPr>
            <p:cNvPr id="20" name="文本框 19"/>
            <p:cNvSpPr txBox="1"/>
            <p:nvPr/>
          </p:nvSpPr>
          <p:spPr>
            <a:xfrm>
              <a:off x="7409092" y="648507"/>
              <a:ext cx="32624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zh-CN" altLang="en-US" spc="6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点击添加文章标题</a:t>
              </a:r>
            </a:p>
          </p:txBody>
        </p:sp>
        <p:sp>
          <p:nvSpPr>
            <p:cNvPr id="21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4AC40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614583" y="746864"/>
              <a:ext cx="437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74AC40"/>
                  </a:solidFill>
                  <a:latin typeface="Agency FB" panose="020B0503020202020204" pitchFamily="34" charset="0"/>
                  <a:ea typeface="腾祥澜黑简" panose="01010104010101010101" pitchFamily="2" charset="-122"/>
                </a:rPr>
                <a:t>01</a:t>
              </a:r>
              <a:endParaRPr lang="zh-CN" altLang="en-US" sz="2800" b="1" dirty="0">
                <a:solidFill>
                  <a:srgbClr val="74AC40"/>
                </a:solidFill>
                <a:latin typeface="Agency FB" panose="020B0503020202020204" pitchFamily="34" charset="0"/>
                <a:ea typeface="腾祥澜黑简" panose="01010104010101010101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389016" y="1678010"/>
            <a:ext cx="4276548" cy="631004"/>
            <a:chOff x="6394976" y="648507"/>
            <a:chExt cx="4276548" cy="631004"/>
          </a:xfrm>
        </p:grpSpPr>
        <p:sp>
          <p:nvSpPr>
            <p:cNvPr id="24" name="文本框 23"/>
            <p:cNvSpPr txBox="1"/>
            <p:nvPr/>
          </p:nvSpPr>
          <p:spPr>
            <a:xfrm>
              <a:off x="7409092" y="648507"/>
              <a:ext cx="3262432" cy="578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zh-CN" altLang="en-US" spc="6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点击添加文章标题</a:t>
              </a:r>
            </a:p>
          </p:txBody>
        </p:sp>
        <p:sp>
          <p:nvSpPr>
            <p:cNvPr id="25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4AC40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577713" y="756291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74AC40"/>
                  </a:solidFill>
                  <a:latin typeface="Agency FB" panose="020B0503020202020204" pitchFamily="34" charset="0"/>
                  <a:ea typeface="腾祥澜黑简" panose="01010104010101010101" pitchFamily="2" charset="-122"/>
                </a:rPr>
                <a:t>02</a:t>
              </a:r>
              <a:endParaRPr lang="zh-CN" altLang="en-US" sz="2800" b="1" dirty="0">
                <a:solidFill>
                  <a:srgbClr val="74AC40"/>
                </a:solidFill>
                <a:latin typeface="Agency FB" panose="020B0503020202020204" pitchFamily="34" charset="0"/>
                <a:ea typeface="腾祥澜黑简" panose="0101010401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389016" y="2446030"/>
            <a:ext cx="4276548" cy="621577"/>
            <a:chOff x="6394976" y="648507"/>
            <a:chExt cx="4276548" cy="621577"/>
          </a:xfrm>
        </p:grpSpPr>
        <p:sp>
          <p:nvSpPr>
            <p:cNvPr id="28" name="文本框 27"/>
            <p:cNvSpPr txBox="1"/>
            <p:nvPr/>
          </p:nvSpPr>
          <p:spPr>
            <a:xfrm>
              <a:off x="7409092" y="648507"/>
              <a:ext cx="3262432" cy="578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zh-CN" altLang="en-US" spc="6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点击添加文章标题</a:t>
              </a:r>
            </a:p>
          </p:txBody>
        </p:sp>
        <p:sp>
          <p:nvSpPr>
            <p:cNvPr id="29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4AC40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574507" y="746864"/>
              <a:ext cx="5180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74AC40"/>
                  </a:solidFill>
                  <a:latin typeface="Agency FB" panose="020B0503020202020204" pitchFamily="34" charset="0"/>
                  <a:ea typeface="腾祥澜黑简" panose="01010104010101010101" pitchFamily="2" charset="-122"/>
                </a:rPr>
                <a:t>03</a:t>
              </a:r>
              <a:endParaRPr lang="zh-CN" altLang="en-US" sz="2800" b="1" dirty="0">
                <a:solidFill>
                  <a:srgbClr val="74AC40"/>
                </a:solidFill>
                <a:latin typeface="Agency FB" panose="020B0503020202020204" pitchFamily="34" charset="0"/>
                <a:ea typeface="腾祥澜黑简" panose="01010104010101010101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389016" y="3214050"/>
            <a:ext cx="4276548" cy="621577"/>
            <a:chOff x="6394976" y="648507"/>
            <a:chExt cx="4276548" cy="621577"/>
          </a:xfrm>
        </p:grpSpPr>
        <p:sp>
          <p:nvSpPr>
            <p:cNvPr id="32" name="文本框 31"/>
            <p:cNvSpPr txBox="1"/>
            <p:nvPr/>
          </p:nvSpPr>
          <p:spPr>
            <a:xfrm>
              <a:off x="7409092" y="648507"/>
              <a:ext cx="3262432" cy="578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zh-CN" altLang="en-US" spc="6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点击添加文章标题</a:t>
              </a:r>
            </a:p>
          </p:txBody>
        </p:sp>
        <p:sp>
          <p:nvSpPr>
            <p:cNvPr id="33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4AC40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575309" y="746864"/>
              <a:ext cx="5164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74AC40"/>
                  </a:solidFill>
                  <a:latin typeface="Agency FB" panose="020B0503020202020204" pitchFamily="34" charset="0"/>
                  <a:ea typeface="腾祥澜黑简" panose="01010104010101010101" pitchFamily="2" charset="-122"/>
                </a:rPr>
                <a:t>04</a:t>
              </a:r>
              <a:endParaRPr lang="zh-CN" altLang="en-US" sz="2800" b="1" dirty="0">
                <a:solidFill>
                  <a:srgbClr val="74AC40"/>
                </a:solidFill>
                <a:latin typeface="Agency FB" panose="020B0503020202020204" pitchFamily="34" charset="0"/>
                <a:ea typeface="腾祥澜黑简" panose="01010104010101010101" pitchFamily="2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389016" y="3982069"/>
            <a:ext cx="4276548" cy="646331"/>
            <a:chOff x="6394976" y="648507"/>
            <a:chExt cx="4276548" cy="646331"/>
          </a:xfrm>
        </p:grpSpPr>
        <p:sp>
          <p:nvSpPr>
            <p:cNvPr id="36" name="文本框 35"/>
            <p:cNvSpPr txBox="1"/>
            <p:nvPr/>
          </p:nvSpPr>
          <p:spPr>
            <a:xfrm>
              <a:off x="7409092" y="648507"/>
              <a:ext cx="32624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zh-CN" altLang="en-US" spc="6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点击添加文章标题</a:t>
              </a:r>
            </a:p>
          </p:txBody>
        </p:sp>
        <p:sp>
          <p:nvSpPr>
            <p:cNvPr id="37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4AC40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575309" y="746864"/>
              <a:ext cx="5164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74AC40"/>
                  </a:solidFill>
                  <a:latin typeface="Agency FB" panose="020B0503020202020204" pitchFamily="34" charset="0"/>
                  <a:ea typeface="腾祥澜黑简" panose="01010104010101010101" pitchFamily="2" charset="-122"/>
                </a:rPr>
                <a:t>05</a:t>
              </a:r>
              <a:endParaRPr lang="zh-CN" altLang="en-US" sz="2800" b="1" dirty="0">
                <a:solidFill>
                  <a:srgbClr val="74AC40"/>
                </a:solidFill>
                <a:latin typeface="Agency FB" panose="020B0503020202020204" pitchFamily="34" charset="0"/>
                <a:ea typeface="腾祥澜黑简" panose="0101010401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9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5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337166" y="2044920"/>
            <a:ext cx="4787457" cy="1213335"/>
            <a:chOff x="3874405" y="3224403"/>
            <a:chExt cx="4787457" cy="1213335"/>
          </a:xfrm>
        </p:grpSpPr>
        <p:sp>
          <p:nvSpPr>
            <p:cNvPr id="26" name="5"/>
            <p:cNvSpPr/>
            <p:nvPr/>
          </p:nvSpPr>
          <p:spPr>
            <a:xfrm flipH="1">
              <a:off x="3874405" y="3224403"/>
              <a:ext cx="3467616" cy="6331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dirty="0" smtClean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此处添加</a:t>
              </a:r>
              <a:r>
                <a:rPr lang="zh-CN" altLang="en-US" sz="32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章节</a:t>
              </a:r>
              <a:r>
                <a:rPr lang="zh-CN" altLang="en-US" sz="3200" dirty="0" smtClean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</a:t>
              </a:r>
              <a:endParaRPr lang="en-US" altLang="zh-CN" sz="32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  <p:sp>
          <p:nvSpPr>
            <p:cNvPr id="27" name="3"/>
            <p:cNvSpPr/>
            <p:nvPr/>
          </p:nvSpPr>
          <p:spPr>
            <a:xfrm flipH="1">
              <a:off x="3874405" y="3904450"/>
              <a:ext cx="4787457" cy="5332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</a:rPr>
                <a:t>您的内容打在这里，或者通过复制您的文本后，在此框中选择粘贴并选择只保留文字。您的内容打在这里，您的内容打</a:t>
              </a:r>
            </a:p>
          </p:txBody>
        </p:sp>
      </p:grpSp>
      <p:sp>
        <p:nvSpPr>
          <p:cNvPr id="28" name="1"/>
          <p:cNvSpPr/>
          <p:nvPr/>
        </p:nvSpPr>
        <p:spPr>
          <a:xfrm flipH="1">
            <a:off x="116178" y="1157429"/>
            <a:ext cx="2146742" cy="2830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600" b="1" dirty="0" smtClean="0">
                <a:solidFill>
                  <a:srgbClr val="74AC40"/>
                </a:solidFill>
                <a:latin typeface="Agency FB" panose="020B0503020202020204" pitchFamily="34" charset="0"/>
                <a:ea typeface="华文细黑" panose="02010600040101010101" pitchFamily="2" charset="-122"/>
              </a:rPr>
              <a:t>04</a:t>
            </a:r>
            <a:endParaRPr lang="zh-CN" altLang="en-US" sz="9600" b="1" dirty="0">
              <a:solidFill>
                <a:srgbClr val="74AC40"/>
              </a:solidFill>
              <a:latin typeface="Agency FB" panose="020B0503020202020204" pitchFamily="34" charset="0"/>
              <a:ea typeface="华文细黑" panose="0201060004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5650546" y="1598063"/>
            <a:ext cx="1277257" cy="1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5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四、单击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grpSp>
        <p:nvGrpSpPr>
          <p:cNvPr id="234" name="组合 233"/>
          <p:cNvGrpSpPr/>
          <p:nvPr/>
        </p:nvGrpSpPr>
        <p:grpSpPr>
          <a:xfrm>
            <a:off x="2696699" y="2898588"/>
            <a:ext cx="1678834" cy="1668864"/>
            <a:chOff x="2687272" y="3077698"/>
            <a:chExt cx="1678834" cy="1668864"/>
          </a:xfrm>
        </p:grpSpPr>
        <p:sp>
          <p:nvSpPr>
            <p:cNvPr id="235" name="任意多边形 234"/>
            <p:cNvSpPr/>
            <p:nvPr/>
          </p:nvSpPr>
          <p:spPr>
            <a:xfrm>
              <a:off x="2687272" y="3077698"/>
              <a:ext cx="1678834" cy="1668864"/>
            </a:xfrm>
            <a:custGeom>
              <a:avLst/>
              <a:gdLst>
                <a:gd name="connsiteX0" fmla="*/ 292051 w 851815"/>
                <a:gd name="connsiteY0" fmla="*/ 851816 h 851816"/>
                <a:gd name="connsiteX1" fmla="*/ 0 w 851815"/>
                <a:gd name="connsiteY1" fmla="*/ 559765 h 851816"/>
                <a:gd name="connsiteX2" fmla="*/ 559765 w 851815"/>
                <a:gd name="connsiteY2" fmla="*/ 0 h 851816"/>
                <a:gd name="connsiteX3" fmla="*/ 851815 w 851815"/>
                <a:gd name="connsiteY3" fmla="*/ 292050 h 851816"/>
                <a:gd name="connsiteX4" fmla="*/ 292051 w 851815"/>
                <a:gd name="connsiteY4" fmla="*/ 851816 h 851816"/>
                <a:gd name="connsiteX0" fmla="*/ 387235 w 946999"/>
                <a:gd name="connsiteY0" fmla="*/ 851816 h 851816"/>
                <a:gd name="connsiteX1" fmla="*/ 95184 w 946999"/>
                <a:gd name="connsiteY1" fmla="*/ 559765 h 851816"/>
                <a:gd name="connsiteX2" fmla="*/ 654949 w 946999"/>
                <a:gd name="connsiteY2" fmla="*/ 0 h 851816"/>
                <a:gd name="connsiteX3" fmla="*/ 946999 w 946999"/>
                <a:gd name="connsiteY3" fmla="*/ 292050 h 851816"/>
                <a:gd name="connsiteX4" fmla="*/ 387235 w 946999"/>
                <a:gd name="connsiteY4" fmla="*/ 851816 h 851816"/>
                <a:gd name="connsiteX0" fmla="*/ 403423 w 963187"/>
                <a:gd name="connsiteY0" fmla="*/ 962345 h 962345"/>
                <a:gd name="connsiteX1" fmla="*/ 111372 w 963187"/>
                <a:gd name="connsiteY1" fmla="*/ 670294 h 962345"/>
                <a:gd name="connsiteX2" fmla="*/ 671137 w 963187"/>
                <a:gd name="connsiteY2" fmla="*/ 110529 h 962345"/>
                <a:gd name="connsiteX3" fmla="*/ 963187 w 963187"/>
                <a:gd name="connsiteY3" fmla="*/ 402579 h 962345"/>
                <a:gd name="connsiteX4" fmla="*/ 403423 w 963187"/>
                <a:gd name="connsiteY4" fmla="*/ 962345 h 962345"/>
                <a:gd name="connsiteX0" fmla="*/ 411874 w 971638"/>
                <a:gd name="connsiteY0" fmla="*/ 965868 h 965868"/>
                <a:gd name="connsiteX1" fmla="*/ 119823 w 971638"/>
                <a:gd name="connsiteY1" fmla="*/ 673817 h 965868"/>
                <a:gd name="connsiteX2" fmla="*/ 679588 w 971638"/>
                <a:gd name="connsiteY2" fmla="*/ 114052 h 965868"/>
                <a:gd name="connsiteX3" fmla="*/ 971638 w 971638"/>
                <a:gd name="connsiteY3" fmla="*/ 406102 h 965868"/>
                <a:gd name="connsiteX4" fmla="*/ 411874 w 971638"/>
                <a:gd name="connsiteY4" fmla="*/ 965868 h 965868"/>
                <a:gd name="connsiteX0" fmla="*/ 411874 w 971638"/>
                <a:gd name="connsiteY0" fmla="*/ 965868 h 965868"/>
                <a:gd name="connsiteX1" fmla="*/ 119823 w 971638"/>
                <a:gd name="connsiteY1" fmla="*/ 673817 h 965868"/>
                <a:gd name="connsiteX2" fmla="*/ 679588 w 971638"/>
                <a:gd name="connsiteY2" fmla="*/ 114052 h 965868"/>
                <a:gd name="connsiteX3" fmla="*/ 971638 w 971638"/>
                <a:gd name="connsiteY3" fmla="*/ 406102 h 965868"/>
                <a:gd name="connsiteX4" fmla="*/ 411874 w 971638"/>
                <a:gd name="connsiteY4" fmla="*/ 965868 h 96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1638" h="965868">
                  <a:moveTo>
                    <a:pt x="411874" y="965868"/>
                  </a:moveTo>
                  <a:lnTo>
                    <a:pt x="119823" y="673817"/>
                  </a:lnTo>
                  <a:cubicBezTo>
                    <a:pt x="-253355" y="247329"/>
                    <a:pt x="333067" y="-220881"/>
                    <a:pt x="679588" y="114052"/>
                  </a:cubicBezTo>
                  <a:lnTo>
                    <a:pt x="971638" y="406102"/>
                  </a:lnTo>
                  <a:lnTo>
                    <a:pt x="411874" y="965868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6" name="矩形 235"/>
            <p:cNvSpPr/>
            <p:nvPr/>
          </p:nvSpPr>
          <p:spPr>
            <a:xfrm>
              <a:off x="3056784" y="3488467"/>
              <a:ext cx="7277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3600" b="1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7" name="组合 236"/>
          <p:cNvGrpSpPr/>
          <p:nvPr/>
        </p:nvGrpSpPr>
        <p:grpSpPr>
          <a:xfrm>
            <a:off x="3552529" y="3750455"/>
            <a:ext cx="1928362" cy="1664131"/>
            <a:chOff x="3543102" y="3929565"/>
            <a:chExt cx="1928362" cy="1664131"/>
          </a:xfrm>
        </p:grpSpPr>
        <p:sp>
          <p:nvSpPr>
            <p:cNvPr id="238" name="任意多边形 237"/>
            <p:cNvSpPr/>
            <p:nvPr/>
          </p:nvSpPr>
          <p:spPr>
            <a:xfrm>
              <a:off x="3543102" y="3929565"/>
              <a:ext cx="1928362" cy="1664131"/>
            </a:xfrm>
            <a:custGeom>
              <a:avLst/>
              <a:gdLst>
                <a:gd name="connsiteX0" fmla="*/ 545858 w 1095193"/>
                <a:gd name="connsiteY0" fmla="*/ 0 h 848340"/>
                <a:gd name="connsiteX1" fmla="*/ 0 w 1095193"/>
                <a:gd name="connsiteY1" fmla="*/ 545858 h 848340"/>
                <a:gd name="connsiteX2" fmla="*/ 302482 w 1095193"/>
                <a:gd name="connsiteY2" fmla="*/ 848340 h 848340"/>
                <a:gd name="connsiteX3" fmla="*/ 799665 w 1095193"/>
                <a:gd name="connsiteY3" fmla="*/ 848340 h 848340"/>
                <a:gd name="connsiteX4" fmla="*/ 1095193 w 1095193"/>
                <a:gd name="connsiteY4" fmla="*/ 552812 h 848340"/>
                <a:gd name="connsiteX5" fmla="*/ 545858 w 1095193"/>
                <a:gd name="connsiteY5" fmla="*/ 0 h 848340"/>
                <a:gd name="connsiteX0" fmla="*/ 566719 w 1116054"/>
                <a:gd name="connsiteY0" fmla="*/ 0 h 848340"/>
                <a:gd name="connsiteX1" fmla="*/ 0 w 1116054"/>
                <a:gd name="connsiteY1" fmla="*/ 563242 h 848340"/>
                <a:gd name="connsiteX2" fmla="*/ 323343 w 1116054"/>
                <a:gd name="connsiteY2" fmla="*/ 848340 h 848340"/>
                <a:gd name="connsiteX3" fmla="*/ 820526 w 1116054"/>
                <a:gd name="connsiteY3" fmla="*/ 848340 h 848340"/>
                <a:gd name="connsiteX4" fmla="*/ 1116054 w 1116054"/>
                <a:gd name="connsiteY4" fmla="*/ 552812 h 848340"/>
                <a:gd name="connsiteX5" fmla="*/ 566719 w 1116054"/>
                <a:gd name="connsiteY5" fmla="*/ 0 h 848340"/>
                <a:gd name="connsiteX0" fmla="*/ 566719 w 1116054"/>
                <a:gd name="connsiteY0" fmla="*/ 0 h 862247"/>
                <a:gd name="connsiteX1" fmla="*/ 0 w 1116054"/>
                <a:gd name="connsiteY1" fmla="*/ 563242 h 862247"/>
                <a:gd name="connsiteX2" fmla="*/ 312912 w 1116054"/>
                <a:gd name="connsiteY2" fmla="*/ 862247 h 862247"/>
                <a:gd name="connsiteX3" fmla="*/ 820526 w 1116054"/>
                <a:gd name="connsiteY3" fmla="*/ 848340 h 862247"/>
                <a:gd name="connsiteX4" fmla="*/ 1116054 w 1116054"/>
                <a:gd name="connsiteY4" fmla="*/ 552812 h 862247"/>
                <a:gd name="connsiteX5" fmla="*/ 566719 w 1116054"/>
                <a:gd name="connsiteY5" fmla="*/ 0 h 862247"/>
                <a:gd name="connsiteX0" fmla="*/ 566719 w 1116054"/>
                <a:gd name="connsiteY0" fmla="*/ 0 h 928791"/>
                <a:gd name="connsiteX1" fmla="*/ 0 w 1116054"/>
                <a:gd name="connsiteY1" fmla="*/ 563242 h 928791"/>
                <a:gd name="connsiteX2" fmla="*/ 312912 w 1116054"/>
                <a:gd name="connsiteY2" fmla="*/ 862247 h 928791"/>
                <a:gd name="connsiteX3" fmla="*/ 820526 w 1116054"/>
                <a:gd name="connsiteY3" fmla="*/ 848340 h 928791"/>
                <a:gd name="connsiteX4" fmla="*/ 1116054 w 1116054"/>
                <a:gd name="connsiteY4" fmla="*/ 552812 h 928791"/>
                <a:gd name="connsiteX5" fmla="*/ 566719 w 1116054"/>
                <a:gd name="connsiteY5" fmla="*/ 0 h 928791"/>
                <a:gd name="connsiteX0" fmla="*/ 566719 w 1116054"/>
                <a:gd name="connsiteY0" fmla="*/ 0 h 963129"/>
                <a:gd name="connsiteX1" fmla="*/ 0 w 1116054"/>
                <a:gd name="connsiteY1" fmla="*/ 563242 h 963129"/>
                <a:gd name="connsiteX2" fmla="*/ 312912 w 1116054"/>
                <a:gd name="connsiteY2" fmla="*/ 862247 h 963129"/>
                <a:gd name="connsiteX3" fmla="*/ 820526 w 1116054"/>
                <a:gd name="connsiteY3" fmla="*/ 848340 h 963129"/>
                <a:gd name="connsiteX4" fmla="*/ 1116054 w 1116054"/>
                <a:gd name="connsiteY4" fmla="*/ 552812 h 963129"/>
                <a:gd name="connsiteX5" fmla="*/ 566719 w 1116054"/>
                <a:gd name="connsiteY5" fmla="*/ 0 h 96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6054" h="963129">
                  <a:moveTo>
                    <a:pt x="566719" y="0"/>
                  </a:moveTo>
                  <a:lnTo>
                    <a:pt x="0" y="563242"/>
                  </a:lnTo>
                  <a:lnTo>
                    <a:pt x="312912" y="862247"/>
                  </a:lnTo>
                  <a:cubicBezTo>
                    <a:pt x="492547" y="1017544"/>
                    <a:pt x="686090" y="978141"/>
                    <a:pt x="820526" y="848340"/>
                  </a:cubicBezTo>
                  <a:lnTo>
                    <a:pt x="1116054" y="552812"/>
                  </a:lnTo>
                  <a:lnTo>
                    <a:pt x="566719" y="0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9" name="矩形 238"/>
            <p:cNvSpPr/>
            <p:nvPr/>
          </p:nvSpPr>
          <p:spPr>
            <a:xfrm>
              <a:off x="4160861" y="4482563"/>
              <a:ext cx="7867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3600" b="1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0" name="组合 239"/>
          <p:cNvGrpSpPr/>
          <p:nvPr/>
        </p:nvGrpSpPr>
        <p:grpSpPr>
          <a:xfrm>
            <a:off x="4644866" y="2962488"/>
            <a:ext cx="1928362" cy="1664131"/>
            <a:chOff x="4635439" y="3141598"/>
            <a:chExt cx="1928362" cy="1664131"/>
          </a:xfrm>
        </p:grpSpPr>
        <p:sp>
          <p:nvSpPr>
            <p:cNvPr id="241" name="任意多边形 240"/>
            <p:cNvSpPr/>
            <p:nvPr/>
          </p:nvSpPr>
          <p:spPr>
            <a:xfrm flipV="1">
              <a:off x="4635439" y="3141598"/>
              <a:ext cx="1928362" cy="1664131"/>
            </a:xfrm>
            <a:custGeom>
              <a:avLst/>
              <a:gdLst>
                <a:gd name="connsiteX0" fmla="*/ 545858 w 1095193"/>
                <a:gd name="connsiteY0" fmla="*/ 0 h 848340"/>
                <a:gd name="connsiteX1" fmla="*/ 0 w 1095193"/>
                <a:gd name="connsiteY1" fmla="*/ 545858 h 848340"/>
                <a:gd name="connsiteX2" fmla="*/ 302482 w 1095193"/>
                <a:gd name="connsiteY2" fmla="*/ 848340 h 848340"/>
                <a:gd name="connsiteX3" fmla="*/ 799665 w 1095193"/>
                <a:gd name="connsiteY3" fmla="*/ 848340 h 848340"/>
                <a:gd name="connsiteX4" fmla="*/ 1095193 w 1095193"/>
                <a:gd name="connsiteY4" fmla="*/ 552812 h 848340"/>
                <a:gd name="connsiteX5" fmla="*/ 545858 w 1095193"/>
                <a:gd name="connsiteY5" fmla="*/ 0 h 848340"/>
                <a:gd name="connsiteX0" fmla="*/ 566719 w 1116054"/>
                <a:gd name="connsiteY0" fmla="*/ 0 h 848340"/>
                <a:gd name="connsiteX1" fmla="*/ 0 w 1116054"/>
                <a:gd name="connsiteY1" fmla="*/ 563242 h 848340"/>
                <a:gd name="connsiteX2" fmla="*/ 323343 w 1116054"/>
                <a:gd name="connsiteY2" fmla="*/ 848340 h 848340"/>
                <a:gd name="connsiteX3" fmla="*/ 820526 w 1116054"/>
                <a:gd name="connsiteY3" fmla="*/ 848340 h 848340"/>
                <a:gd name="connsiteX4" fmla="*/ 1116054 w 1116054"/>
                <a:gd name="connsiteY4" fmla="*/ 552812 h 848340"/>
                <a:gd name="connsiteX5" fmla="*/ 566719 w 1116054"/>
                <a:gd name="connsiteY5" fmla="*/ 0 h 848340"/>
                <a:gd name="connsiteX0" fmla="*/ 566719 w 1116054"/>
                <a:gd name="connsiteY0" fmla="*/ 0 h 862247"/>
                <a:gd name="connsiteX1" fmla="*/ 0 w 1116054"/>
                <a:gd name="connsiteY1" fmla="*/ 563242 h 862247"/>
                <a:gd name="connsiteX2" fmla="*/ 312912 w 1116054"/>
                <a:gd name="connsiteY2" fmla="*/ 862247 h 862247"/>
                <a:gd name="connsiteX3" fmla="*/ 820526 w 1116054"/>
                <a:gd name="connsiteY3" fmla="*/ 848340 h 862247"/>
                <a:gd name="connsiteX4" fmla="*/ 1116054 w 1116054"/>
                <a:gd name="connsiteY4" fmla="*/ 552812 h 862247"/>
                <a:gd name="connsiteX5" fmla="*/ 566719 w 1116054"/>
                <a:gd name="connsiteY5" fmla="*/ 0 h 862247"/>
                <a:gd name="connsiteX0" fmla="*/ 566719 w 1116054"/>
                <a:gd name="connsiteY0" fmla="*/ 0 h 928791"/>
                <a:gd name="connsiteX1" fmla="*/ 0 w 1116054"/>
                <a:gd name="connsiteY1" fmla="*/ 563242 h 928791"/>
                <a:gd name="connsiteX2" fmla="*/ 312912 w 1116054"/>
                <a:gd name="connsiteY2" fmla="*/ 862247 h 928791"/>
                <a:gd name="connsiteX3" fmla="*/ 820526 w 1116054"/>
                <a:gd name="connsiteY3" fmla="*/ 848340 h 928791"/>
                <a:gd name="connsiteX4" fmla="*/ 1116054 w 1116054"/>
                <a:gd name="connsiteY4" fmla="*/ 552812 h 928791"/>
                <a:gd name="connsiteX5" fmla="*/ 566719 w 1116054"/>
                <a:gd name="connsiteY5" fmla="*/ 0 h 928791"/>
                <a:gd name="connsiteX0" fmla="*/ 566719 w 1116054"/>
                <a:gd name="connsiteY0" fmla="*/ 0 h 963129"/>
                <a:gd name="connsiteX1" fmla="*/ 0 w 1116054"/>
                <a:gd name="connsiteY1" fmla="*/ 563242 h 963129"/>
                <a:gd name="connsiteX2" fmla="*/ 312912 w 1116054"/>
                <a:gd name="connsiteY2" fmla="*/ 862247 h 963129"/>
                <a:gd name="connsiteX3" fmla="*/ 820526 w 1116054"/>
                <a:gd name="connsiteY3" fmla="*/ 848340 h 963129"/>
                <a:gd name="connsiteX4" fmla="*/ 1116054 w 1116054"/>
                <a:gd name="connsiteY4" fmla="*/ 552812 h 963129"/>
                <a:gd name="connsiteX5" fmla="*/ 566719 w 1116054"/>
                <a:gd name="connsiteY5" fmla="*/ 0 h 96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6054" h="963129">
                  <a:moveTo>
                    <a:pt x="566719" y="0"/>
                  </a:moveTo>
                  <a:lnTo>
                    <a:pt x="0" y="563242"/>
                  </a:lnTo>
                  <a:lnTo>
                    <a:pt x="312912" y="862247"/>
                  </a:lnTo>
                  <a:cubicBezTo>
                    <a:pt x="492547" y="1017544"/>
                    <a:pt x="686090" y="978141"/>
                    <a:pt x="820526" y="848340"/>
                  </a:cubicBezTo>
                  <a:lnTo>
                    <a:pt x="1116054" y="552812"/>
                  </a:lnTo>
                  <a:lnTo>
                    <a:pt x="566719" y="0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2" name="矩形 241"/>
            <p:cNvSpPr/>
            <p:nvPr/>
          </p:nvSpPr>
          <p:spPr>
            <a:xfrm>
              <a:off x="5176117" y="3488466"/>
              <a:ext cx="84700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3600" b="1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5768733" y="3750452"/>
            <a:ext cx="1928362" cy="1664131"/>
            <a:chOff x="5759306" y="3929562"/>
            <a:chExt cx="1928362" cy="1664131"/>
          </a:xfrm>
        </p:grpSpPr>
        <p:sp>
          <p:nvSpPr>
            <p:cNvPr id="244" name="任意多边形 243"/>
            <p:cNvSpPr/>
            <p:nvPr/>
          </p:nvSpPr>
          <p:spPr>
            <a:xfrm>
              <a:off x="5759306" y="3929562"/>
              <a:ext cx="1928362" cy="1664131"/>
            </a:xfrm>
            <a:custGeom>
              <a:avLst/>
              <a:gdLst>
                <a:gd name="connsiteX0" fmla="*/ 545858 w 1095193"/>
                <a:gd name="connsiteY0" fmla="*/ 0 h 848340"/>
                <a:gd name="connsiteX1" fmla="*/ 0 w 1095193"/>
                <a:gd name="connsiteY1" fmla="*/ 545858 h 848340"/>
                <a:gd name="connsiteX2" fmla="*/ 302482 w 1095193"/>
                <a:gd name="connsiteY2" fmla="*/ 848340 h 848340"/>
                <a:gd name="connsiteX3" fmla="*/ 799665 w 1095193"/>
                <a:gd name="connsiteY3" fmla="*/ 848340 h 848340"/>
                <a:gd name="connsiteX4" fmla="*/ 1095193 w 1095193"/>
                <a:gd name="connsiteY4" fmla="*/ 552812 h 848340"/>
                <a:gd name="connsiteX5" fmla="*/ 545858 w 1095193"/>
                <a:gd name="connsiteY5" fmla="*/ 0 h 848340"/>
                <a:gd name="connsiteX0" fmla="*/ 566719 w 1116054"/>
                <a:gd name="connsiteY0" fmla="*/ 0 h 848340"/>
                <a:gd name="connsiteX1" fmla="*/ 0 w 1116054"/>
                <a:gd name="connsiteY1" fmla="*/ 563242 h 848340"/>
                <a:gd name="connsiteX2" fmla="*/ 323343 w 1116054"/>
                <a:gd name="connsiteY2" fmla="*/ 848340 h 848340"/>
                <a:gd name="connsiteX3" fmla="*/ 820526 w 1116054"/>
                <a:gd name="connsiteY3" fmla="*/ 848340 h 848340"/>
                <a:gd name="connsiteX4" fmla="*/ 1116054 w 1116054"/>
                <a:gd name="connsiteY4" fmla="*/ 552812 h 848340"/>
                <a:gd name="connsiteX5" fmla="*/ 566719 w 1116054"/>
                <a:gd name="connsiteY5" fmla="*/ 0 h 848340"/>
                <a:gd name="connsiteX0" fmla="*/ 566719 w 1116054"/>
                <a:gd name="connsiteY0" fmla="*/ 0 h 862247"/>
                <a:gd name="connsiteX1" fmla="*/ 0 w 1116054"/>
                <a:gd name="connsiteY1" fmla="*/ 563242 h 862247"/>
                <a:gd name="connsiteX2" fmla="*/ 312912 w 1116054"/>
                <a:gd name="connsiteY2" fmla="*/ 862247 h 862247"/>
                <a:gd name="connsiteX3" fmla="*/ 820526 w 1116054"/>
                <a:gd name="connsiteY3" fmla="*/ 848340 h 862247"/>
                <a:gd name="connsiteX4" fmla="*/ 1116054 w 1116054"/>
                <a:gd name="connsiteY4" fmla="*/ 552812 h 862247"/>
                <a:gd name="connsiteX5" fmla="*/ 566719 w 1116054"/>
                <a:gd name="connsiteY5" fmla="*/ 0 h 862247"/>
                <a:gd name="connsiteX0" fmla="*/ 566719 w 1116054"/>
                <a:gd name="connsiteY0" fmla="*/ 0 h 928791"/>
                <a:gd name="connsiteX1" fmla="*/ 0 w 1116054"/>
                <a:gd name="connsiteY1" fmla="*/ 563242 h 928791"/>
                <a:gd name="connsiteX2" fmla="*/ 312912 w 1116054"/>
                <a:gd name="connsiteY2" fmla="*/ 862247 h 928791"/>
                <a:gd name="connsiteX3" fmla="*/ 820526 w 1116054"/>
                <a:gd name="connsiteY3" fmla="*/ 848340 h 928791"/>
                <a:gd name="connsiteX4" fmla="*/ 1116054 w 1116054"/>
                <a:gd name="connsiteY4" fmla="*/ 552812 h 928791"/>
                <a:gd name="connsiteX5" fmla="*/ 566719 w 1116054"/>
                <a:gd name="connsiteY5" fmla="*/ 0 h 928791"/>
                <a:gd name="connsiteX0" fmla="*/ 566719 w 1116054"/>
                <a:gd name="connsiteY0" fmla="*/ 0 h 963129"/>
                <a:gd name="connsiteX1" fmla="*/ 0 w 1116054"/>
                <a:gd name="connsiteY1" fmla="*/ 563242 h 963129"/>
                <a:gd name="connsiteX2" fmla="*/ 312912 w 1116054"/>
                <a:gd name="connsiteY2" fmla="*/ 862247 h 963129"/>
                <a:gd name="connsiteX3" fmla="*/ 820526 w 1116054"/>
                <a:gd name="connsiteY3" fmla="*/ 848340 h 963129"/>
                <a:gd name="connsiteX4" fmla="*/ 1116054 w 1116054"/>
                <a:gd name="connsiteY4" fmla="*/ 552812 h 963129"/>
                <a:gd name="connsiteX5" fmla="*/ 566719 w 1116054"/>
                <a:gd name="connsiteY5" fmla="*/ 0 h 96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6054" h="963129">
                  <a:moveTo>
                    <a:pt x="566719" y="0"/>
                  </a:moveTo>
                  <a:lnTo>
                    <a:pt x="0" y="563242"/>
                  </a:lnTo>
                  <a:lnTo>
                    <a:pt x="312912" y="862247"/>
                  </a:lnTo>
                  <a:cubicBezTo>
                    <a:pt x="492547" y="1017544"/>
                    <a:pt x="686090" y="978141"/>
                    <a:pt x="820526" y="848340"/>
                  </a:cubicBezTo>
                  <a:lnTo>
                    <a:pt x="1116054" y="552812"/>
                  </a:lnTo>
                  <a:lnTo>
                    <a:pt x="566719" y="0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5" name="矩形 244"/>
            <p:cNvSpPr/>
            <p:nvPr/>
          </p:nvSpPr>
          <p:spPr>
            <a:xfrm>
              <a:off x="6364426" y="4482563"/>
              <a:ext cx="7825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3600" b="1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6910642" y="1930224"/>
            <a:ext cx="2637232" cy="2631226"/>
            <a:chOff x="6901215" y="2109334"/>
            <a:chExt cx="2637232" cy="2631226"/>
          </a:xfrm>
        </p:grpSpPr>
        <p:sp>
          <p:nvSpPr>
            <p:cNvPr id="247" name="任意多边形 246"/>
            <p:cNvSpPr/>
            <p:nvPr/>
          </p:nvSpPr>
          <p:spPr>
            <a:xfrm>
              <a:off x="6901215" y="2109334"/>
              <a:ext cx="2637232" cy="2631226"/>
            </a:xfrm>
            <a:custGeom>
              <a:avLst/>
              <a:gdLst>
                <a:gd name="connsiteX0" fmla="*/ 0 w 1526318"/>
                <a:gd name="connsiteY0" fmla="*/ 973506 h 1495027"/>
                <a:gd name="connsiteX1" fmla="*/ 719699 w 1526318"/>
                <a:gd name="connsiteY1" fmla="*/ 253807 h 1495027"/>
                <a:gd name="connsiteX2" fmla="*/ 483276 w 1526318"/>
                <a:gd name="connsiteY2" fmla="*/ 253807 h 1495027"/>
                <a:gd name="connsiteX3" fmla="*/ 483276 w 1526318"/>
                <a:gd name="connsiteY3" fmla="*/ 0 h 1495027"/>
                <a:gd name="connsiteX4" fmla="*/ 1387246 w 1526318"/>
                <a:gd name="connsiteY4" fmla="*/ 0 h 1495027"/>
                <a:gd name="connsiteX5" fmla="*/ 1526318 w 1526318"/>
                <a:gd name="connsiteY5" fmla="*/ 139072 h 1495027"/>
                <a:gd name="connsiteX6" fmla="*/ 1526318 w 1526318"/>
                <a:gd name="connsiteY6" fmla="*/ 990890 h 1495027"/>
                <a:gd name="connsiteX7" fmla="*/ 1251651 w 1526318"/>
                <a:gd name="connsiteY7" fmla="*/ 990890 h 1495027"/>
                <a:gd name="connsiteX8" fmla="*/ 1251651 w 1526318"/>
                <a:gd name="connsiteY8" fmla="*/ 792712 h 1495027"/>
                <a:gd name="connsiteX9" fmla="*/ 549336 w 1526318"/>
                <a:gd name="connsiteY9" fmla="*/ 1495027 h 1495027"/>
                <a:gd name="connsiteX10" fmla="*/ 0 w 1526318"/>
                <a:gd name="connsiteY10" fmla="*/ 973506 h 1495027"/>
                <a:gd name="connsiteX0" fmla="*/ 0 w 1526318"/>
                <a:gd name="connsiteY0" fmla="*/ 973506 h 1522842"/>
                <a:gd name="connsiteX1" fmla="*/ 719699 w 1526318"/>
                <a:gd name="connsiteY1" fmla="*/ 253807 h 1522842"/>
                <a:gd name="connsiteX2" fmla="*/ 483276 w 1526318"/>
                <a:gd name="connsiteY2" fmla="*/ 253807 h 1522842"/>
                <a:gd name="connsiteX3" fmla="*/ 483276 w 1526318"/>
                <a:gd name="connsiteY3" fmla="*/ 0 h 1522842"/>
                <a:gd name="connsiteX4" fmla="*/ 1387246 w 1526318"/>
                <a:gd name="connsiteY4" fmla="*/ 0 h 1522842"/>
                <a:gd name="connsiteX5" fmla="*/ 1526318 w 1526318"/>
                <a:gd name="connsiteY5" fmla="*/ 139072 h 1522842"/>
                <a:gd name="connsiteX6" fmla="*/ 1526318 w 1526318"/>
                <a:gd name="connsiteY6" fmla="*/ 990890 h 1522842"/>
                <a:gd name="connsiteX7" fmla="*/ 1251651 w 1526318"/>
                <a:gd name="connsiteY7" fmla="*/ 990890 h 1522842"/>
                <a:gd name="connsiteX8" fmla="*/ 1251651 w 1526318"/>
                <a:gd name="connsiteY8" fmla="*/ 792712 h 1522842"/>
                <a:gd name="connsiteX9" fmla="*/ 556290 w 1526318"/>
                <a:gd name="connsiteY9" fmla="*/ 1522842 h 1522842"/>
                <a:gd name="connsiteX10" fmla="*/ 0 w 1526318"/>
                <a:gd name="connsiteY10" fmla="*/ 973506 h 1522842"/>
                <a:gd name="connsiteX0" fmla="*/ 0 w 1526318"/>
                <a:gd name="connsiteY0" fmla="*/ 973506 h 1522842"/>
                <a:gd name="connsiteX1" fmla="*/ 719699 w 1526318"/>
                <a:gd name="connsiteY1" fmla="*/ 253807 h 1522842"/>
                <a:gd name="connsiteX2" fmla="*/ 483276 w 1526318"/>
                <a:gd name="connsiteY2" fmla="*/ 253807 h 1522842"/>
                <a:gd name="connsiteX3" fmla="*/ 483276 w 1526318"/>
                <a:gd name="connsiteY3" fmla="*/ 0 h 1522842"/>
                <a:gd name="connsiteX4" fmla="*/ 1387246 w 1526318"/>
                <a:gd name="connsiteY4" fmla="*/ 0 h 1522842"/>
                <a:gd name="connsiteX5" fmla="*/ 1526318 w 1526318"/>
                <a:gd name="connsiteY5" fmla="*/ 139072 h 1522842"/>
                <a:gd name="connsiteX6" fmla="*/ 1526318 w 1526318"/>
                <a:gd name="connsiteY6" fmla="*/ 990890 h 1522842"/>
                <a:gd name="connsiteX7" fmla="*/ 1251651 w 1526318"/>
                <a:gd name="connsiteY7" fmla="*/ 990890 h 1522842"/>
                <a:gd name="connsiteX8" fmla="*/ 1255128 w 1526318"/>
                <a:gd name="connsiteY8" fmla="*/ 813573 h 1522842"/>
                <a:gd name="connsiteX9" fmla="*/ 556290 w 1526318"/>
                <a:gd name="connsiteY9" fmla="*/ 1522842 h 1522842"/>
                <a:gd name="connsiteX10" fmla="*/ 0 w 1526318"/>
                <a:gd name="connsiteY10" fmla="*/ 973506 h 1522842"/>
                <a:gd name="connsiteX0" fmla="*/ 0 w 1526318"/>
                <a:gd name="connsiteY0" fmla="*/ 973506 h 1522842"/>
                <a:gd name="connsiteX1" fmla="*/ 719699 w 1526318"/>
                <a:gd name="connsiteY1" fmla="*/ 253807 h 1522842"/>
                <a:gd name="connsiteX2" fmla="*/ 486753 w 1526318"/>
                <a:gd name="connsiteY2" fmla="*/ 274668 h 1522842"/>
                <a:gd name="connsiteX3" fmla="*/ 483276 w 1526318"/>
                <a:gd name="connsiteY3" fmla="*/ 0 h 1522842"/>
                <a:gd name="connsiteX4" fmla="*/ 1387246 w 1526318"/>
                <a:gd name="connsiteY4" fmla="*/ 0 h 1522842"/>
                <a:gd name="connsiteX5" fmla="*/ 1526318 w 1526318"/>
                <a:gd name="connsiteY5" fmla="*/ 139072 h 1522842"/>
                <a:gd name="connsiteX6" fmla="*/ 1526318 w 1526318"/>
                <a:gd name="connsiteY6" fmla="*/ 990890 h 1522842"/>
                <a:gd name="connsiteX7" fmla="*/ 1251651 w 1526318"/>
                <a:gd name="connsiteY7" fmla="*/ 990890 h 1522842"/>
                <a:gd name="connsiteX8" fmla="*/ 1255128 w 1526318"/>
                <a:gd name="connsiteY8" fmla="*/ 813573 h 1522842"/>
                <a:gd name="connsiteX9" fmla="*/ 556290 w 1526318"/>
                <a:gd name="connsiteY9" fmla="*/ 1522842 h 1522842"/>
                <a:gd name="connsiteX10" fmla="*/ 0 w 1526318"/>
                <a:gd name="connsiteY10" fmla="*/ 973506 h 1522842"/>
                <a:gd name="connsiteX0" fmla="*/ 0 w 1526318"/>
                <a:gd name="connsiteY0" fmla="*/ 973506 h 1522842"/>
                <a:gd name="connsiteX1" fmla="*/ 695362 w 1526318"/>
                <a:gd name="connsiteY1" fmla="*/ 267714 h 1522842"/>
                <a:gd name="connsiteX2" fmla="*/ 486753 w 1526318"/>
                <a:gd name="connsiteY2" fmla="*/ 274668 h 1522842"/>
                <a:gd name="connsiteX3" fmla="*/ 483276 w 1526318"/>
                <a:gd name="connsiteY3" fmla="*/ 0 h 1522842"/>
                <a:gd name="connsiteX4" fmla="*/ 1387246 w 1526318"/>
                <a:gd name="connsiteY4" fmla="*/ 0 h 1522842"/>
                <a:gd name="connsiteX5" fmla="*/ 1526318 w 1526318"/>
                <a:gd name="connsiteY5" fmla="*/ 139072 h 1522842"/>
                <a:gd name="connsiteX6" fmla="*/ 1526318 w 1526318"/>
                <a:gd name="connsiteY6" fmla="*/ 990890 h 1522842"/>
                <a:gd name="connsiteX7" fmla="*/ 1251651 w 1526318"/>
                <a:gd name="connsiteY7" fmla="*/ 990890 h 1522842"/>
                <a:gd name="connsiteX8" fmla="*/ 1255128 w 1526318"/>
                <a:gd name="connsiteY8" fmla="*/ 813573 h 1522842"/>
                <a:gd name="connsiteX9" fmla="*/ 556290 w 1526318"/>
                <a:gd name="connsiteY9" fmla="*/ 1522842 h 1522842"/>
                <a:gd name="connsiteX10" fmla="*/ 0 w 1526318"/>
                <a:gd name="connsiteY10" fmla="*/ 973506 h 1522842"/>
                <a:gd name="connsiteX0" fmla="*/ 0 w 1526318"/>
                <a:gd name="connsiteY0" fmla="*/ 973506 h 1522842"/>
                <a:gd name="connsiteX1" fmla="*/ 688409 w 1526318"/>
                <a:gd name="connsiteY1" fmla="*/ 274667 h 1522842"/>
                <a:gd name="connsiteX2" fmla="*/ 486753 w 1526318"/>
                <a:gd name="connsiteY2" fmla="*/ 274668 h 1522842"/>
                <a:gd name="connsiteX3" fmla="*/ 483276 w 1526318"/>
                <a:gd name="connsiteY3" fmla="*/ 0 h 1522842"/>
                <a:gd name="connsiteX4" fmla="*/ 1387246 w 1526318"/>
                <a:gd name="connsiteY4" fmla="*/ 0 h 1522842"/>
                <a:gd name="connsiteX5" fmla="*/ 1526318 w 1526318"/>
                <a:gd name="connsiteY5" fmla="*/ 139072 h 1522842"/>
                <a:gd name="connsiteX6" fmla="*/ 1526318 w 1526318"/>
                <a:gd name="connsiteY6" fmla="*/ 990890 h 1522842"/>
                <a:gd name="connsiteX7" fmla="*/ 1251651 w 1526318"/>
                <a:gd name="connsiteY7" fmla="*/ 990890 h 1522842"/>
                <a:gd name="connsiteX8" fmla="*/ 1255128 w 1526318"/>
                <a:gd name="connsiteY8" fmla="*/ 813573 h 1522842"/>
                <a:gd name="connsiteX9" fmla="*/ 556290 w 1526318"/>
                <a:gd name="connsiteY9" fmla="*/ 1522842 h 1522842"/>
                <a:gd name="connsiteX10" fmla="*/ 0 w 1526318"/>
                <a:gd name="connsiteY10" fmla="*/ 973506 h 1522842"/>
                <a:gd name="connsiteX0" fmla="*/ 0 w 1526318"/>
                <a:gd name="connsiteY0" fmla="*/ 973506 h 1522842"/>
                <a:gd name="connsiteX1" fmla="*/ 688409 w 1526318"/>
                <a:gd name="connsiteY1" fmla="*/ 274667 h 1522842"/>
                <a:gd name="connsiteX2" fmla="*/ 486753 w 1526318"/>
                <a:gd name="connsiteY2" fmla="*/ 274668 h 1522842"/>
                <a:gd name="connsiteX3" fmla="*/ 483276 w 1526318"/>
                <a:gd name="connsiteY3" fmla="*/ 0 h 1522842"/>
                <a:gd name="connsiteX4" fmla="*/ 1387246 w 1526318"/>
                <a:gd name="connsiteY4" fmla="*/ 0 h 1522842"/>
                <a:gd name="connsiteX5" fmla="*/ 1526318 w 1526318"/>
                <a:gd name="connsiteY5" fmla="*/ 139072 h 1522842"/>
                <a:gd name="connsiteX6" fmla="*/ 1526318 w 1526318"/>
                <a:gd name="connsiteY6" fmla="*/ 990890 h 1522842"/>
                <a:gd name="connsiteX7" fmla="*/ 1251651 w 1526318"/>
                <a:gd name="connsiteY7" fmla="*/ 990890 h 1522842"/>
                <a:gd name="connsiteX8" fmla="*/ 1255128 w 1526318"/>
                <a:gd name="connsiteY8" fmla="*/ 813573 h 1522842"/>
                <a:gd name="connsiteX9" fmla="*/ 556290 w 1526318"/>
                <a:gd name="connsiteY9" fmla="*/ 1522842 h 1522842"/>
                <a:gd name="connsiteX10" fmla="*/ 0 w 1526318"/>
                <a:gd name="connsiteY10" fmla="*/ 973506 h 1522842"/>
                <a:gd name="connsiteX0" fmla="*/ 0 w 1526318"/>
                <a:gd name="connsiteY0" fmla="*/ 973506 h 1522842"/>
                <a:gd name="connsiteX1" fmla="*/ 688409 w 1526318"/>
                <a:gd name="connsiteY1" fmla="*/ 274667 h 1522842"/>
                <a:gd name="connsiteX2" fmla="*/ 486753 w 1526318"/>
                <a:gd name="connsiteY2" fmla="*/ 274668 h 1522842"/>
                <a:gd name="connsiteX3" fmla="*/ 483276 w 1526318"/>
                <a:gd name="connsiteY3" fmla="*/ 0 h 1522842"/>
                <a:gd name="connsiteX4" fmla="*/ 1387246 w 1526318"/>
                <a:gd name="connsiteY4" fmla="*/ 0 h 1522842"/>
                <a:gd name="connsiteX5" fmla="*/ 1526318 w 1526318"/>
                <a:gd name="connsiteY5" fmla="*/ 139072 h 1522842"/>
                <a:gd name="connsiteX6" fmla="*/ 1526318 w 1526318"/>
                <a:gd name="connsiteY6" fmla="*/ 990890 h 1522842"/>
                <a:gd name="connsiteX7" fmla="*/ 1251651 w 1526318"/>
                <a:gd name="connsiteY7" fmla="*/ 990890 h 1522842"/>
                <a:gd name="connsiteX8" fmla="*/ 1255128 w 1526318"/>
                <a:gd name="connsiteY8" fmla="*/ 813573 h 1522842"/>
                <a:gd name="connsiteX9" fmla="*/ 556290 w 1526318"/>
                <a:gd name="connsiteY9" fmla="*/ 1522842 h 1522842"/>
                <a:gd name="connsiteX10" fmla="*/ 0 w 1526318"/>
                <a:gd name="connsiteY10" fmla="*/ 973506 h 1522842"/>
                <a:gd name="connsiteX0" fmla="*/ 0 w 1526318"/>
                <a:gd name="connsiteY0" fmla="*/ 973506 h 1522842"/>
                <a:gd name="connsiteX1" fmla="*/ 688409 w 1526318"/>
                <a:gd name="connsiteY1" fmla="*/ 274667 h 1522842"/>
                <a:gd name="connsiteX2" fmla="*/ 486753 w 1526318"/>
                <a:gd name="connsiteY2" fmla="*/ 274668 h 1522842"/>
                <a:gd name="connsiteX3" fmla="*/ 483276 w 1526318"/>
                <a:gd name="connsiteY3" fmla="*/ 0 h 1522842"/>
                <a:gd name="connsiteX4" fmla="*/ 1387246 w 1526318"/>
                <a:gd name="connsiteY4" fmla="*/ 0 h 1522842"/>
                <a:gd name="connsiteX5" fmla="*/ 1526318 w 1526318"/>
                <a:gd name="connsiteY5" fmla="*/ 139072 h 1522842"/>
                <a:gd name="connsiteX6" fmla="*/ 1526318 w 1526318"/>
                <a:gd name="connsiteY6" fmla="*/ 990890 h 1522842"/>
                <a:gd name="connsiteX7" fmla="*/ 1251651 w 1526318"/>
                <a:gd name="connsiteY7" fmla="*/ 990890 h 1522842"/>
                <a:gd name="connsiteX8" fmla="*/ 1255128 w 1526318"/>
                <a:gd name="connsiteY8" fmla="*/ 813573 h 1522842"/>
                <a:gd name="connsiteX9" fmla="*/ 556290 w 1526318"/>
                <a:gd name="connsiteY9" fmla="*/ 1522842 h 1522842"/>
                <a:gd name="connsiteX10" fmla="*/ 0 w 1526318"/>
                <a:gd name="connsiteY10" fmla="*/ 973506 h 1522842"/>
                <a:gd name="connsiteX0" fmla="*/ 0 w 1526318"/>
                <a:gd name="connsiteY0" fmla="*/ 973506 h 1522842"/>
                <a:gd name="connsiteX1" fmla="*/ 688409 w 1526318"/>
                <a:gd name="connsiteY1" fmla="*/ 274667 h 1522842"/>
                <a:gd name="connsiteX2" fmla="*/ 486753 w 1526318"/>
                <a:gd name="connsiteY2" fmla="*/ 274668 h 1522842"/>
                <a:gd name="connsiteX3" fmla="*/ 483276 w 1526318"/>
                <a:gd name="connsiteY3" fmla="*/ 0 h 1522842"/>
                <a:gd name="connsiteX4" fmla="*/ 1387246 w 1526318"/>
                <a:gd name="connsiteY4" fmla="*/ 0 h 1522842"/>
                <a:gd name="connsiteX5" fmla="*/ 1526318 w 1526318"/>
                <a:gd name="connsiteY5" fmla="*/ 139072 h 1522842"/>
                <a:gd name="connsiteX6" fmla="*/ 1526318 w 1526318"/>
                <a:gd name="connsiteY6" fmla="*/ 990890 h 1522842"/>
                <a:gd name="connsiteX7" fmla="*/ 1251651 w 1526318"/>
                <a:gd name="connsiteY7" fmla="*/ 990890 h 1522842"/>
                <a:gd name="connsiteX8" fmla="*/ 1255128 w 1526318"/>
                <a:gd name="connsiteY8" fmla="*/ 813573 h 1522842"/>
                <a:gd name="connsiteX9" fmla="*/ 556290 w 1526318"/>
                <a:gd name="connsiteY9" fmla="*/ 1522842 h 1522842"/>
                <a:gd name="connsiteX10" fmla="*/ 0 w 1526318"/>
                <a:gd name="connsiteY10" fmla="*/ 973506 h 1522842"/>
                <a:gd name="connsiteX0" fmla="*/ 0 w 1526318"/>
                <a:gd name="connsiteY0" fmla="*/ 973506 h 1522842"/>
                <a:gd name="connsiteX1" fmla="*/ 688409 w 1526318"/>
                <a:gd name="connsiteY1" fmla="*/ 274667 h 1522842"/>
                <a:gd name="connsiteX2" fmla="*/ 486753 w 1526318"/>
                <a:gd name="connsiteY2" fmla="*/ 274668 h 1522842"/>
                <a:gd name="connsiteX3" fmla="*/ 483276 w 1526318"/>
                <a:gd name="connsiteY3" fmla="*/ 0 h 1522842"/>
                <a:gd name="connsiteX4" fmla="*/ 1387246 w 1526318"/>
                <a:gd name="connsiteY4" fmla="*/ 0 h 1522842"/>
                <a:gd name="connsiteX5" fmla="*/ 1526318 w 1526318"/>
                <a:gd name="connsiteY5" fmla="*/ 139072 h 1522842"/>
                <a:gd name="connsiteX6" fmla="*/ 1526318 w 1526318"/>
                <a:gd name="connsiteY6" fmla="*/ 990890 h 1522842"/>
                <a:gd name="connsiteX7" fmla="*/ 1251651 w 1526318"/>
                <a:gd name="connsiteY7" fmla="*/ 990890 h 1522842"/>
                <a:gd name="connsiteX8" fmla="*/ 1255128 w 1526318"/>
                <a:gd name="connsiteY8" fmla="*/ 813573 h 1522842"/>
                <a:gd name="connsiteX9" fmla="*/ 556290 w 1526318"/>
                <a:gd name="connsiteY9" fmla="*/ 1522842 h 1522842"/>
                <a:gd name="connsiteX10" fmla="*/ 0 w 1526318"/>
                <a:gd name="connsiteY10" fmla="*/ 973506 h 1522842"/>
                <a:gd name="connsiteX0" fmla="*/ 0 w 1526318"/>
                <a:gd name="connsiteY0" fmla="*/ 973506 h 1522842"/>
                <a:gd name="connsiteX1" fmla="*/ 688409 w 1526318"/>
                <a:gd name="connsiteY1" fmla="*/ 274667 h 1522842"/>
                <a:gd name="connsiteX2" fmla="*/ 486753 w 1526318"/>
                <a:gd name="connsiteY2" fmla="*/ 274668 h 1522842"/>
                <a:gd name="connsiteX3" fmla="*/ 483276 w 1526318"/>
                <a:gd name="connsiteY3" fmla="*/ 0 h 1522842"/>
                <a:gd name="connsiteX4" fmla="*/ 1387246 w 1526318"/>
                <a:gd name="connsiteY4" fmla="*/ 0 h 1522842"/>
                <a:gd name="connsiteX5" fmla="*/ 1526318 w 1526318"/>
                <a:gd name="connsiteY5" fmla="*/ 139072 h 1522842"/>
                <a:gd name="connsiteX6" fmla="*/ 1526318 w 1526318"/>
                <a:gd name="connsiteY6" fmla="*/ 990890 h 1522842"/>
                <a:gd name="connsiteX7" fmla="*/ 1251651 w 1526318"/>
                <a:gd name="connsiteY7" fmla="*/ 990890 h 1522842"/>
                <a:gd name="connsiteX8" fmla="*/ 1255128 w 1526318"/>
                <a:gd name="connsiteY8" fmla="*/ 813573 h 1522842"/>
                <a:gd name="connsiteX9" fmla="*/ 556290 w 1526318"/>
                <a:gd name="connsiteY9" fmla="*/ 1522842 h 1522842"/>
                <a:gd name="connsiteX10" fmla="*/ 0 w 1526318"/>
                <a:gd name="connsiteY10" fmla="*/ 973506 h 1522842"/>
                <a:gd name="connsiteX0" fmla="*/ 0 w 1526318"/>
                <a:gd name="connsiteY0" fmla="*/ 973506 h 1522842"/>
                <a:gd name="connsiteX1" fmla="*/ 688409 w 1526318"/>
                <a:gd name="connsiteY1" fmla="*/ 274667 h 1522842"/>
                <a:gd name="connsiteX2" fmla="*/ 486753 w 1526318"/>
                <a:gd name="connsiteY2" fmla="*/ 274668 h 1522842"/>
                <a:gd name="connsiteX3" fmla="*/ 483276 w 1526318"/>
                <a:gd name="connsiteY3" fmla="*/ 0 h 1522842"/>
                <a:gd name="connsiteX4" fmla="*/ 1387246 w 1526318"/>
                <a:gd name="connsiteY4" fmla="*/ 0 h 1522842"/>
                <a:gd name="connsiteX5" fmla="*/ 1526318 w 1526318"/>
                <a:gd name="connsiteY5" fmla="*/ 139072 h 1522842"/>
                <a:gd name="connsiteX6" fmla="*/ 1526318 w 1526318"/>
                <a:gd name="connsiteY6" fmla="*/ 990890 h 1522842"/>
                <a:gd name="connsiteX7" fmla="*/ 1251651 w 1526318"/>
                <a:gd name="connsiteY7" fmla="*/ 990890 h 1522842"/>
                <a:gd name="connsiteX8" fmla="*/ 1255128 w 1526318"/>
                <a:gd name="connsiteY8" fmla="*/ 813573 h 1522842"/>
                <a:gd name="connsiteX9" fmla="*/ 556290 w 1526318"/>
                <a:gd name="connsiteY9" fmla="*/ 1522842 h 1522842"/>
                <a:gd name="connsiteX10" fmla="*/ 0 w 1526318"/>
                <a:gd name="connsiteY10" fmla="*/ 973506 h 1522842"/>
                <a:gd name="connsiteX0" fmla="*/ 0 w 1526318"/>
                <a:gd name="connsiteY0" fmla="*/ 973506 h 1522842"/>
                <a:gd name="connsiteX1" fmla="*/ 688409 w 1526318"/>
                <a:gd name="connsiteY1" fmla="*/ 274667 h 1522842"/>
                <a:gd name="connsiteX2" fmla="*/ 486753 w 1526318"/>
                <a:gd name="connsiteY2" fmla="*/ 274668 h 1522842"/>
                <a:gd name="connsiteX3" fmla="*/ 483276 w 1526318"/>
                <a:gd name="connsiteY3" fmla="*/ 0 h 1522842"/>
                <a:gd name="connsiteX4" fmla="*/ 1387246 w 1526318"/>
                <a:gd name="connsiteY4" fmla="*/ 0 h 1522842"/>
                <a:gd name="connsiteX5" fmla="*/ 1526318 w 1526318"/>
                <a:gd name="connsiteY5" fmla="*/ 139072 h 1522842"/>
                <a:gd name="connsiteX6" fmla="*/ 1526318 w 1526318"/>
                <a:gd name="connsiteY6" fmla="*/ 990890 h 1522842"/>
                <a:gd name="connsiteX7" fmla="*/ 1251651 w 1526318"/>
                <a:gd name="connsiteY7" fmla="*/ 990890 h 1522842"/>
                <a:gd name="connsiteX8" fmla="*/ 1255128 w 1526318"/>
                <a:gd name="connsiteY8" fmla="*/ 813573 h 1522842"/>
                <a:gd name="connsiteX9" fmla="*/ 556290 w 1526318"/>
                <a:gd name="connsiteY9" fmla="*/ 1522842 h 1522842"/>
                <a:gd name="connsiteX10" fmla="*/ 0 w 1526318"/>
                <a:gd name="connsiteY10" fmla="*/ 973506 h 1522842"/>
                <a:gd name="connsiteX0" fmla="*/ 0 w 1526318"/>
                <a:gd name="connsiteY0" fmla="*/ 973506 h 1522842"/>
                <a:gd name="connsiteX1" fmla="*/ 688409 w 1526318"/>
                <a:gd name="connsiteY1" fmla="*/ 274667 h 1522842"/>
                <a:gd name="connsiteX2" fmla="*/ 486753 w 1526318"/>
                <a:gd name="connsiteY2" fmla="*/ 274668 h 1522842"/>
                <a:gd name="connsiteX3" fmla="*/ 483276 w 1526318"/>
                <a:gd name="connsiteY3" fmla="*/ 0 h 1522842"/>
                <a:gd name="connsiteX4" fmla="*/ 1387246 w 1526318"/>
                <a:gd name="connsiteY4" fmla="*/ 0 h 1522842"/>
                <a:gd name="connsiteX5" fmla="*/ 1526318 w 1526318"/>
                <a:gd name="connsiteY5" fmla="*/ 139072 h 1522842"/>
                <a:gd name="connsiteX6" fmla="*/ 1526318 w 1526318"/>
                <a:gd name="connsiteY6" fmla="*/ 990890 h 1522842"/>
                <a:gd name="connsiteX7" fmla="*/ 1251651 w 1526318"/>
                <a:gd name="connsiteY7" fmla="*/ 990890 h 1522842"/>
                <a:gd name="connsiteX8" fmla="*/ 1255128 w 1526318"/>
                <a:gd name="connsiteY8" fmla="*/ 813573 h 1522842"/>
                <a:gd name="connsiteX9" fmla="*/ 556290 w 1526318"/>
                <a:gd name="connsiteY9" fmla="*/ 1522842 h 1522842"/>
                <a:gd name="connsiteX10" fmla="*/ 0 w 1526318"/>
                <a:gd name="connsiteY10" fmla="*/ 973506 h 152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6318" h="1522842">
                  <a:moveTo>
                    <a:pt x="0" y="973506"/>
                  </a:moveTo>
                  <a:lnTo>
                    <a:pt x="688409" y="274667"/>
                  </a:lnTo>
                  <a:lnTo>
                    <a:pt x="486753" y="274668"/>
                  </a:lnTo>
                  <a:cubicBezTo>
                    <a:pt x="322184" y="273509"/>
                    <a:pt x="321025" y="1159"/>
                    <a:pt x="483276" y="0"/>
                  </a:cubicBezTo>
                  <a:lnTo>
                    <a:pt x="1387246" y="0"/>
                  </a:lnTo>
                  <a:cubicBezTo>
                    <a:pt x="1461417" y="1158"/>
                    <a:pt x="1525160" y="61424"/>
                    <a:pt x="1526318" y="139072"/>
                  </a:cubicBezTo>
                  <a:lnTo>
                    <a:pt x="1526318" y="990890"/>
                  </a:lnTo>
                  <a:cubicBezTo>
                    <a:pt x="1525159" y="1234266"/>
                    <a:pt x="1252810" y="1216882"/>
                    <a:pt x="1251651" y="990890"/>
                  </a:cubicBezTo>
                  <a:lnTo>
                    <a:pt x="1255128" y="813573"/>
                  </a:lnTo>
                  <a:lnTo>
                    <a:pt x="556290" y="1522842"/>
                  </a:lnTo>
                  <a:lnTo>
                    <a:pt x="0" y="973506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8" name="Freeform 22"/>
            <p:cNvSpPr>
              <a:spLocks noChangeAspect="1" noEditPoints="1"/>
            </p:cNvSpPr>
            <p:nvPr/>
          </p:nvSpPr>
          <p:spPr bwMode="auto">
            <a:xfrm>
              <a:off x="8130186" y="2788885"/>
              <a:ext cx="600698" cy="705426"/>
            </a:xfrm>
            <a:custGeom>
              <a:avLst/>
              <a:gdLst>
                <a:gd name="T0" fmla="*/ 90 w 641"/>
                <a:gd name="T1" fmla="*/ 424 h 748"/>
                <a:gd name="T2" fmla="*/ 158 w 641"/>
                <a:gd name="T3" fmla="*/ 424 h 748"/>
                <a:gd name="T4" fmla="*/ 205 w 641"/>
                <a:gd name="T5" fmla="*/ 408 h 748"/>
                <a:gd name="T6" fmla="*/ 291 w 641"/>
                <a:gd name="T7" fmla="*/ 588 h 748"/>
                <a:gd name="T8" fmla="*/ 312 w 641"/>
                <a:gd name="T9" fmla="*/ 475 h 748"/>
                <a:gd name="T10" fmla="*/ 297 w 641"/>
                <a:gd name="T11" fmla="*/ 468 h 748"/>
                <a:gd name="T12" fmla="*/ 298 w 641"/>
                <a:gd name="T13" fmla="*/ 452 h 748"/>
                <a:gd name="T14" fmla="*/ 360 w 641"/>
                <a:gd name="T15" fmla="*/ 452 h 748"/>
                <a:gd name="T16" fmla="*/ 360 w 641"/>
                <a:gd name="T17" fmla="*/ 468 h 748"/>
                <a:gd name="T18" fmla="*/ 346 w 641"/>
                <a:gd name="T19" fmla="*/ 475 h 748"/>
                <a:gd name="T20" fmla="*/ 365 w 641"/>
                <a:gd name="T21" fmla="*/ 583 h 748"/>
                <a:gd name="T22" fmla="*/ 439 w 641"/>
                <a:gd name="T23" fmla="*/ 415 h 748"/>
                <a:gd name="T24" fmla="*/ 482 w 641"/>
                <a:gd name="T25" fmla="*/ 420 h 748"/>
                <a:gd name="T26" fmla="*/ 545 w 641"/>
                <a:gd name="T27" fmla="*/ 420 h 748"/>
                <a:gd name="T28" fmla="*/ 632 w 641"/>
                <a:gd name="T29" fmla="*/ 691 h 748"/>
                <a:gd name="T30" fmla="*/ 544 w 641"/>
                <a:gd name="T31" fmla="*/ 722 h 748"/>
                <a:gd name="T32" fmla="*/ 532 w 641"/>
                <a:gd name="T33" fmla="*/ 681 h 748"/>
                <a:gd name="T34" fmla="*/ 504 w 641"/>
                <a:gd name="T35" fmla="*/ 729 h 748"/>
                <a:gd name="T36" fmla="*/ 123 w 641"/>
                <a:gd name="T37" fmla="*/ 731 h 748"/>
                <a:gd name="T38" fmla="*/ 94 w 641"/>
                <a:gd name="T39" fmla="*/ 681 h 748"/>
                <a:gd name="T40" fmla="*/ 81 w 641"/>
                <a:gd name="T41" fmla="*/ 724 h 748"/>
                <a:gd name="T42" fmla="*/ 0 w 641"/>
                <a:gd name="T43" fmla="*/ 691 h 748"/>
                <a:gd name="T44" fmla="*/ 90 w 641"/>
                <a:gd name="T45" fmla="*/ 424 h 748"/>
                <a:gd name="T46" fmla="*/ 185 w 641"/>
                <a:gd name="T47" fmla="*/ 289 h 748"/>
                <a:gd name="T48" fmla="*/ 185 w 641"/>
                <a:gd name="T49" fmla="*/ 289 h 748"/>
                <a:gd name="T50" fmla="*/ 163 w 641"/>
                <a:gd name="T51" fmla="*/ 264 h 748"/>
                <a:gd name="T52" fmla="*/ 155 w 641"/>
                <a:gd name="T53" fmla="*/ 214 h 748"/>
                <a:gd name="T54" fmla="*/ 155 w 641"/>
                <a:gd name="T55" fmla="*/ 207 h 748"/>
                <a:gd name="T56" fmla="*/ 160 w 641"/>
                <a:gd name="T57" fmla="*/ 204 h 748"/>
                <a:gd name="T58" fmla="*/ 164 w 641"/>
                <a:gd name="T59" fmla="*/ 202 h 748"/>
                <a:gd name="T60" fmla="*/ 199 w 641"/>
                <a:gd name="T61" fmla="*/ 47 h 748"/>
                <a:gd name="T62" fmla="*/ 423 w 641"/>
                <a:gd name="T63" fmla="*/ 43 h 748"/>
                <a:gd name="T64" fmla="*/ 466 w 641"/>
                <a:gd name="T65" fmla="*/ 200 h 748"/>
                <a:gd name="T66" fmla="*/ 472 w 641"/>
                <a:gd name="T67" fmla="*/ 204 h 748"/>
                <a:gd name="T68" fmla="*/ 478 w 641"/>
                <a:gd name="T69" fmla="*/ 207 h 748"/>
                <a:gd name="T70" fmla="*/ 478 w 641"/>
                <a:gd name="T71" fmla="*/ 214 h 748"/>
                <a:gd name="T72" fmla="*/ 471 w 641"/>
                <a:gd name="T73" fmla="*/ 263 h 748"/>
                <a:gd name="T74" fmla="*/ 449 w 641"/>
                <a:gd name="T75" fmla="*/ 288 h 748"/>
                <a:gd name="T76" fmla="*/ 328 w 641"/>
                <a:gd name="T77" fmla="*/ 397 h 748"/>
                <a:gd name="T78" fmla="*/ 299 w 641"/>
                <a:gd name="T79" fmla="*/ 395 h 748"/>
                <a:gd name="T80" fmla="*/ 185 w 641"/>
                <a:gd name="T81" fmla="*/ 289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1" h="748">
                  <a:moveTo>
                    <a:pt x="90" y="424"/>
                  </a:moveTo>
                  <a:cubicBezTo>
                    <a:pt x="114" y="424"/>
                    <a:pt x="137" y="424"/>
                    <a:pt x="158" y="424"/>
                  </a:cubicBezTo>
                  <a:cubicBezTo>
                    <a:pt x="178" y="425"/>
                    <a:pt x="194" y="421"/>
                    <a:pt x="205" y="408"/>
                  </a:cubicBezTo>
                  <a:lnTo>
                    <a:pt x="291" y="588"/>
                  </a:lnTo>
                  <a:lnTo>
                    <a:pt x="312" y="475"/>
                  </a:lnTo>
                  <a:lnTo>
                    <a:pt x="297" y="468"/>
                  </a:lnTo>
                  <a:lnTo>
                    <a:pt x="298" y="452"/>
                  </a:lnTo>
                  <a:lnTo>
                    <a:pt x="360" y="452"/>
                  </a:lnTo>
                  <a:lnTo>
                    <a:pt x="360" y="468"/>
                  </a:lnTo>
                  <a:lnTo>
                    <a:pt x="346" y="475"/>
                  </a:lnTo>
                  <a:lnTo>
                    <a:pt x="365" y="583"/>
                  </a:lnTo>
                  <a:lnTo>
                    <a:pt x="439" y="415"/>
                  </a:lnTo>
                  <a:cubicBezTo>
                    <a:pt x="450" y="420"/>
                    <a:pt x="464" y="422"/>
                    <a:pt x="482" y="420"/>
                  </a:cubicBezTo>
                  <a:cubicBezTo>
                    <a:pt x="502" y="420"/>
                    <a:pt x="523" y="420"/>
                    <a:pt x="545" y="420"/>
                  </a:cubicBezTo>
                  <a:cubicBezTo>
                    <a:pt x="604" y="475"/>
                    <a:pt x="641" y="606"/>
                    <a:pt x="632" y="691"/>
                  </a:cubicBezTo>
                  <a:cubicBezTo>
                    <a:pt x="614" y="704"/>
                    <a:pt x="583" y="714"/>
                    <a:pt x="544" y="722"/>
                  </a:cubicBezTo>
                  <a:lnTo>
                    <a:pt x="532" y="681"/>
                  </a:lnTo>
                  <a:lnTo>
                    <a:pt x="504" y="729"/>
                  </a:lnTo>
                  <a:cubicBezTo>
                    <a:pt x="390" y="746"/>
                    <a:pt x="233" y="748"/>
                    <a:pt x="123" y="731"/>
                  </a:cubicBezTo>
                  <a:lnTo>
                    <a:pt x="94" y="681"/>
                  </a:lnTo>
                  <a:lnTo>
                    <a:pt x="81" y="724"/>
                  </a:lnTo>
                  <a:cubicBezTo>
                    <a:pt x="43" y="716"/>
                    <a:pt x="14" y="705"/>
                    <a:pt x="0" y="691"/>
                  </a:cubicBezTo>
                  <a:cubicBezTo>
                    <a:pt x="1" y="616"/>
                    <a:pt x="15" y="489"/>
                    <a:pt x="90" y="424"/>
                  </a:cubicBezTo>
                  <a:close/>
                  <a:moveTo>
                    <a:pt x="185" y="289"/>
                  </a:moveTo>
                  <a:lnTo>
                    <a:pt x="185" y="289"/>
                  </a:lnTo>
                  <a:cubicBezTo>
                    <a:pt x="175" y="284"/>
                    <a:pt x="168" y="275"/>
                    <a:pt x="163" y="264"/>
                  </a:cubicBezTo>
                  <a:cubicBezTo>
                    <a:pt x="157" y="251"/>
                    <a:pt x="155" y="234"/>
                    <a:pt x="155" y="214"/>
                  </a:cubicBezTo>
                  <a:lnTo>
                    <a:pt x="155" y="207"/>
                  </a:lnTo>
                  <a:lnTo>
                    <a:pt x="160" y="204"/>
                  </a:lnTo>
                  <a:cubicBezTo>
                    <a:pt x="162" y="203"/>
                    <a:pt x="163" y="202"/>
                    <a:pt x="164" y="202"/>
                  </a:cubicBezTo>
                  <a:cubicBezTo>
                    <a:pt x="152" y="117"/>
                    <a:pt x="162" y="78"/>
                    <a:pt x="199" y="47"/>
                  </a:cubicBezTo>
                  <a:cubicBezTo>
                    <a:pt x="256" y="0"/>
                    <a:pt x="365" y="0"/>
                    <a:pt x="423" y="43"/>
                  </a:cubicBezTo>
                  <a:cubicBezTo>
                    <a:pt x="463" y="72"/>
                    <a:pt x="477" y="123"/>
                    <a:pt x="466" y="200"/>
                  </a:cubicBezTo>
                  <a:cubicBezTo>
                    <a:pt x="468" y="201"/>
                    <a:pt x="470" y="202"/>
                    <a:pt x="472" y="204"/>
                  </a:cubicBezTo>
                  <a:lnTo>
                    <a:pt x="478" y="207"/>
                  </a:lnTo>
                  <a:lnTo>
                    <a:pt x="478" y="214"/>
                  </a:lnTo>
                  <a:cubicBezTo>
                    <a:pt x="478" y="233"/>
                    <a:pt x="476" y="250"/>
                    <a:pt x="471" y="263"/>
                  </a:cubicBezTo>
                  <a:cubicBezTo>
                    <a:pt x="466" y="275"/>
                    <a:pt x="459" y="283"/>
                    <a:pt x="449" y="288"/>
                  </a:cubicBezTo>
                  <a:cubicBezTo>
                    <a:pt x="434" y="338"/>
                    <a:pt x="381" y="392"/>
                    <a:pt x="328" y="397"/>
                  </a:cubicBezTo>
                  <a:cubicBezTo>
                    <a:pt x="319" y="398"/>
                    <a:pt x="308" y="398"/>
                    <a:pt x="299" y="395"/>
                  </a:cubicBezTo>
                  <a:cubicBezTo>
                    <a:pt x="241" y="374"/>
                    <a:pt x="203" y="350"/>
                    <a:pt x="185" y="289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49" name="文本框 248"/>
          <p:cNvSpPr txBox="1"/>
          <p:nvPr/>
        </p:nvSpPr>
        <p:spPr>
          <a:xfrm>
            <a:off x="6100861" y="5571611"/>
            <a:ext cx="2639728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  <p:sp>
        <p:nvSpPr>
          <p:cNvPr id="250" name="文本框 249"/>
          <p:cNvSpPr txBox="1"/>
          <p:nvPr/>
        </p:nvSpPr>
        <p:spPr>
          <a:xfrm>
            <a:off x="1699412" y="1914258"/>
            <a:ext cx="2578312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  <p:sp>
        <p:nvSpPr>
          <p:cNvPr id="251" name="文本框 250"/>
          <p:cNvSpPr txBox="1"/>
          <p:nvPr/>
        </p:nvSpPr>
        <p:spPr>
          <a:xfrm>
            <a:off x="4848353" y="1859669"/>
            <a:ext cx="2636529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  <p:sp>
        <p:nvSpPr>
          <p:cNvPr id="252" name="文本框 251"/>
          <p:cNvSpPr txBox="1"/>
          <p:nvPr/>
        </p:nvSpPr>
        <p:spPr>
          <a:xfrm>
            <a:off x="2859470" y="5571611"/>
            <a:ext cx="2639728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您的内容打在这里，或者通过复制您的文本后，在此框中选择粘贴并选择只保留文字</a:t>
            </a:r>
          </a:p>
        </p:txBody>
      </p:sp>
    </p:spTree>
    <p:extLst>
      <p:ext uri="{BB962C8B-B14F-4D97-AF65-F5344CB8AC3E}">
        <p14:creationId xmlns:p14="http://schemas.microsoft.com/office/powerpoint/2010/main" val="11303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2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28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decel="28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49" grpId="0"/>
      <p:bldP spid="250" grpId="0"/>
      <p:bldP spid="251" grpId="0"/>
      <p:bldP spid="2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四、单击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pic>
        <p:nvPicPr>
          <p:cNvPr id="5" name="图片占位符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r="3579"/>
          <a:stretch>
            <a:fillRect/>
          </a:stretch>
        </p:blipFill>
        <p:spPr>
          <a:xfrm>
            <a:off x="1195527" y="2221954"/>
            <a:ext cx="2800350" cy="2414092"/>
          </a:xfrm>
          <a:prstGeom prst="rect">
            <a:avLst/>
          </a:prstGeom>
          <a:solidFill>
            <a:srgbClr val="36353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占位符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r="4972"/>
          <a:stretch>
            <a:fillRect/>
          </a:stretch>
        </p:blipFill>
        <p:spPr>
          <a:xfrm>
            <a:off x="4695825" y="2221954"/>
            <a:ext cx="2800350" cy="2414092"/>
          </a:xfrm>
          <a:prstGeom prst="rect">
            <a:avLst/>
          </a:prstGeom>
          <a:solidFill>
            <a:srgbClr val="36353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占位符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6916"/>
          <a:stretch>
            <a:fillRect/>
          </a:stretch>
        </p:blipFill>
        <p:spPr>
          <a:xfrm>
            <a:off x="8196123" y="2221954"/>
            <a:ext cx="2800350" cy="2414092"/>
          </a:xfrm>
          <a:prstGeom prst="rect">
            <a:avLst/>
          </a:prstGeom>
          <a:solidFill>
            <a:srgbClr val="36353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931884" y="4839430"/>
            <a:ext cx="3327636" cy="1229467"/>
            <a:chOff x="881677" y="4819113"/>
            <a:chExt cx="3327636" cy="1229467"/>
          </a:xfrm>
        </p:grpSpPr>
        <p:sp>
          <p:nvSpPr>
            <p:cNvPr id="9" name="矩形 8"/>
            <p:cNvSpPr/>
            <p:nvPr/>
          </p:nvSpPr>
          <p:spPr>
            <a:xfrm>
              <a:off x="881677" y="5171737"/>
              <a:ext cx="3327636" cy="876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</a:rPr>
                <a:t>此处添加详细文本描述，建议与标题相关并符合整体语言风格，建议与标题相关并符合整体语言风格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1424508" y="4819113"/>
              <a:ext cx="2241974" cy="397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标题文字添加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432182" y="4839430"/>
            <a:ext cx="3327636" cy="1252870"/>
            <a:chOff x="881677" y="4819113"/>
            <a:chExt cx="3327636" cy="1252870"/>
          </a:xfrm>
        </p:grpSpPr>
        <p:sp>
          <p:nvSpPr>
            <p:cNvPr id="12" name="矩形 11"/>
            <p:cNvSpPr/>
            <p:nvPr/>
          </p:nvSpPr>
          <p:spPr>
            <a:xfrm>
              <a:off x="881677" y="5171737"/>
              <a:ext cx="3327636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</a:rPr>
                <a:t>此处添加详细文本描述，建议与标题相关并符合整体语言风格，建议与标题相关并符合整体语言风格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1424508" y="4819113"/>
              <a:ext cx="2241974" cy="401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标题文字添加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932480" y="4839430"/>
            <a:ext cx="3327636" cy="1252870"/>
            <a:chOff x="881677" y="4819113"/>
            <a:chExt cx="3327636" cy="1252870"/>
          </a:xfrm>
        </p:grpSpPr>
        <p:sp>
          <p:nvSpPr>
            <p:cNvPr id="15" name="矩形 14"/>
            <p:cNvSpPr/>
            <p:nvPr/>
          </p:nvSpPr>
          <p:spPr>
            <a:xfrm>
              <a:off x="881677" y="5171737"/>
              <a:ext cx="3327636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</a:rPr>
                <a:t>此处添加详细文本描述，建议与标题相关并符合整体语言风格，建议与标题相关并符合整体语言风格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1424508" y="4819113"/>
              <a:ext cx="2241974" cy="401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标题文字添加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981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四、单击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grpSp>
        <p:nvGrpSpPr>
          <p:cNvPr id="5" name="组合 4"/>
          <p:cNvGrpSpPr/>
          <p:nvPr/>
        </p:nvGrpSpPr>
        <p:grpSpPr>
          <a:xfrm>
            <a:off x="7894638" y="2151063"/>
            <a:ext cx="1677987" cy="1989137"/>
            <a:chOff x="7894638" y="2151063"/>
            <a:chExt cx="1677987" cy="1989137"/>
          </a:xfrm>
        </p:grpSpPr>
        <p:sp>
          <p:nvSpPr>
            <p:cNvPr id="6" name="Rounded Rectangle 140"/>
            <p:cNvSpPr>
              <a:spLocks noChangeArrowheads="1"/>
            </p:cNvSpPr>
            <p:nvPr/>
          </p:nvSpPr>
          <p:spPr bwMode="auto">
            <a:xfrm>
              <a:off x="7894638" y="2151063"/>
              <a:ext cx="1677987" cy="1704975"/>
            </a:xfrm>
            <a:prstGeom prst="roundRect">
              <a:avLst>
                <a:gd name="adj" fmla="val 5755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zh-CN" sz="31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7" name="Straight Connector 154"/>
            <p:cNvCxnSpPr>
              <a:cxnSpLocks noChangeShapeType="1"/>
            </p:cNvCxnSpPr>
            <p:nvPr/>
          </p:nvCxnSpPr>
          <p:spPr bwMode="auto">
            <a:xfrm>
              <a:off x="8056563" y="3937000"/>
              <a:ext cx="1354137" cy="0"/>
            </a:xfrm>
            <a:prstGeom prst="line">
              <a:avLst/>
            </a:prstGeom>
            <a:noFill/>
            <a:ln w="19050">
              <a:solidFill>
                <a:srgbClr val="74AC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Isosceles Triangle 155"/>
            <p:cNvSpPr>
              <a:spLocks noChangeArrowheads="1"/>
            </p:cNvSpPr>
            <p:nvPr/>
          </p:nvSpPr>
          <p:spPr bwMode="auto">
            <a:xfrm flipV="1">
              <a:off x="8616950" y="3937000"/>
              <a:ext cx="234950" cy="203200"/>
            </a:xfrm>
            <a:prstGeom prst="triangle">
              <a:avLst>
                <a:gd name="adj" fmla="val 50000"/>
              </a:avLst>
            </a:prstGeom>
            <a:solidFill>
              <a:srgbClr val="74AC40"/>
            </a:solidFill>
            <a:ln w="9525">
              <a:solidFill>
                <a:srgbClr val="74AC4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zh-CN" sz="31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9" name="Straight Connector 157"/>
            <p:cNvCxnSpPr>
              <a:cxnSpLocks noChangeShapeType="1"/>
            </p:cNvCxnSpPr>
            <p:nvPr/>
          </p:nvCxnSpPr>
          <p:spPr bwMode="auto">
            <a:xfrm>
              <a:off x="8056563" y="3260725"/>
              <a:ext cx="1354137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Freeform 91"/>
            <p:cNvSpPr>
              <a:spLocks noEditPoints="1"/>
            </p:cNvSpPr>
            <p:nvPr/>
          </p:nvSpPr>
          <p:spPr bwMode="auto">
            <a:xfrm>
              <a:off x="8416925" y="2443163"/>
              <a:ext cx="633413" cy="635000"/>
            </a:xfrm>
            <a:custGeom>
              <a:avLst/>
              <a:gdLst>
                <a:gd name="T0" fmla="*/ 0 w 62"/>
                <a:gd name="T1" fmla="*/ 2147483647 h 62"/>
                <a:gd name="T2" fmla="*/ 2147483647 w 62"/>
                <a:gd name="T3" fmla="*/ 2147483647 h 62"/>
                <a:gd name="T4" fmla="*/ 2147483647 w 62"/>
                <a:gd name="T5" fmla="*/ 2147483647 h 62"/>
                <a:gd name="T6" fmla="*/ 2147483647 w 62"/>
                <a:gd name="T7" fmla="*/ 2147483647 h 62"/>
                <a:gd name="T8" fmla="*/ 2147483647 w 62"/>
                <a:gd name="T9" fmla="*/ 2147483647 h 62"/>
                <a:gd name="T10" fmla="*/ 2147483647 w 62"/>
                <a:gd name="T11" fmla="*/ 2147483647 h 62"/>
                <a:gd name="T12" fmla="*/ 2147483647 w 62"/>
                <a:gd name="T13" fmla="*/ 2147483647 h 62"/>
                <a:gd name="T14" fmla="*/ 2147483647 w 62"/>
                <a:gd name="T15" fmla="*/ 2147483647 h 62"/>
                <a:gd name="T16" fmla="*/ 2147483647 w 62"/>
                <a:gd name="T17" fmla="*/ 2147483647 h 62"/>
                <a:gd name="T18" fmla="*/ 2147483647 w 62"/>
                <a:gd name="T19" fmla="*/ 2147483647 h 62"/>
                <a:gd name="T20" fmla="*/ 2147483647 w 62"/>
                <a:gd name="T21" fmla="*/ 2147483647 h 62"/>
                <a:gd name="T22" fmla="*/ 2147483647 w 62"/>
                <a:gd name="T23" fmla="*/ 2147483647 h 62"/>
                <a:gd name="T24" fmla="*/ 2147483647 w 62"/>
                <a:gd name="T25" fmla="*/ 2147483647 h 62"/>
                <a:gd name="T26" fmla="*/ 2147483647 w 62"/>
                <a:gd name="T27" fmla="*/ 2147483647 h 62"/>
                <a:gd name="T28" fmla="*/ 2147483647 w 62"/>
                <a:gd name="T29" fmla="*/ 2147483647 h 62"/>
                <a:gd name="T30" fmla="*/ 2147483647 w 62"/>
                <a:gd name="T31" fmla="*/ 2147483647 h 62"/>
                <a:gd name="T32" fmla="*/ 2147483647 w 62"/>
                <a:gd name="T33" fmla="*/ 2147483647 h 62"/>
                <a:gd name="T34" fmla="*/ 2147483647 w 62"/>
                <a:gd name="T35" fmla="*/ 2147483647 h 62"/>
                <a:gd name="T36" fmla="*/ 2147483647 w 62"/>
                <a:gd name="T37" fmla="*/ 2147483647 h 62"/>
                <a:gd name="T38" fmla="*/ 2147483647 w 62"/>
                <a:gd name="T39" fmla="*/ 2147483647 h 62"/>
                <a:gd name="T40" fmla="*/ 2147483647 w 62"/>
                <a:gd name="T41" fmla="*/ 2147483647 h 62"/>
                <a:gd name="T42" fmla="*/ 2147483647 w 62"/>
                <a:gd name="T43" fmla="*/ 2147483647 h 62"/>
                <a:gd name="T44" fmla="*/ 2147483647 w 62"/>
                <a:gd name="T45" fmla="*/ 2147483647 h 62"/>
                <a:gd name="T46" fmla="*/ 2147483647 w 62"/>
                <a:gd name="T47" fmla="*/ 2147483647 h 62"/>
                <a:gd name="T48" fmla="*/ 2147483647 w 62"/>
                <a:gd name="T49" fmla="*/ 2147483647 h 62"/>
                <a:gd name="T50" fmla="*/ 2147483647 w 62"/>
                <a:gd name="T51" fmla="*/ 2147483647 h 62"/>
                <a:gd name="T52" fmla="*/ 2147483647 w 62"/>
                <a:gd name="T53" fmla="*/ 2147483647 h 62"/>
                <a:gd name="T54" fmla="*/ 2147483647 w 62"/>
                <a:gd name="T55" fmla="*/ 2147483647 h 62"/>
                <a:gd name="T56" fmla="*/ 2147483647 w 62"/>
                <a:gd name="T57" fmla="*/ 2147483647 h 62"/>
                <a:gd name="T58" fmla="*/ 2147483647 w 62"/>
                <a:gd name="T59" fmla="*/ 2147483647 h 62"/>
                <a:gd name="T60" fmla="*/ 2147483647 w 62"/>
                <a:gd name="T61" fmla="*/ 2147483647 h 62"/>
                <a:gd name="T62" fmla="*/ 2147483647 w 62"/>
                <a:gd name="T63" fmla="*/ 2147483647 h 62"/>
                <a:gd name="T64" fmla="*/ 2147483647 w 62"/>
                <a:gd name="T65" fmla="*/ 2147483647 h 62"/>
                <a:gd name="T66" fmla="*/ 2147483647 w 62"/>
                <a:gd name="T67" fmla="*/ 2147483647 h 62"/>
                <a:gd name="T68" fmla="*/ 2147483647 w 62"/>
                <a:gd name="T69" fmla="*/ 2147483647 h 62"/>
                <a:gd name="T70" fmla="*/ 2147483647 w 62"/>
                <a:gd name="T71" fmla="*/ 2147483647 h 62"/>
                <a:gd name="T72" fmla="*/ 2147483647 w 62"/>
                <a:gd name="T73" fmla="*/ 2147483647 h 62"/>
                <a:gd name="T74" fmla="*/ 2147483647 w 62"/>
                <a:gd name="T75" fmla="*/ 2147483647 h 62"/>
                <a:gd name="T76" fmla="*/ 2147483647 w 62"/>
                <a:gd name="T77" fmla="*/ 2147483647 h 62"/>
                <a:gd name="T78" fmla="*/ 2147483647 w 62"/>
                <a:gd name="T79" fmla="*/ 2147483647 h 62"/>
                <a:gd name="T80" fmla="*/ 2147483647 w 62"/>
                <a:gd name="T81" fmla="*/ 2147483647 h 62"/>
                <a:gd name="T82" fmla="*/ 2147483647 w 62"/>
                <a:gd name="T83" fmla="*/ 2147483647 h 62"/>
                <a:gd name="T84" fmla="*/ 2147483647 w 62"/>
                <a:gd name="T85" fmla="*/ 2147483647 h 62"/>
                <a:gd name="T86" fmla="*/ 2147483647 w 62"/>
                <a:gd name="T87" fmla="*/ 2147483647 h 62"/>
                <a:gd name="T88" fmla="*/ 2147483647 w 62"/>
                <a:gd name="T89" fmla="*/ 2147483647 h 62"/>
                <a:gd name="T90" fmla="*/ 2147483647 w 62"/>
                <a:gd name="T91" fmla="*/ 2147483647 h 62"/>
                <a:gd name="T92" fmla="*/ 2147483647 w 62"/>
                <a:gd name="T93" fmla="*/ 2147483647 h 62"/>
                <a:gd name="T94" fmla="*/ 2147483647 w 62"/>
                <a:gd name="T95" fmla="*/ 2147483647 h 62"/>
                <a:gd name="T96" fmla="*/ 2147483647 w 62"/>
                <a:gd name="T97" fmla="*/ 2147483647 h 62"/>
                <a:gd name="T98" fmla="*/ 2147483647 w 62"/>
                <a:gd name="T99" fmla="*/ 2147483647 h 62"/>
                <a:gd name="T100" fmla="*/ 2147483647 w 62"/>
                <a:gd name="T101" fmla="*/ 2147483647 h 62"/>
                <a:gd name="T102" fmla="*/ 2147483647 w 62"/>
                <a:gd name="T103" fmla="*/ 2147483647 h 62"/>
                <a:gd name="T104" fmla="*/ 2147483647 w 62"/>
                <a:gd name="T105" fmla="*/ 2147483647 h 62"/>
                <a:gd name="T106" fmla="*/ 2147483647 w 62"/>
                <a:gd name="T107" fmla="*/ 2147483647 h 62"/>
                <a:gd name="T108" fmla="*/ 2147483647 w 62"/>
                <a:gd name="T109" fmla="*/ 2147483647 h 62"/>
                <a:gd name="T110" fmla="*/ 2147483647 w 62"/>
                <a:gd name="T111" fmla="*/ 2147483647 h 62"/>
                <a:gd name="T112" fmla="*/ 2147483647 w 62"/>
                <a:gd name="T113" fmla="*/ 2147483647 h 62"/>
                <a:gd name="T114" fmla="*/ 2147483647 w 62"/>
                <a:gd name="T115" fmla="*/ 2147483647 h 62"/>
                <a:gd name="T116" fmla="*/ 2147483647 w 62"/>
                <a:gd name="T117" fmla="*/ 2147483647 h 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2" h="62">
                  <a:moveTo>
                    <a:pt x="62" y="31"/>
                  </a:moveTo>
                  <a:cubicBezTo>
                    <a:pt x="62" y="48"/>
                    <a:pt x="48" y="62"/>
                    <a:pt x="31" y="62"/>
                  </a:cubicBez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lose/>
                  <a:moveTo>
                    <a:pt x="41" y="22"/>
                  </a:moveTo>
                  <a:cubicBezTo>
                    <a:pt x="42" y="22"/>
                    <a:pt x="42" y="21"/>
                    <a:pt x="42" y="21"/>
                  </a:cubicBezTo>
                  <a:cubicBezTo>
                    <a:pt x="42" y="21"/>
                    <a:pt x="42" y="21"/>
                    <a:pt x="43" y="21"/>
                  </a:cubicBezTo>
                  <a:cubicBezTo>
                    <a:pt x="43" y="20"/>
                    <a:pt x="44" y="20"/>
                    <a:pt x="45" y="20"/>
                  </a:cubicBezTo>
                  <a:cubicBezTo>
                    <a:pt x="46" y="20"/>
                    <a:pt x="46" y="20"/>
                    <a:pt x="47" y="21"/>
                  </a:cubicBezTo>
                  <a:cubicBezTo>
                    <a:pt x="47" y="20"/>
                    <a:pt x="48" y="20"/>
                    <a:pt x="48" y="20"/>
                  </a:cubicBezTo>
                  <a:cubicBezTo>
                    <a:pt x="48" y="19"/>
                    <a:pt x="49" y="19"/>
                    <a:pt x="49" y="19"/>
                  </a:cubicBezTo>
                  <a:cubicBezTo>
                    <a:pt x="49" y="19"/>
                    <a:pt x="49" y="18"/>
                    <a:pt x="49" y="18"/>
                  </a:cubicBezTo>
                  <a:cubicBezTo>
                    <a:pt x="49" y="18"/>
                    <a:pt x="48" y="1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6" y="16"/>
                    <a:pt x="46" y="16"/>
                  </a:cubicBezTo>
                  <a:cubicBezTo>
                    <a:pt x="46" y="15"/>
                    <a:pt x="45" y="15"/>
                    <a:pt x="45" y="15"/>
                  </a:cubicBezTo>
                  <a:cubicBezTo>
                    <a:pt x="45" y="15"/>
                    <a:pt x="45" y="14"/>
                    <a:pt x="45" y="14"/>
                  </a:cubicBezTo>
                  <a:cubicBezTo>
                    <a:pt x="44" y="14"/>
                    <a:pt x="44" y="15"/>
                    <a:pt x="44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2" y="15"/>
                  </a:cubicBezTo>
                  <a:cubicBezTo>
                    <a:pt x="43" y="15"/>
                    <a:pt x="42" y="15"/>
                    <a:pt x="42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1" y="13"/>
                    <a:pt x="40" y="13"/>
                  </a:cubicBezTo>
                  <a:cubicBezTo>
                    <a:pt x="40" y="12"/>
                    <a:pt x="38" y="12"/>
                    <a:pt x="38" y="12"/>
                  </a:cubicBezTo>
                  <a:cubicBezTo>
                    <a:pt x="37" y="13"/>
                    <a:pt x="38" y="13"/>
                    <a:pt x="38" y="14"/>
                  </a:cubicBezTo>
                  <a:cubicBezTo>
                    <a:pt x="38" y="14"/>
                    <a:pt x="37" y="14"/>
                    <a:pt x="37" y="15"/>
                  </a:cubicBezTo>
                  <a:cubicBezTo>
                    <a:pt x="37" y="15"/>
                    <a:pt x="38" y="15"/>
                    <a:pt x="38" y="16"/>
                  </a:cubicBezTo>
                  <a:cubicBezTo>
                    <a:pt x="38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9"/>
                  </a:cubicBezTo>
                  <a:cubicBezTo>
                    <a:pt x="38" y="19"/>
                    <a:pt x="37" y="19"/>
                    <a:pt x="37" y="19"/>
                  </a:cubicBezTo>
                  <a:cubicBezTo>
                    <a:pt x="36" y="20"/>
                    <a:pt x="35" y="19"/>
                    <a:pt x="35" y="18"/>
                  </a:cubicBezTo>
                  <a:cubicBezTo>
                    <a:pt x="35" y="18"/>
                    <a:pt x="35" y="17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3" y="16"/>
                    <a:pt x="32" y="16"/>
                    <a:pt x="32" y="16"/>
                  </a:cubicBezTo>
                  <a:cubicBezTo>
                    <a:pt x="31" y="16"/>
                    <a:pt x="30" y="16"/>
                    <a:pt x="29" y="16"/>
                  </a:cubicBezTo>
                  <a:cubicBezTo>
                    <a:pt x="30" y="16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30" y="11"/>
                    <a:pt x="30" y="11"/>
                  </a:cubicBezTo>
                  <a:cubicBezTo>
                    <a:pt x="31" y="12"/>
                    <a:pt x="31" y="12"/>
                    <a:pt x="32" y="11"/>
                  </a:cubicBezTo>
                  <a:cubicBezTo>
                    <a:pt x="32" y="11"/>
                    <a:pt x="32" y="10"/>
                    <a:pt x="33" y="10"/>
                  </a:cubicBezTo>
                  <a:cubicBezTo>
                    <a:pt x="33" y="9"/>
                    <a:pt x="34" y="10"/>
                    <a:pt x="35" y="10"/>
                  </a:cubicBezTo>
                  <a:cubicBezTo>
                    <a:pt x="35" y="10"/>
                    <a:pt x="35" y="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4" y="7"/>
                    <a:pt x="33" y="8"/>
                    <a:pt x="34" y="8"/>
                  </a:cubicBezTo>
                  <a:cubicBezTo>
                    <a:pt x="34" y="8"/>
                    <a:pt x="33" y="10"/>
                    <a:pt x="32" y="9"/>
                  </a:cubicBezTo>
                  <a:cubicBezTo>
                    <a:pt x="32" y="9"/>
                    <a:pt x="32" y="8"/>
                    <a:pt x="31" y="8"/>
                  </a:cubicBezTo>
                  <a:cubicBezTo>
                    <a:pt x="31" y="8"/>
                    <a:pt x="31" y="8"/>
                    <a:pt x="31" y="9"/>
                  </a:cubicBezTo>
                  <a:cubicBezTo>
                    <a:pt x="31" y="8"/>
                    <a:pt x="30" y="8"/>
                    <a:pt x="29" y="8"/>
                  </a:cubicBezTo>
                  <a:cubicBezTo>
                    <a:pt x="30" y="7"/>
                    <a:pt x="29" y="7"/>
                    <a:pt x="29" y="7"/>
                  </a:cubicBezTo>
                  <a:cubicBezTo>
                    <a:pt x="29" y="6"/>
                    <a:pt x="28" y="6"/>
                    <a:pt x="27" y="6"/>
                  </a:cubicBezTo>
                  <a:cubicBezTo>
                    <a:pt x="27" y="7"/>
                    <a:pt x="28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8" y="9"/>
                    <a:pt x="28" y="9"/>
                  </a:cubicBezTo>
                  <a:cubicBezTo>
                    <a:pt x="28" y="9"/>
                    <a:pt x="28" y="10"/>
                    <a:pt x="28" y="10"/>
                  </a:cubicBezTo>
                  <a:cubicBezTo>
                    <a:pt x="27" y="10"/>
                    <a:pt x="27" y="9"/>
                    <a:pt x="27" y="9"/>
                  </a:cubicBezTo>
                  <a:cubicBezTo>
                    <a:pt x="28" y="9"/>
                    <a:pt x="26" y="9"/>
                    <a:pt x="26" y="9"/>
                  </a:cubicBezTo>
                  <a:cubicBezTo>
                    <a:pt x="25" y="9"/>
                    <a:pt x="24" y="9"/>
                    <a:pt x="24" y="9"/>
                  </a:cubicBezTo>
                  <a:cubicBezTo>
                    <a:pt x="24" y="8"/>
                    <a:pt x="24" y="7"/>
                    <a:pt x="24" y="8"/>
                  </a:cubicBezTo>
                  <a:cubicBezTo>
                    <a:pt x="24" y="7"/>
                    <a:pt x="23" y="7"/>
                    <a:pt x="23" y="7"/>
                  </a:cubicBezTo>
                  <a:cubicBezTo>
                    <a:pt x="22" y="7"/>
                    <a:pt x="21" y="8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0" y="8"/>
                    <a:pt x="20" y="8"/>
                    <a:pt x="21" y="8"/>
                  </a:cubicBezTo>
                  <a:cubicBezTo>
                    <a:pt x="21" y="8"/>
                    <a:pt x="22" y="7"/>
                    <a:pt x="22" y="8"/>
                  </a:cubicBezTo>
                  <a:cubicBezTo>
                    <a:pt x="22" y="8"/>
                    <a:pt x="23" y="8"/>
                    <a:pt x="23" y="8"/>
                  </a:cubicBezTo>
                  <a:cubicBezTo>
                    <a:pt x="23" y="8"/>
                    <a:pt x="23" y="8"/>
                    <a:pt x="23" y="9"/>
                  </a:cubicBezTo>
                  <a:cubicBezTo>
                    <a:pt x="23" y="8"/>
                    <a:pt x="23" y="9"/>
                    <a:pt x="22" y="9"/>
                  </a:cubicBezTo>
                  <a:cubicBezTo>
                    <a:pt x="22" y="9"/>
                    <a:pt x="21" y="9"/>
                    <a:pt x="21" y="9"/>
                  </a:cubicBezTo>
                  <a:cubicBezTo>
                    <a:pt x="21" y="9"/>
                    <a:pt x="22" y="10"/>
                    <a:pt x="22" y="10"/>
                  </a:cubicBezTo>
                  <a:cubicBezTo>
                    <a:pt x="21" y="9"/>
                    <a:pt x="21" y="9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5" y="11"/>
                    <a:pt x="12" y="14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3" y="20"/>
                    <a:pt x="13" y="21"/>
                  </a:cubicBezTo>
                  <a:cubicBezTo>
                    <a:pt x="13" y="21"/>
                    <a:pt x="13" y="21"/>
                    <a:pt x="14" y="21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3" y="22"/>
                    <a:pt x="12" y="21"/>
                    <a:pt x="12" y="22"/>
                  </a:cubicBezTo>
                  <a:cubicBezTo>
                    <a:pt x="12" y="22"/>
                    <a:pt x="12" y="23"/>
                    <a:pt x="13" y="23"/>
                  </a:cubicBezTo>
                  <a:cubicBezTo>
                    <a:pt x="12" y="23"/>
                    <a:pt x="12" y="25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3" y="28"/>
                    <a:pt x="13" y="28"/>
                  </a:cubicBezTo>
                  <a:cubicBezTo>
                    <a:pt x="13" y="28"/>
                    <a:pt x="14" y="30"/>
                    <a:pt x="15" y="30"/>
                  </a:cubicBezTo>
                  <a:cubicBezTo>
                    <a:pt x="15" y="30"/>
                    <a:pt x="16" y="31"/>
                    <a:pt x="16" y="31"/>
                  </a:cubicBezTo>
                  <a:cubicBezTo>
                    <a:pt x="17" y="32"/>
                    <a:pt x="17" y="33"/>
                    <a:pt x="17" y="33"/>
                  </a:cubicBezTo>
                  <a:cubicBezTo>
                    <a:pt x="17" y="34"/>
                    <a:pt x="18" y="34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9" y="35"/>
                    <a:pt x="19" y="36"/>
                  </a:cubicBezTo>
                  <a:cubicBezTo>
                    <a:pt x="19" y="36"/>
                    <a:pt x="19" y="37"/>
                    <a:pt x="19" y="37"/>
                  </a:cubicBezTo>
                  <a:cubicBezTo>
                    <a:pt x="20" y="36"/>
                    <a:pt x="19" y="35"/>
                    <a:pt x="18" y="34"/>
                  </a:cubicBezTo>
                  <a:cubicBezTo>
                    <a:pt x="18" y="34"/>
                    <a:pt x="18" y="34"/>
                    <a:pt x="18" y="33"/>
                  </a:cubicBezTo>
                  <a:cubicBezTo>
                    <a:pt x="18" y="33"/>
                    <a:pt x="18" y="32"/>
                    <a:pt x="17" y="32"/>
                  </a:cubicBezTo>
                  <a:cubicBezTo>
                    <a:pt x="18" y="32"/>
                    <a:pt x="18" y="32"/>
                    <a:pt x="18" y="33"/>
                  </a:cubicBezTo>
                  <a:cubicBezTo>
                    <a:pt x="18" y="33"/>
                    <a:pt x="20" y="35"/>
                    <a:pt x="20" y="35"/>
                  </a:cubicBezTo>
                  <a:cubicBezTo>
                    <a:pt x="20" y="35"/>
                    <a:pt x="21" y="37"/>
                    <a:pt x="21" y="37"/>
                  </a:cubicBezTo>
                  <a:cubicBezTo>
                    <a:pt x="21" y="37"/>
                    <a:pt x="22" y="37"/>
                    <a:pt x="22" y="38"/>
                  </a:cubicBezTo>
                  <a:cubicBezTo>
                    <a:pt x="22" y="38"/>
                    <a:pt x="22" y="39"/>
                    <a:pt x="23" y="40"/>
                  </a:cubicBezTo>
                  <a:cubicBezTo>
                    <a:pt x="23" y="41"/>
                    <a:pt x="24" y="41"/>
                    <a:pt x="25" y="41"/>
                  </a:cubicBezTo>
                  <a:cubicBezTo>
                    <a:pt x="25" y="42"/>
                    <a:pt x="26" y="42"/>
                    <a:pt x="26" y="42"/>
                  </a:cubicBezTo>
                  <a:cubicBezTo>
                    <a:pt x="27" y="43"/>
                    <a:pt x="27" y="42"/>
                    <a:pt x="28" y="42"/>
                  </a:cubicBezTo>
                  <a:cubicBezTo>
                    <a:pt x="29" y="42"/>
                    <a:pt x="29" y="43"/>
                    <a:pt x="30" y="44"/>
                  </a:cubicBezTo>
                  <a:cubicBezTo>
                    <a:pt x="31" y="44"/>
                    <a:pt x="32" y="44"/>
                    <a:pt x="32" y="44"/>
                  </a:cubicBezTo>
                  <a:cubicBezTo>
                    <a:pt x="32" y="44"/>
                    <a:pt x="33" y="46"/>
                    <a:pt x="33" y="46"/>
                  </a:cubicBezTo>
                  <a:cubicBezTo>
                    <a:pt x="34" y="46"/>
                    <a:pt x="34" y="47"/>
                    <a:pt x="35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7"/>
                    <a:pt x="36" y="48"/>
                    <a:pt x="36" y="48"/>
                  </a:cubicBezTo>
                  <a:cubicBezTo>
                    <a:pt x="36" y="48"/>
                    <a:pt x="36" y="47"/>
                    <a:pt x="36" y="47"/>
                  </a:cubicBezTo>
                  <a:cubicBezTo>
                    <a:pt x="36" y="47"/>
                    <a:pt x="35" y="47"/>
                    <a:pt x="34" y="46"/>
                  </a:cubicBezTo>
                  <a:cubicBezTo>
                    <a:pt x="34" y="46"/>
                    <a:pt x="34" y="45"/>
                    <a:pt x="34" y="45"/>
                  </a:cubicBezTo>
                  <a:cubicBezTo>
                    <a:pt x="35" y="45"/>
                    <a:pt x="35" y="44"/>
                    <a:pt x="34" y="43"/>
                  </a:cubicBezTo>
                  <a:cubicBezTo>
                    <a:pt x="34" y="43"/>
                    <a:pt x="34" y="43"/>
                    <a:pt x="34" y="42"/>
                  </a:cubicBezTo>
                  <a:cubicBezTo>
                    <a:pt x="33" y="43"/>
                    <a:pt x="33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2" y="43"/>
                    <a:pt x="32" y="42"/>
                  </a:cubicBezTo>
                  <a:cubicBezTo>
                    <a:pt x="32" y="42"/>
                    <a:pt x="32" y="41"/>
                    <a:pt x="32" y="41"/>
                  </a:cubicBezTo>
                  <a:cubicBezTo>
                    <a:pt x="32" y="40"/>
                    <a:pt x="33" y="39"/>
                    <a:pt x="32" y="39"/>
                  </a:cubicBezTo>
                  <a:cubicBezTo>
                    <a:pt x="31" y="39"/>
                    <a:pt x="31" y="39"/>
                    <a:pt x="31" y="40"/>
                  </a:cubicBezTo>
                  <a:cubicBezTo>
                    <a:pt x="30" y="40"/>
                    <a:pt x="30" y="40"/>
                    <a:pt x="30" y="41"/>
                  </a:cubicBezTo>
                  <a:cubicBezTo>
                    <a:pt x="30" y="41"/>
                    <a:pt x="28" y="41"/>
                    <a:pt x="28" y="41"/>
                  </a:cubicBezTo>
                  <a:cubicBezTo>
                    <a:pt x="27" y="40"/>
                    <a:pt x="27" y="39"/>
                    <a:pt x="27" y="38"/>
                  </a:cubicBezTo>
                  <a:cubicBezTo>
                    <a:pt x="27" y="37"/>
                    <a:pt x="27" y="36"/>
                    <a:pt x="27" y="35"/>
                  </a:cubicBezTo>
                  <a:cubicBezTo>
                    <a:pt x="27" y="35"/>
                    <a:pt x="27" y="34"/>
                    <a:pt x="2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9" y="33"/>
                    <a:pt x="30" y="34"/>
                  </a:cubicBezTo>
                  <a:cubicBezTo>
                    <a:pt x="30" y="34"/>
                    <a:pt x="31" y="34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2" y="33"/>
                  </a:cubicBezTo>
                  <a:cubicBezTo>
                    <a:pt x="32" y="33"/>
                    <a:pt x="33" y="33"/>
                    <a:pt x="33" y="33"/>
                  </a:cubicBezTo>
                  <a:cubicBezTo>
                    <a:pt x="34" y="34"/>
                    <a:pt x="34" y="34"/>
                    <a:pt x="34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5"/>
                    <a:pt x="35" y="36"/>
                    <a:pt x="36" y="36"/>
                  </a:cubicBezTo>
                  <a:cubicBezTo>
                    <a:pt x="36" y="37"/>
                    <a:pt x="36" y="35"/>
                    <a:pt x="36" y="35"/>
                  </a:cubicBezTo>
                  <a:cubicBezTo>
                    <a:pt x="36" y="35"/>
                    <a:pt x="36" y="33"/>
                    <a:pt x="36" y="33"/>
                  </a:cubicBezTo>
                  <a:cubicBezTo>
                    <a:pt x="35" y="33"/>
                    <a:pt x="35" y="32"/>
                    <a:pt x="36" y="31"/>
                  </a:cubicBezTo>
                  <a:cubicBezTo>
                    <a:pt x="36" y="31"/>
                    <a:pt x="37" y="31"/>
                    <a:pt x="37" y="31"/>
                  </a:cubicBezTo>
                  <a:cubicBezTo>
                    <a:pt x="38" y="30"/>
                    <a:pt x="38" y="30"/>
                    <a:pt x="38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9"/>
                    <a:pt x="38" y="28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7"/>
                    <a:pt x="38" y="27"/>
                  </a:cubicBezTo>
                  <a:cubicBezTo>
                    <a:pt x="39" y="28"/>
                    <a:pt x="40" y="27"/>
                    <a:pt x="39" y="26"/>
                  </a:cubicBezTo>
                  <a:cubicBezTo>
                    <a:pt x="40" y="26"/>
                    <a:pt x="41" y="26"/>
                    <a:pt x="41" y="26"/>
                  </a:cubicBezTo>
                  <a:cubicBezTo>
                    <a:pt x="41" y="26"/>
                    <a:pt x="41" y="25"/>
                    <a:pt x="41" y="25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4"/>
                    <a:pt x="43" y="24"/>
                    <a:pt x="43" y="23"/>
                  </a:cubicBezTo>
                  <a:cubicBezTo>
                    <a:pt x="44" y="24"/>
                    <a:pt x="45" y="23"/>
                    <a:pt x="44" y="22"/>
                  </a:cubicBezTo>
                  <a:cubicBezTo>
                    <a:pt x="44" y="22"/>
                    <a:pt x="44" y="22"/>
                    <a:pt x="43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3" y="21"/>
                    <a:pt x="43" y="21"/>
                    <a:pt x="42" y="21"/>
                  </a:cubicBezTo>
                  <a:cubicBezTo>
                    <a:pt x="42" y="22"/>
                    <a:pt x="42" y="22"/>
                    <a:pt x="41" y="22"/>
                  </a:cubicBezTo>
                  <a:close/>
                  <a:moveTo>
                    <a:pt x="50" y="49"/>
                  </a:moveTo>
                  <a:cubicBezTo>
                    <a:pt x="50" y="49"/>
                    <a:pt x="49" y="49"/>
                    <a:pt x="49" y="49"/>
                  </a:cubicBezTo>
                  <a:cubicBezTo>
                    <a:pt x="49" y="49"/>
                    <a:pt x="48" y="48"/>
                    <a:pt x="48" y="48"/>
                  </a:cubicBezTo>
                  <a:cubicBezTo>
                    <a:pt x="48" y="48"/>
                    <a:pt x="47" y="47"/>
                    <a:pt x="47" y="47"/>
                  </a:cubicBezTo>
                  <a:cubicBezTo>
                    <a:pt x="46" y="46"/>
                    <a:pt x="46" y="46"/>
                    <a:pt x="45" y="46"/>
                  </a:cubicBezTo>
                  <a:cubicBezTo>
                    <a:pt x="45" y="46"/>
                    <a:pt x="44" y="47"/>
                    <a:pt x="44" y="47"/>
                  </a:cubicBezTo>
                  <a:cubicBezTo>
                    <a:pt x="44" y="46"/>
                    <a:pt x="43" y="46"/>
                    <a:pt x="43" y="46"/>
                  </a:cubicBezTo>
                  <a:cubicBezTo>
                    <a:pt x="42" y="46"/>
                    <a:pt x="42" y="45"/>
                    <a:pt x="41" y="46"/>
                  </a:cubicBezTo>
                  <a:cubicBezTo>
                    <a:pt x="41" y="46"/>
                    <a:pt x="41" y="46"/>
                    <a:pt x="41" y="47"/>
                  </a:cubicBezTo>
                  <a:cubicBezTo>
                    <a:pt x="40" y="46"/>
                    <a:pt x="41" y="46"/>
                    <a:pt x="41" y="45"/>
                  </a:cubicBezTo>
                  <a:cubicBezTo>
                    <a:pt x="40" y="45"/>
                    <a:pt x="39" y="46"/>
                    <a:pt x="39" y="46"/>
                  </a:cubicBezTo>
                  <a:cubicBezTo>
                    <a:pt x="39" y="46"/>
                    <a:pt x="39" y="46"/>
                    <a:pt x="38" y="46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8" y="47"/>
                    <a:pt x="37" y="47"/>
                    <a:pt x="37" y="47"/>
                  </a:cubicBezTo>
                  <a:cubicBezTo>
                    <a:pt x="37" y="48"/>
                    <a:pt x="37" y="49"/>
                    <a:pt x="37" y="50"/>
                  </a:cubicBezTo>
                  <a:cubicBezTo>
                    <a:pt x="38" y="50"/>
                    <a:pt x="37" y="51"/>
                    <a:pt x="37" y="52"/>
                  </a:cubicBezTo>
                  <a:cubicBezTo>
                    <a:pt x="37" y="52"/>
                    <a:pt x="36" y="53"/>
                    <a:pt x="36" y="53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5"/>
                    <a:pt x="36" y="55"/>
                    <a:pt x="36" y="56"/>
                  </a:cubicBezTo>
                  <a:cubicBezTo>
                    <a:pt x="36" y="56"/>
                    <a:pt x="36" y="56"/>
                    <a:pt x="36" y="57"/>
                  </a:cubicBezTo>
                  <a:cubicBezTo>
                    <a:pt x="41" y="56"/>
                    <a:pt x="46" y="53"/>
                    <a:pt x="50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11" name="TextBox 13"/>
            <p:cNvSpPr txBox="1">
              <a:spLocks noChangeArrowheads="1"/>
            </p:cNvSpPr>
            <p:nvPr/>
          </p:nvSpPr>
          <p:spPr bwMode="auto">
            <a:xfrm>
              <a:off x="8256588" y="3427413"/>
              <a:ext cx="94138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添加标题</a:t>
              </a:r>
              <a:endParaRPr lang="en-US" altLang="zh-CN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809875" y="2554288"/>
            <a:ext cx="14319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275388" y="2554288"/>
            <a:ext cx="14319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763125" y="2554288"/>
            <a:ext cx="14319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1112838" y="4483100"/>
            <a:ext cx="1431925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4578350" y="4483100"/>
            <a:ext cx="1431925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8066088" y="4483100"/>
            <a:ext cx="1431925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98525" y="2151063"/>
            <a:ext cx="1679575" cy="1989137"/>
            <a:chOff x="898525" y="2151063"/>
            <a:chExt cx="1679575" cy="1989137"/>
          </a:xfrm>
        </p:grpSpPr>
        <p:sp>
          <p:nvSpPr>
            <p:cNvPr id="19" name="Rounded Rectangle 5"/>
            <p:cNvSpPr>
              <a:spLocks noChangeArrowheads="1"/>
            </p:cNvSpPr>
            <p:nvPr/>
          </p:nvSpPr>
          <p:spPr bwMode="auto">
            <a:xfrm>
              <a:off x="898525" y="2151063"/>
              <a:ext cx="1679575" cy="1704975"/>
            </a:xfrm>
            <a:prstGeom prst="roundRect">
              <a:avLst>
                <a:gd name="adj" fmla="val 5755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zh-CN" sz="31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20" name="Straight Connector 17"/>
            <p:cNvCxnSpPr>
              <a:cxnSpLocks noChangeShapeType="1"/>
            </p:cNvCxnSpPr>
            <p:nvPr/>
          </p:nvCxnSpPr>
          <p:spPr bwMode="auto">
            <a:xfrm>
              <a:off x="1062038" y="3260725"/>
              <a:ext cx="1354137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24"/>
            <p:cNvCxnSpPr>
              <a:cxnSpLocks noChangeShapeType="1"/>
            </p:cNvCxnSpPr>
            <p:nvPr/>
          </p:nvCxnSpPr>
          <p:spPr bwMode="auto">
            <a:xfrm>
              <a:off x="1062038" y="3937000"/>
              <a:ext cx="1354137" cy="0"/>
            </a:xfrm>
            <a:prstGeom prst="line">
              <a:avLst/>
            </a:prstGeom>
            <a:noFill/>
            <a:ln w="19050">
              <a:solidFill>
                <a:srgbClr val="74AC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Isosceles Triangle 27"/>
            <p:cNvSpPr>
              <a:spLocks noChangeArrowheads="1"/>
            </p:cNvSpPr>
            <p:nvPr/>
          </p:nvSpPr>
          <p:spPr bwMode="auto">
            <a:xfrm flipV="1">
              <a:off x="1620838" y="3937000"/>
              <a:ext cx="234950" cy="203200"/>
            </a:xfrm>
            <a:prstGeom prst="triangle">
              <a:avLst>
                <a:gd name="adj" fmla="val 50000"/>
              </a:avLst>
            </a:prstGeom>
            <a:solidFill>
              <a:srgbClr val="74AC40"/>
            </a:solidFill>
            <a:ln w="9525">
              <a:solidFill>
                <a:srgbClr val="74AC4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zh-CN" sz="31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TextBox 13"/>
            <p:cNvSpPr txBox="1">
              <a:spLocks noChangeArrowheads="1"/>
            </p:cNvSpPr>
            <p:nvPr/>
          </p:nvSpPr>
          <p:spPr bwMode="auto">
            <a:xfrm>
              <a:off x="1268413" y="3427413"/>
              <a:ext cx="94138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添加标题</a:t>
              </a:r>
              <a:endParaRPr lang="en-US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1400175" y="2425700"/>
              <a:ext cx="669925" cy="673100"/>
            </a:xfrm>
            <a:custGeom>
              <a:avLst/>
              <a:gdLst>
                <a:gd name="T0" fmla="*/ 2147483647 w 199"/>
                <a:gd name="T1" fmla="*/ 2147483647 h 200"/>
                <a:gd name="T2" fmla="*/ 2147483647 w 199"/>
                <a:gd name="T3" fmla="*/ 2147483647 h 200"/>
                <a:gd name="T4" fmla="*/ 2147483647 w 199"/>
                <a:gd name="T5" fmla="*/ 2147483647 h 200"/>
                <a:gd name="T6" fmla="*/ 2147483647 w 199"/>
                <a:gd name="T7" fmla="*/ 2147483647 h 200"/>
                <a:gd name="T8" fmla="*/ 2147483647 w 199"/>
                <a:gd name="T9" fmla="*/ 2147483647 h 200"/>
                <a:gd name="T10" fmla="*/ 2147483647 w 199"/>
                <a:gd name="T11" fmla="*/ 2147483647 h 200"/>
                <a:gd name="T12" fmla="*/ 2147483647 w 199"/>
                <a:gd name="T13" fmla="*/ 2147483647 h 200"/>
                <a:gd name="T14" fmla="*/ 2147483647 w 199"/>
                <a:gd name="T15" fmla="*/ 2147483647 h 200"/>
                <a:gd name="T16" fmla="*/ 2147483647 w 199"/>
                <a:gd name="T17" fmla="*/ 2147483647 h 200"/>
                <a:gd name="T18" fmla="*/ 2147483647 w 199"/>
                <a:gd name="T19" fmla="*/ 2147483647 h 200"/>
                <a:gd name="T20" fmla="*/ 2147483647 w 199"/>
                <a:gd name="T21" fmla="*/ 2147483647 h 200"/>
                <a:gd name="T22" fmla="*/ 2147483647 w 199"/>
                <a:gd name="T23" fmla="*/ 2147483647 h 200"/>
                <a:gd name="T24" fmla="*/ 2147483647 w 199"/>
                <a:gd name="T25" fmla="*/ 2147483647 h 200"/>
                <a:gd name="T26" fmla="*/ 2147483647 w 199"/>
                <a:gd name="T27" fmla="*/ 2147483647 h 200"/>
                <a:gd name="T28" fmla="*/ 2147483647 w 199"/>
                <a:gd name="T29" fmla="*/ 2147483647 h 200"/>
                <a:gd name="T30" fmla="*/ 2147483647 w 199"/>
                <a:gd name="T31" fmla="*/ 2147483647 h 200"/>
                <a:gd name="T32" fmla="*/ 2147483647 w 199"/>
                <a:gd name="T33" fmla="*/ 2147483647 h 200"/>
                <a:gd name="T34" fmla="*/ 2147483647 w 199"/>
                <a:gd name="T35" fmla="*/ 2147483647 h 200"/>
                <a:gd name="T36" fmla="*/ 2147483647 w 199"/>
                <a:gd name="T37" fmla="*/ 2147483647 h 200"/>
                <a:gd name="T38" fmla="*/ 2147483647 w 199"/>
                <a:gd name="T39" fmla="*/ 2147483647 h 200"/>
                <a:gd name="T40" fmla="*/ 2147483647 w 199"/>
                <a:gd name="T41" fmla="*/ 2147483647 h 200"/>
                <a:gd name="T42" fmla="*/ 2147483647 w 199"/>
                <a:gd name="T43" fmla="*/ 2147483647 h 200"/>
                <a:gd name="T44" fmla="*/ 2147483647 w 199"/>
                <a:gd name="T45" fmla="*/ 2147483647 h 200"/>
                <a:gd name="T46" fmla="*/ 2147483647 w 199"/>
                <a:gd name="T47" fmla="*/ 2147483647 h 200"/>
                <a:gd name="T48" fmla="*/ 2147483647 w 199"/>
                <a:gd name="T49" fmla="*/ 2147483647 h 200"/>
                <a:gd name="T50" fmla="*/ 2147483647 w 199"/>
                <a:gd name="T51" fmla="*/ 2147483647 h 200"/>
                <a:gd name="T52" fmla="*/ 2147483647 w 199"/>
                <a:gd name="T53" fmla="*/ 2147483647 h 200"/>
                <a:gd name="T54" fmla="*/ 2147483647 w 199"/>
                <a:gd name="T55" fmla="*/ 2147483647 h 200"/>
                <a:gd name="T56" fmla="*/ 2147483647 w 199"/>
                <a:gd name="T57" fmla="*/ 2147483647 h 200"/>
                <a:gd name="T58" fmla="*/ 2147483647 w 199"/>
                <a:gd name="T59" fmla="*/ 2147483647 h 200"/>
                <a:gd name="T60" fmla="*/ 2147483647 w 199"/>
                <a:gd name="T61" fmla="*/ 2147483647 h 200"/>
                <a:gd name="T62" fmla="*/ 2147483647 w 199"/>
                <a:gd name="T63" fmla="*/ 2147483647 h 200"/>
                <a:gd name="T64" fmla="*/ 2147483647 w 199"/>
                <a:gd name="T65" fmla="*/ 2147483647 h 200"/>
                <a:gd name="T66" fmla="*/ 2147483647 w 199"/>
                <a:gd name="T67" fmla="*/ 2147483647 h 200"/>
                <a:gd name="T68" fmla="*/ 2147483647 w 199"/>
                <a:gd name="T69" fmla="*/ 2147483647 h 200"/>
                <a:gd name="T70" fmla="*/ 2147483647 w 199"/>
                <a:gd name="T71" fmla="*/ 2147483647 h 200"/>
                <a:gd name="T72" fmla="*/ 2147483647 w 199"/>
                <a:gd name="T73" fmla="*/ 2147483647 h 200"/>
                <a:gd name="T74" fmla="*/ 2147483647 w 199"/>
                <a:gd name="T75" fmla="*/ 2147483647 h 200"/>
                <a:gd name="T76" fmla="*/ 2147483647 w 199"/>
                <a:gd name="T77" fmla="*/ 2147483647 h 200"/>
                <a:gd name="T78" fmla="*/ 2147483647 w 199"/>
                <a:gd name="T79" fmla="*/ 2147483647 h 200"/>
                <a:gd name="T80" fmla="*/ 2147483647 w 199"/>
                <a:gd name="T81" fmla="*/ 2147483647 h 200"/>
                <a:gd name="T82" fmla="*/ 2147483647 w 199"/>
                <a:gd name="T83" fmla="*/ 2147483647 h 200"/>
                <a:gd name="T84" fmla="*/ 2147483647 w 199"/>
                <a:gd name="T85" fmla="*/ 2147483647 h 200"/>
                <a:gd name="T86" fmla="*/ 2147483647 w 199"/>
                <a:gd name="T87" fmla="*/ 2147483647 h 200"/>
                <a:gd name="T88" fmla="*/ 2147483647 w 199"/>
                <a:gd name="T89" fmla="*/ 2147483647 h 2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99" h="200">
                  <a:moveTo>
                    <a:pt x="82" y="104"/>
                  </a:moveTo>
                  <a:cubicBezTo>
                    <a:pt x="90" y="104"/>
                    <a:pt x="90" y="104"/>
                    <a:pt x="90" y="104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82" y="104"/>
                  </a:lnTo>
                  <a:close/>
                  <a:moveTo>
                    <a:pt x="187" y="94"/>
                  </a:moveTo>
                  <a:cubicBezTo>
                    <a:pt x="194" y="86"/>
                    <a:pt x="196" y="74"/>
                    <a:pt x="191" y="63"/>
                  </a:cubicBezTo>
                  <a:cubicBezTo>
                    <a:pt x="187" y="51"/>
                    <a:pt x="176" y="44"/>
                    <a:pt x="164" y="44"/>
                  </a:cubicBezTo>
                  <a:cubicBezTo>
                    <a:pt x="165" y="32"/>
                    <a:pt x="160" y="20"/>
                    <a:pt x="149" y="14"/>
                  </a:cubicBezTo>
                  <a:cubicBezTo>
                    <a:pt x="139" y="8"/>
                    <a:pt x="127" y="9"/>
                    <a:pt x="118" y="15"/>
                  </a:cubicBezTo>
                  <a:cubicBezTo>
                    <a:pt x="112" y="6"/>
                    <a:pt x="101" y="0"/>
                    <a:pt x="89" y="1"/>
                  </a:cubicBezTo>
                  <a:cubicBezTo>
                    <a:pt x="78" y="3"/>
                    <a:pt x="69" y="10"/>
                    <a:pt x="64" y="20"/>
                  </a:cubicBezTo>
                  <a:cubicBezTo>
                    <a:pt x="54" y="16"/>
                    <a:pt x="42" y="18"/>
                    <a:pt x="34" y="26"/>
                  </a:cubicBezTo>
                  <a:cubicBezTo>
                    <a:pt x="25" y="34"/>
                    <a:pt x="22" y="45"/>
                    <a:pt x="24" y="56"/>
                  </a:cubicBezTo>
                  <a:cubicBezTo>
                    <a:pt x="14" y="59"/>
                    <a:pt x="5" y="67"/>
                    <a:pt x="3" y="78"/>
                  </a:cubicBezTo>
                  <a:cubicBezTo>
                    <a:pt x="0" y="90"/>
                    <a:pt x="4" y="101"/>
                    <a:pt x="12" y="108"/>
                  </a:cubicBezTo>
                  <a:cubicBezTo>
                    <a:pt x="6" y="117"/>
                    <a:pt x="4" y="128"/>
                    <a:pt x="8" y="139"/>
                  </a:cubicBezTo>
                  <a:cubicBezTo>
                    <a:pt x="13" y="150"/>
                    <a:pt x="23" y="156"/>
                    <a:pt x="33" y="157"/>
                  </a:cubicBezTo>
                  <a:cubicBezTo>
                    <a:pt x="33" y="168"/>
                    <a:pt x="38" y="179"/>
                    <a:pt x="48" y="185"/>
                  </a:cubicBezTo>
                  <a:cubicBezTo>
                    <a:pt x="58" y="191"/>
                    <a:pt x="70" y="191"/>
                    <a:pt x="79" y="185"/>
                  </a:cubicBezTo>
                  <a:cubicBezTo>
                    <a:pt x="85" y="194"/>
                    <a:pt x="96" y="200"/>
                    <a:pt x="107" y="199"/>
                  </a:cubicBezTo>
                  <a:cubicBezTo>
                    <a:pt x="119" y="198"/>
                    <a:pt x="129" y="191"/>
                    <a:pt x="133" y="181"/>
                  </a:cubicBezTo>
                  <a:cubicBezTo>
                    <a:pt x="143" y="185"/>
                    <a:pt x="155" y="183"/>
                    <a:pt x="164" y="176"/>
                  </a:cubicBezTo>
                  <a:cubicBezTo>
                    <a:pt x="173" y="168"/>
                    <a:pt x="176" y="157"/>
                    <a:pt x="174" y="146"/>
                  </a:cubicBezTo>
                  <a:cubicBezTo>
                    <a:pt x="184" y="143"/>
                    <a:pt x="193" y="135"/>
                    <a:pt x="196" y="124"/>
                  </a:cubicBezTo>
                  <a:cubicBezTo>
                    <a:pt x="199" y="113"/>
                    <a:pt x="195" y="101"/>
                    <a:pt x="187" y="94"/>
                  </a:cubicBezTo>
                  <a:close/>
                  <a:moveTo>
                    <a:pt x="63" y="116"/>
                  </a:moveTo>
                  <a:cubicBezTo>
                    <a:pt x="60" y="118"/>
                    <a:pt x="56" y="120"/>
                    <a:pt x="51" y="120"/>
                  </a:cubicBezTo>
                  <a:cubicBezTo>
                    <a:pt x="48" y="120"/>
                    <a:pt x="45" y="119"/>
                    <a:pt x="43" y="119"/>
                  </a:cubicBezTo>
                  <a:cubicBezTo>
                    <a:pt x="41" y="118"/>
                    <a:pt x="39" y="117"/>
                    <a:pt x="37" y="11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8" y="108"/>
                    <a:pt x="38" y="108"/>
                    <a:pt x="38" y="108"/>
                  </a:cubicBezTo>
                  <a:cubicBezTo>
                    <a:pt x="40" y="109"/>
                    <a:pt x="42" y="110"/>
                    <a:pt x="44" y="111"/>
                  </a:cubicBezTo>
                  <a:cubicBezTo>
                    <a:pt x="47" y="112"/>
                    <a:pt x="49" y="113"/>
                    <a:pt x="51" y="113"/>
                  </a:cubicBezTo>
                  <a:cubicBezTo>
                    <a:pt x="51" y="113"/>
                    <a:pt x="52" y="113"/>
                    <a:pt x="53" y="112"/>
                  </a:cubicBezTo>
                  <a:cubicBezTo>
                    <a:pt x="54" y="112"/>
                    <a:pt x="55" y="112"/>
                    <a:pt x="55" y="112"/>
                  </a:cubicBezTo>
                  <a:cubicBezTo>
                    <a:pt x="56" y="112"/>
                    <a:pt x="56" y="111"/>
                    <a:pt x="57" y="111"/>
                  </a:cubicBezTo>
                  <a:cubicBezTo>
                    <a:pt x="57" y="110"/>
                    <a:pt x="58" y="109"/>
                    <a:pt x="58" y="109"/>
                  </a:cubicBezTo>
                  <a:cubicBezTo>
                    <a:pt x="58" y="108"/>
                    <a:pt x="57" y="107"/>
                    <a:pt x="56" y="106"/>
                  </a:cubicBezTo>
                  <a:cubicBezTo>
                    <a:pt x="56" y="106"/>
                    <a:pt x="55" y="105"/>
                    <a:pt x="54" y="105"/>
                  </a:cubicBezTo>
                  <a:cubicBezTo>
                    <a:pt x="52" y="105"/>
                    <a:pt x="51" y="104"/>
                    <a:pt x="50" y="104"/>
                  </a:cubicBezTo>
                  <a:cubicBezTo>
                    <a:pt x="48" y="104"/>
                    <a:pt x="47" y="103"/>
                    <a:pt x="46" y="103"/>
                  </a:cubicBezTo>
                  <a:cubicBezTo>
                    <a:pt x="43" y="102"/>
                    <a:pt x="40" y="100"/>
                    <a:pt x="39" y="99"/>
                  </a:cubicBezTo>
                  <a:cubicBezTo>
                    <a:pt x="38" y="97"/>
                    <a:pt x="37" y="95"/>
                    <a:pt x="37" y="92"/>
                  </a:cubicBezTo>
                  <a:cubicBezTo>
                    <a:pt x="37" y="89"/>
                    <a:pt x="39" y="86"/>
                    <a:pt x="42" y="83"/>
                  </a:cubicBezTo>
                  <a:cubicBezTo>
                    <a:pt x="45" y="81"/>
                    <a:pt x="49" y="80"/>
                    <a:pt x="53" y="80"/>
                  </a:cubicBezTo>
                  <a:cubicBezTo>
                    <a:pt x="55" y="80"/>
                    <a:pt x="58" y="80"/>
                    <a:pt x="60" y="81"/>
                  </a:cubicBezTo>
                  <a:cubicBezTo>
                    <a:pt x="62" y="81"/>
                    <a:pt x="64" y="82"/>
                    <a:pt x="66" y="83"/>
                  </a:cubicBezTo>
                  <a:cubicBezTo>
                    <a:pt x="66" y="91"/>
                    <a:pt x="66" y="91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2" y="89"/>
                    <a:pt x="60" y="88"/>
                  </a:cubicBezTo>
                  <a:cubicBezTo>
                    <a:pt x="58" y="87"/>
                    <a:pt x="56" y="87"/>
                    <a:pt x="54" y="87"/>
                  </a:cubicBezTo>
                  <a:cubicBezTo>
                    <a:pt x="53" y="87"/>
                    <a:pt x="52" y="87"/>
                    <a:pt x="51" y="87"/>
                  </a:cubicBezTo>
                  <a:cubicBezTo>
                    <a:pt x="51" y="87"/>
                    <a:pt x="50" y="88"/>
                    <a:pt x="49" y="88"/>
                  </a:cubicBezTo>
                  <a:cubicBezTo>
                    <a:pt x="49" y="88"/>
                    <a:pt x="48" y="89"/>
                    <a:pt x="48" y="89"/>
                  </a:cubicBezTo>
                  <a:cubicBezTo>
                    <a:pt x="47" y="90"/>
                    <a:pt x="47" y="90"/>
                    <a:pt x="47" y="91"/>
                  </a:cubicBezTo>
                  <a:cubicBezTo>
                    <a:pt x="47" y="92"/>
                    <a:pt x="47" y="93"/>
                    <a:pt x="48" y="93"/>
                  </a:cubicBezTo>
                  <a:cubicBezTo>
                    <a:pt x="49" y="94"/>
                    <a:pt x="50" y="94"/>
                    <a:pt x="52" y="95"/>
                  </a:cubicBezTo>
                  <a:cubicBezTo>
                    <a:pt x="53" y="95"/>
                    <a:pt x="55" y="95"/>
                    <a:pt x="56" y="96"/>
                  </a:cubicBezTo>
                  <a:cubicBezTo>
                    <a:pt x="57" y="96"/>
                    <a:pt x="58" y="96"/>
                    <a:pt x="60" y="97"/>
                  </a:cubicBezTo>
                  <a:cubicBezTo>
                    <a:pt x="62" y="98"/>
                    <a:pt x="64" y="99"/>
                    <a:pt x="65" y="101"/>
                  </a:cubicBezTo>
                  <a:cubicBezTo>
                    <a:pt x="67" y="102"/>
                    <a:pt x="67" y="104"/>
                    <a:pt x="67" y="107"/>
                  </a:cubicBezTo>
                  <a:cubicBezTo>
                    <a:pt x="67" y="111"/>
                    <a:pt x="66" y="114"/>
                    <a:pt x="63" y="116"/>
                  </a:cubicBezTo>
                  <a:close/>
                  <a:moveTo>
                    <a:pt x="94" y="119"/>
                  </a:moveTo>
                  <a:cubicBezTo>
                    <a:pt x="92" y="111"/>
                    <a:pt x="92" y="111"/>
                    <a:pt x="92" y="111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77" y="119"/>
                    <a:pt x="77" y="119"/>
                    <a:pt x="77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81" y="81"/>
                    <a:pt x="81" y="81"/>
                    <a:pt x="81" y="81"/>
                  </a:cubicBezTo>
                  <a:cubicBezTo>
                    <a:pt x="91" y="81"/>
                    <a:pt x="91" y="81"/>
                    <a:pt x="91" y="81"/>
                  </a:cubicBezTo>
                  <a:cubicBezTo>
                    <a:pt x="104" y="119"/>
                    <a:pt x="104" y="119"/>
                    <a:pt x="104" y="119"/>
                  </a:cubicBezTo>
                  <a:lnTo>
                    <a:pt x="94" y="119"/>
                  </a:lnTo>
                  <a:close/>
                  <a:moveTo>
                    <a:pt x="133" y="119"/>
                  </a:moveTo>
                  <a:cubicBezTo>
                    <a:pt x="108" y="119"/>
                    <a:pt x="108" y="119"/>
                    <a:pt x="108" y="119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17" y="81"/>
                    <a:pt x="117" y="81"/>
                    <a:pt x="117" y="81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33" y="112"/>
                    <a:pt x="133" y="112"/>
                    <a:pt x="133" y="112"/>
                  </a:cubicBezTo>
                  <a:lnTo>
                    <a:pt x="133" y="119"/>
                  </a:lnTo>
                  <a:close/>
                  <a:moveTo>
                    <a:pt x="163" y="88"/>
                  </a:moveTo>
                  <a:cubicBezTo>
                    <a:pt x="147" y="88"/>
                    <a:pt x="147" y="88"/>
                    <a:pt x="147" y="88"/>
                  </a:cubicBezTo>
                  <a:cubicBezTo>
                    <a:pt x="147" y="95"/>
                    <a:pt x="147" y="95"/>
                    <a:pt x="147" y="95"/>
                  </a:cubicBezTo>
                  <a:cubicBezTo>
                    <a:pt x="162" y="95"/>
                    <a:pt x="162" y="95"/>
                    <a:pt x="162" y="95"/>
                  </a:cubicBezTo>
                  <a:cubicBezTo>
                    <a:pt x="162" y="102"/>
                    <a:pt x="162" y="102"/>
                    <a:pt x="162" y="102"/>
                  </a:cubicBezTo>
                  <a:cubicBezTo>
                    <a:pt x="147" y="102"/>
                    <a:pt x="147" y="102"/>
                    <a:pt x="147" y="102"/>
                  </a:cubicBezTo>
                  <a:cubicBezTo>
                    <a:pt x="147" y="112"/>
                    <a:pt x="147" y="112"/>
                    <a:pt x="147" y="112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37" y="119"/>
                    <a:pt x="137" y="119"/>
                    <a:pt x="137" y="119"/>
                  </a:cubicBezTo>
                  <a:cubicBezTo>
                    <a:pt x="137" y="81"/>
                    <a:pt x="137" y="81"/>
                    <a:pt x="137" y="81"/>
                  </a:cubicBezTo>
                  <a:cubicBezTo>
                    <a:pt x="163" y="81"/>
                    <a:pt x="163" y="81"/>
                    <a:pt x="163" y="81"/>
                  </a:cubicBezTo>
                  <a:lnTo>
                    <a:pt x="163" y="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397375" y="2151063"/>
            <a:ext cx="1677988" cy="1989137"/>
            <a:chOff x="4397375" y="2151063"/>
            <a:chExt cx="1677988" cy="1989137"/>
          </a:xfrm>
        </p:grpSpPr>
        <p:sp>
          <p:nvSpPr>
            <p:cNvPr id="26" name="Rounded Rectangle 120"/>
            <p:cNvSpPr>
              <a:spLocks noChangeArrowheads="1"/>
            </p:cNvSpPr>
            <p:nvPr/>
          </p:nvSpPr>
          <p:spPr bwMode="auto">
            <a:xfrm>
              <a:off x="4397375" y="2151063"/>
              <a:ext cx="1677988" cy="1704975"/>
            </a:xfrm>
            <a:prstGeom prst="roundRect">
              <a:avLst>
                <a:gd name="adj" fmla="val 5755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zh-CN" sz="31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27" name="Straight Connector 134"/>
            <p:cNvCxnSpPr>
              <a:cxnSpLocks noChangeShapeType="1"/>
            </p:cNvCxnSpPr>
            <p:nvPr/>
          </p:nvCxnSpPr>
          <p:spPr bwMode="auto">
            <a:xfrm>
              <a:off x="4559300" y="3937000"/>
              <a:ext cx="1354138" cy="0"/>
            </a:xfrm>
            <a:prstGeom prst="line">
              <a:avLst/>
            </a:prstGeom>
            <a:noFill/>
            <a:ln w="19050">
              <a:solidFill>
                <a:srgbClr val="74AC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Isosceles Triangle 135"/>
            <p:cNvSpPr>
              <a:spLocks noChangeArrowheads="1"/>
            </p:cNvSpPr>
            <p:nvPr/>
          </p:nvSpPr>
          <p:spPr bwMode="auto">
            <a:xfrm flipV="1">
              <a:off x="5118100" y="3937000"/>
              <a:ext cx="236538" cy="203200"/>
            </a:xfrm>
            <a:prstGeom prst="triangle">
              <a:avLst>
                <a:gd name="adj" fmla="val 50000"/>
              </a:avLst>
            </a:prstGeom>
            <a:solidFill>
              <a:srgbClr val="74AC40"/>
            </a:solidFill>
            <a:ln w="9525">
              <a:solidFill>
                <a:srgbClr val="74AC4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zh-CN" sz="31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29" name="Straight Connector 137"/>
            <p:cNvCxnSpPr>
              <a:cxnSpLocks noChangeShapeType="1"/>
            </p:cNvCxnSpPr>
            <p:nvPr/>
          </p:nvCxnSpPr>
          <p:spPr bwMode="auto">
            <a:xfrm>
              <a:off x="4559300" y="3260725"/>
              <a:ext cx="1354138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TextBox 13"/>
            <p:cNvSpPr txBox="1">
              <a:spLocks noChangeArrowheads="1"/>
            </p:cNvSpPr>
            <p:nvPr/>
          </p:nvSpPr>
          <p:spPr bwMode="auto">
            <a:xfrm>
              <a:off x="4759325" y="3427413"/>
              <a:ext cx="9413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添加标题</a:t>
              </a:r>
              <a:endParaRPr lang="en-US" altLang="zh-CN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16"/>
            <p:cNvSpPr>
              <a:spLocks noEditPoints="1"/>
            </p:cNvSpPr>
            <p:nvPr/>
          </p:nvSpPr>
          <p:spPr bwMode="auto">
            <a:xfrm>
              <a:off x="4943475" y="2500313"/>
              <a:ext cx="539750" cy="528637"/>
            </a:xfrm>
            <a:custGeom>
              <a:avLst/>
              <a:gdLst>
                <a:gd name="T0" fmla="*/ 2147483647 w 197"/>
                <a:gd name="T1" fmla="*/ 2147483647 h 192"/>
                <a:gd name="T2" fmla="*/ 2147483647 w 197"/>
                <a:gd name="T3" fmla="*/ 2147483647 h 192"/>
                <a:gd name="T4" fmla="*/ 2147483647 w 197"/>
                <a:gd name="T5" fmla="*/ 2147483647 h 192"/>
                <a:gd name="T6" fmla="*/ 2147483647 w 197"/>
                <a:gd name="T7" fmla="*/ 2147483647 h 192"/>
                <a:gd name="T8" fmla="*/ 2147483647 w 197"/>
                <a:gd name="T9" fmla="*/ 2147483647 h 192"/>
                <a:gd name="T10" fmla="*/ 2147483647 w 197"/>
                <a:gd name="T11" fmla="*/ 2147483647 h 192"/>
                <a:gd name="T12" fmla="*/ 2147483647 w 197"/>
                <a:gd name="T13" fmla="*/ 2147483647 h 192"/>
                <a:gd name="T14" fmla="*/ 2147483647 w 197"/>
                <a:gd name="T15" fmla="*/ 2147483647 h 192"/>
                <a:gd name="T16" fmla="*/ 2147483647 w 197"/>
                <a:gd name="T17" fmla="*/ 2147483647 h 192"/>
                <a:gd name="T18" fmla="*/ 2147483647 w 197"/>
                <a:gd name="T19" fmla="*/ 2147483647 h 192"/>
                <a:gd name="T20" fmla="*/ 2147483647 w 197"/>
                <a:gd name="T21" fmla="*/ 2147483647 h 192"/>
                <a:gd name="T22" fmla="*/ 2147483647 w 197"/>
                <a:gd name="T23" fmla="*/ 2147483647 h 192"/>
                <a:gd name="T24" fmla="*/ 2147483647 w 197"/>
                <a:gd name="T25" fmla="*/ 2147483647 h 192"/>
                <a:gd name="T26" fmla="*/ 2147483647 w 197"/>
                <a:gd name="T27" fmla="*/ 2147483647 h 192"/>
                <a:gd name="T28" fmla="*/ 2147483647 w 197"/>
                <a:gd name="T29" fmla="*/ 2147483647 h 192"/>
                <a:gd name="T30" fmla="*/ 2147483647 w 197"/>
                <a:gd name="T31" fmla="*/ 2147483647 h 192"/>
                <a:gd name="T32" fmla="*/ 2147483647 w 197"/>
                <a:gd name="T33" fmla="*/ 2147483647 h 1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7" h="192">
                  <a:moveTo>
                    <a:pt x="194" y="65"/>
                  </a:moveTo>
                  <a:cubicBezTo>
                    <a:pt x="194" y="65"/>
                    <a:pt x="194" y="62"/>
                    <a:pt x="194" y="56"/>
                  </a:cubicBezTo>
                  <a:cubicBezTo>
                    <a:pt x="194" y="30"/>
                    <a:pt x="172" y="10"/>
                    <a:pt x="146" y="10"/>
                  </a:cubicBezTo>
                  <a:cubicBezTo>
                    <a:pt x="103" y="10"/>
                    <a:pt x="99" y="50"/>
                    <a:pt x="99" y="50"/>
                  </a:cubicBezTo>
                  <a:cubicBezTo>
                    <a:pt x="99" y="50"/>
                    <a:pt x="95" y="10"/>
                    <a:pt x="51" y="10"/>
                  </a:cubicBezTo>
                  <a:cubicBezTo>
                    <a:pt x="25" y="10"/>
                    <a:pt x="3" y="30"/>
                    <a:pt x="3" y="56"/>
                  </a:cubicBezTo>
                  <a:cubicBezTo>
                    <a:pt x="3" y="62"/>
                    <a:pt x="3" y="65"/>
                    <a:pt x="3" y="65"/>
                  </a:cubicBezTo>
                  <a:cubicBezTo>
                    <a:pt x="3" y="65"/>
                    <a:pt x="1" y="128"/>
                    <a:pt x="99" y="192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197" y="128"/>
                    <a:pt x="194" y="65"/>
                    <a:pt x="194" y="65"/>
                  </a:cubicBezTo>
                  <a:close/>
                  <a:moveTo>
                    <a:pt x="37" y="108"/>
                  </a:moveTo>
                  <a:cubicBezTo>
                    <a:pt x="39" y="112"/>
                    <a:pt x="0" y="67"/>
                    <a:pt x="27" y="32"/>
                  </a:cubicBezTo>
                  <a:cubicBezTo>
                    <a:pt x="59" y="5"/>
                    <a:pt x="81" y="44"/>
                    <a:pt x="81" y="44"/>
                  </a:cubicBezTo>
                  <a:cubicBezTo>
                    <a:pt x="81" y="44"/>
                    <a:pt x="5" y="0"/>
                    <a:pt x="37" y="1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647950" y="3730625"/>
            <a:ext cx="1679575" cy="2014538"/>
            <a:chOff x="2647950" y="3730625"/>
            <a:chExt cx="1679575" cy="2014538"/>
          </a:xfrm>
        </p:grpSpPr>
        <p:cxnSp>
          <p:nvCxnSpPr>
            <p:cNvPr id="33" name="Straight Connector 31"/>
            <p:cNvCxnSpPr>
              <a:cxnSpLocks noChangeShapeType="1"/>
            </p:cNvCxnSpPr>
            <p:nvPr/>
          </p:nvCxnSpPr>
          <p:spPr bwMode="auto">
            <a:xfrm flipV="1">
              <a:off x="2809875" y="3933825"/>
              <a:ext cx="1354138" cy="0"/>
            </a:xfrm>
            <a:prstGeom prst="line">
              <a:avLst/>
            </a:prstGeom>
            <a:noFill/>
            <a:ln w="19050">
              <a:solidFill>
                <a:srgbClr val="74AC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Isosceles Triangle 32"/>
            <p:cNvSpPr>
              <a:spLocks noChangeArrowheads="1"/>
            </p:cNvSpPr>
            <p:nvPr/>
          </p:nvSpPr>
          <p:spPr bwMode="auto">
            <a:xfrm>
              <a:off x="3370263" y="3730625"/>
              <a:ext cx="234950" cy="203200"/>
            </a:xfrm>
            <a:prstGeom prst="triangle">
              <a:avLst>
                <a:gd name="adj" fmla="val 50000"/>
              </a:avLst>
            </a:prstGeom>
            <a:solidFill>
              <a:srgbClr val="74AC40"/>
            </a:solidFill>
            <a:ln w="9525">
              <a:solidFill>
                <a:srgbClr val="74AC4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zh-CN" sz="31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Rounded Rectangle 23"/>
            <p:cNvSpPr>
              <a:spLocks noChangeArrowheads="1"/>
            </p:cNvSpPr>
            <p:nvPr/>
          </p:nvSpPr>
          <p:spPr bwMode="auto">
            <a:xfrm flipV="1">
              <a:off x="2647950" y="4038600"/>
              <a:ext cx="1679575" cy="1706563"/>
            </a:xfrm>
            <a:prstGeom prst="roundRect">
              <a:avLst>
                <a:gd name="adj" fmla="val 5755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zh-CN" sz="31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36" name="Straight Connector 38"/>
            <p:cNvCxnSpPr>
              <a:cxnSpLocks noChangeShapeType="1"/>
            </p:cNvCxnSpPr>
            <p:nvPr/>
          </p:nvCxnSpPr>
          <p:spPr bwMode="auto">
            <a:xfrm>
              <a:off x="2809875" y="5121275"/>
              <a:ext cx="1354138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TextBox 13"/>
            <p:cNvSpPr txBox="1">
              <a:spLocks noChangeArrowheads="1"/>
            </p:cNvSpPr>
            <p:nvPr/>
          </p:nvSpPr>
          <p:spPr bwMode="auto">
            <a:xfrm>
              <a:off x="3021013" y="5229225"/>
              <a:ext cx="941387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添加标题</a:t>
              </a:r>
              <a:endParaRPr lang="en-US" altLang="zh-CN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15"/>
            <p:cNvSpPr>
              <a:spLocks noEditPoints="1"/>
            </p:cNvSpPr>
            <p:nvPr/>
          </p:nvSpPr>
          <p:spPr bwMode="auto">
            <a:xfrm>
              <a:off x="3098800" y="4210050"/>
              <a:ext cx="722313" cy="742950"/>
            </a:xfrm>
            <a:custGeom>
              <a:avLst/>
              <a:gdLst>
                <a:gd name="T0" fmla="*/ 2147483647 w 185"/>
                <a:gd name="T1" fmla="*/ 2147483647 h 190"/>
                <a:gd name="T2" fmla="*/ 2147483647 w 185"/>
                <a:gd name="T3" fmla="*/ 2147483647 h 190"/>
                <a:gd name="T4" fmla="*/ 2147483647 w 185"/>
                <a:gd name="T5" fmla="*/ 0 h 190"/>
                <a:gd name="T6" fmla="*/ 2147483647 w 185"/>
                <a:gd name="T7" fmla="*/ 2147483647 h 190"/>
                <a:gd name="T8" fmla="*/ 2147483647 w 185"/>
                <a:gd name="T9" fmla="*/ 2147483647 h 190"/>
                <a:gd name="T10" fmla="*/ 2147483647 w 185"/>
                <a:gd name="T11" fmla="*/ 2147483647 h 190"/>
                <a:gd name="T12" fmla="*/ 2147483647 w 185"/>
                <a:gd name="T13" fmla="*/ 2147483647 h 190"/>
                <a:gd name="T14" fmla="*/ 2147483647 w 185"/>
                <a:gd name="T15" fmla="*/ 2147483647 h 190"/>
                <a:gd name="T16" fmla="*/ 2147483647 w 185"/>
                <a:gd name="T17" fmla="*/ 2147483647 h 190"/>
                <a:gd name="T18" fmla="*/ 2147483647 w 185"/>
                <a:gd name="T19" fmla="*/ 2147483647 h 190"/>
                <a:gd name="T20" fmla="*/ 2147483647 w 185"/>
                <a:gd name="T21" fmla="*/ 2147483647 h 190"/>
                <a:gd name="T22" fmla="*/ 2147483647 w 185"/>
                <a:gd name="T23" fmla="*/ 2147483647 h 190"/>
                <a:gd name="T24" fmla="*/ 2147483647 w 185"/>
                <a:gd name="T25" fmla="*/ 2147483647 h 190"/>
                <a:gd name="T26" fmla="*/ 2147483647 w 185"/>
                <a:gd name="T27" fmla="*/ 2147483647 h 190"/>
                <a:gd name="T28" fmla="*/ 2147483647 w 185"/>
                <a:gd name="T29" fmla="*/ 2147483647 h 190"/>
                <a:gd name="T30" fmla="*/ 2147483647 w 185"/>
                <a:gd name="T31" fmla="*/ 2147483647 h 190"/>
                <a:gd name="T32" fmla="*/ 2147483647 w 185"/>
                <a:gd name="T33" fmla="*/ 2147483647 h 190"/>
                <a:gd name="T34" fmla="*/ 2147483647 w 185"/>
                <a:gd name="T35" fmla="*/ 2147483647 h 190"/>
                <a:gd name="T36" fmla="*/ 2147483647 w 185"/>
                <a:gd name="T37" fmla="*/ 2147483647 h 190"/>
                <a:gd name="T38" fmla="*/ 2147483647 w 185"/>
                <a:gd name="T39" fmla="*/ 2147483647 h 190"/>
                <a:gd name="T40" fmla="*/ 2147483647 w 185"/>
                <a:gd name="T41" fmla="*/ 2147483647 h 190"/>
                <a:gd name="T42" fmla="*/ 2147483647 w 185"/>
                <a:gd name="T43" fmla="*/ 2147483647 h 190"/>
                <a:gd name="T44" fmla="*/ 2147483647 w 185"/>
                <a:gd name="T45" fmla="*/ 2147483647 h 190"/>
                <a:gd name="T46" fmla="*/ 2147483647 w 185"/>
                <a:gd name="T47" fmla="*/ 2147483647 h 190"/>
                <a:gd name="T48" fmla="*/ 0 w 185"/>
                <a:gd name="T49" fmla="*/ 2147483647 h 190"/>
                <a:gd name="T50" fmla="*/ 2147483647 w 185"/>
                <a:gd name="T51" fmla="*/ 2147483647 h 190"/>
                <a:gd name="T52" fmla="*/ 2147483647 w 185"/>
                <a:gd name="T53" fmla="*/ 2147483647 h 190"/>
                <a:gd name="T54" fmla="*/ 2147483647 w 185"/>
                <a:gd name="T55" fmla="*/ 2147483647 h 19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85" h="190">
                  <a:moveTo>
                    <a:pt x="92" y="40"/>
                  </a:moveTo>
                  <a:cubicBezTo>
                    <a:pt x="103" y="40"/>
                    <a:pt x="112" y="31"/>
                    <a:pt x="112" y="20"/>
                  </a:cubicBezTo>
                  <a:cubicBezTo>
                    <a:pt x="112" y="9"/>
                    <a:pt x="103" y="0"/>
                    <a:pt x="92" y="0"/>
                  </a:cubicBezTo>
                  <a:cubicBezTo>
                    <a:pt x="81" y="0"/>
                    <a:pt x="72" y="9"/>
                    <a:pt x="72" y="20"/>
                  </a:cubicBezTo>
                  <a:cubicBezTo>
                    <a:pt x="72" y="31"/>
                    <a:pt x="81" y="40"/>
                    <a:pt x="92" y="40"/>
                  </a:cubicBezTo>
                  <a:close/>
                  <a:moveTo>
                    <a:pt x="80" y="168"/>
                  </a:moveTo>
                  <a:cubicBezTo>
                    <a:pt x="92" y="168"/>
                    <a:pt x="92" y="168"/>
                    <a:pt x="92" y="168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109" y="108"/>
                    <a:pt x="109" y="108"/>
                    <a:pt x="109" y="108"/>
                  </a:cubicBezTo>
                  <a:cubicBezTo>
                    <a:pt x="128" y="108"/>
                    <a:pt x="128" y="108"/>
                    <a:pt x="128" y="108"/>
                  </a:cubicBezTo>
                  <a:cubicBezTo>
                    <a:pt x="128" y="108"/>
                    <a:pt x="128" y="74"/>
                    <a:pt x="128" y="60"/>
                  </a:cubicBezTo>
                  <a:cubicBezTo>
                    <a:pt x="128" y="47"/>
                    <a:pt x="95" y="48"/>
                    <a:pt x="92" y="48"/>
                  </a:cubicBezTo>
                  <a:cubicBezTo>
                    <a:pt x="89" y="48"/>
                    <a:pt x="56" y="47"/>
                    <a:pt x="56" y="60"/>
                  </a:cubicBezTo>
                  <a:cubicBezTo>
                    <a:pt x="56" y="74"/>
                    <a:pt x="56" y="108"/>
                    <a:pt x="56" y="108"/>
                  </a:cubicBezTo>
                  <a:cubicBezTo>
                    <a:pt x="75" y="108"/>
                    <a:pt x="75" y="108"/>
                    <a:pt x="75" y="108"/>
                  </a:cubicBezTo>
                  <a:lnTo>
                    <a:pt x="80" y="168"/>
                  </a:lnTo>
                  <a:close/>
                  <a:moveTo>
                    <a:pt x="121" y="132"/>
                  </a:moveTo>
                  <a:cubicBezTo>
                    <a:pt x="120" y="143"/>
                    <a:pt x="120" y="143"/>
                    <a:pt x="120" y="143"/>
                  </a:cubicBezTo>
                  <a:cubicBezTo>
                    <a:pt x="142" y="146"/>
                    <a:pt x="160" y="153"/>
                    <a:pt x="160" y="160"/>
                  </a:cubicBezTo>
                  <a:cubicBezTo>
                    <a:pt x="160" y="171"/>
                    <a:pt x="126" y="180"/>
                    <a:pt x="92" y="180"/>
                  </a:cubicBezTo>
                  <a:cubicBezTo>
                    <a:pt x="59" y="180"/>
                    <a:pt x="24" y="171"/>
                    <a:pt x="24" y="160"/>
                  </a:cubicBezTo>
                  <a:cubicBezTo>
                    <a:pt x="24" y="153"/>
                    <a:pt x="42" y="146"/>
                    <a:pt x="64" y="143"/>
                  </a:cubicBezTo>
                  <a:cubicBezTo>
                    <a:pt x="63" y="132"/>
                    <a:pt x="63" y="132"/>
                    <a:pt x="63" y="132"/>
                  </a:cubicBezTo>
                  <a:cubicBezTo>
                    <a:pt x="26" y="136"/>
                    <a:pt x="0" y="147"/>
                    <a:pt x="0" y="160"/>
                  </a:cubicBezTo>
                  <a:cubicBezTo>
                    <a:pt x="0" y="177"/>
                    <a:pt x="41" y="190"/>
                    <a:pt x="92" y="190"/>
                  </a:cubicBezTo>
                  <a:cubicBezTo>
                    <a:pt x="143" y="190"/>
                    <a:pt x="185" y="177"/>
                    <a:pt x="185" y="160"/>
                  </a:cubicBezTo>
                  <a:cubicBezTo>
                    <a:pt x="185" y="147"/>
                    <a:pt x="158" y="136"/>
                    <a:pt x="121" y="1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145213" y="3730625"/>
            <a:ext cx="1679575" cy="2014538"/>
            <a:chOff x="6145213" y="3730625"/>
            <a:chExt cx="1679575" cy="2014538"/>
          </a:xfrm>
        </p:grpSpPr>
        <p:cxnSp>
          <p:nvCxnSpPr>
            <p:cNvPr id="40" name="Straight Connector 132"/>
            <p:cNvCxnSpPr>
              <a:cxnSpLocks noChangeShapeType="1"/>
            </p:cNvCxnSpPr>
            <p:nvPr/>
          </p:nvCxnSpPr>
          <p:spPr bwMode="auto">
            <a:xfrm flipV="1">
              <a:off x="6308725" y="3933825"/>
              <a:ext cx="1354138" cy="0"/>
            </a:xfrm>
            <a:prstGeom prst="line">
              <a:avLst/>
            </a:prstGeom>
            <a:noFill/>
            <a:ln w="19050">
              <a:solidFill>
                <a:srgbClr val="74AC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Isosceles Triangle 133"/>
            <p:cNvSpPr>
              <a:spLocks noChangeArrowheads="1"/>
            </p:cNvSpPr>
            <p:nvPr/>
          </p:nvSpPr>
          <p:spPr bwMode="auto">
            <a:xfrm>
              <a:off x="6867525" y="3730625"/>
              <a:ext cx="234950" cy="203200"/>
            </a:xfrm>
            <a:prstGeom prst="triangle">
              <a:avLst>
                <a:gd name="adj" fmla="val 50000"/>
              </a:avLst>
            </a:prstGeom>
            <a:solidFill>
              <a:srgbClr val="74AC40"/>
            </a:solidFill>
            <a:ln w="9525">
              <a:solidFill>
                <a:srgbClr val="74AC4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zh-CN" sz="31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Rounded Rectangle 127"/>
            <p:cNvSpPr>
              <a:spLocks noChangeArrowheads="1"/>
            </p:cNvSpPr>
            <p:nvPr/>
          </p:nvSpPr>
          <p:spPr bwMode="auto">
            <a:xfrm flipV="1">
              <a:off x="6145213" y="4038600"/>
              <a:ext cx="1679575" cy="1706563"/>
            </a:xfrm>
            <a:prstGeom prst="roundRect">
              <a:avLst>
                <a:gd name="adj" fmla="val 5755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zh-CN" sz="31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43" name="Straight Connector 129"/>
            <p:cNvCxnSpPr>
              <a:cxnSpLocks noChangeShapeType="1"/>
            </p:cNvCxnSpPr>
            <p:nvPr/>
          </p:nvCxnSpPr>
          <p:spPr bwMode="auto">
            <a:xfrm>
              <a:off x="6308725" y="5121275"/>
              <a:ext cx="1354138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" name="TextBox 13"/>
            <p:cNvSpPr txBox="1">
              <a:spLocks noChangeArrowheads="1"/>
            </p:cNvSpPr>
            <p:nvPr/>
          </p:nvSpPr>
          <p:spPr bwMode="auto">
            <a:xfrm>
              <a:off x="6511925" y="5229225"/>
              <a:ext cx="941388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添加标题</a:t>
              </a:r>
              <a:endParaRPr lang="en-US" altLang="zh-CN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13"/>
            <p:cNvSpPr>
              <a:spLocks noEditPoints="1"/>
            </p:cNvSpPr>
            <p:nvPr/>
          </p:nvSpPr>
          <p:spPr bwMode="auto">
            <a:xfrm>
              <a:off x="6694488" y="4278313"/>
              <a:ext cx="477837" cy="614362"/>
            </a:xfrm>
            <a:custGeom>
              <a:avLst/>
              <a:gdLst>
                <a:gd name="T0" fmla="*/ 2147483647 w 506"/>
                <a:gd name="T1" fmla="*/ 2147483647 h 650"/>
                <a:gd name="T2" fmla="*/ 2147483647 w 506"/>
                <a:gd name="T3" fmla="*/ 2147483647 h 650"/>
                <a:gd name="T4" fmla="*/ 2147483647 w 506"/>
                <a:gd name="T5" fmla="*/ 2147483647 h 650"/>
                <a:gd name="T6" fmla="*/ 2147483647 w 506"/>
                <a:gd name="T7" fmla="*/ 2147483647 h 650"/>
                <a:gd name="T8" fmla="*/ 2147483647 w 506"/>
                <a:gd name="T9" fmla="*/ 2147483647 h 650"/>
                <a:gd name="T10" fmla="*/ 2147483647 w 506"/>
                <a:gd name="T11" fmla="*/ 2147483647 h 650"/>
                <a:gd name="T12" fmla="*/ 2147483647 w 506"/>
                <a:gd name="T13" fmla="*/ 2147483647 h 650"/>
                <a:gd name="T14" fmla="*/ 2147483647 w 506"/>
                <a:gd name="T15" fmla="*/ 2147483647 h 650"/>
                <a:gd name="T16" fmla="*/ 2147483647 w 506"/>
                <a:gd name="T17" fmla="*/ 2147483647 h 650"/>
                <a:gd name="T18" fmla="*/ 2147483647 w 506"/>
                <a:gd name="T19" fmla="*/ 2147483647 h 650"/>
                <a:gd name="T20" fmla="*/ 2147483647 w 506"/>
                <a:gd name="T21" fmla="*/ 2147483647 h 650"/>
                <a:gd name="T22" fmla="*/ 2147483647 w 506"/>
                <a:gd name="T23" fmla="*/ 2147483647 h 650"/>
                <a:gd name="T24" fmla="*/ 2147483647 w 506"/>
                <a:gd name="T25" fmla="*/ 2147483647 h 650"/>
                <a:gd name="T26" fmla="*/ 2147483647 w 506"/>
                <a:gd name="T27" fmla="*/ 2147483647 h 650"/>
                <a:gd name="T28" fmla="*/ 2147483647 w 506"/>
                <a:gd name="T29" fmla="*/ 2147483647 h 650"/>
                <a:gd name="T30" fmla="*/ 2147483647 w 506"/>
                <a:gd name="T31" fmla="*/ 2147483647 h 650"/>
                <a:gd name="T32" fmla="*/ 2147483647 w 506"/>
                <a:gd name="T33" fmla="*/ 2147483647 h 650"/>
                <a:gd name="T34" fmla="*/ 2147483647 w 506"/>
                <a:gd name="T35" fmla="*/ 2147483647 h 650"/>
                <a:gd name="T36" fmla="*/ 2147483647 w 506"/>
                <a:gd name="T37" fmla="*/ 2147483647 h 650"/>
                <a:gd name="T38" fmla="*/ 2147483647 w 506"/>
                <a:gd name="T39" fmla="*/ 2147483647 h 650"/>
                <a:gd name="T40" fmla="*/ 2147483647 w 506"/>
                <a:gd name="T41" fmla="*/ 0 h 650"/>
                <a:gd name="T42" fmla="*/ 2147483647 w 506"/>
                <a:gd name="T43" fmla="*/ 2147483647 h 650"/>
                <a:gd name="T44" fmla="*/ 2147483647 w 506"/>
                <a:gd name="T45" fmla="*/ 2147483647 h 650"/>
                <a:gd name="T46" fmla="*/ 2147483647 w 506"/>
                <a:gd name="T47" fmla="*/ 2147483647 h 650"/>
                <a:gd name="T48" fmla="*/ 0 w 506"/>
                <a:gd name="T49" fmla="*/ 2147483647 h 650"/>
                <a:gd name="T50" fmla="*/ 0 w 506"/>
                <a:gd name="T51" fmla="*/ 2147483647 h 650"/>
                <a:gd name="T52" fmla="*/ 2147483647 w 506"/>
                <a:gd name="T53" fmla="*/ 2147483647 h 650"/>
                <a:gd name="T54" fmla="*/ 2147483647 w 506"/>
                <a:gd name="T55" fmla="*/ 2147483647 h 650"/>
                <a:gd name="T56" fmla="*/ 2147483647 w 506"/>
                <a:gd name="T57" fmla="*/ 2147483647 h 650"/>
                <a:gd name="T58" fmla="*/ 2147483647 w 506"/>
                <a:gd name="T59" fmla="*/ 2147483647 h 650"/>
                <a:gd name="T60" fmla="*/ 2147483647 w 506"/>
                <a:gd name="T61" fmla="*/ 2147483647 h 650"/>
                <a:gd name="T62" fmla="*/ 2147483647 w 506"/>
                <a:gd name="T63" fmla="*/ 2147483647 h 650"/>
                <a:gd name="T64" fmla="*/ 2147483647 w 506"/>
                <a:gd name="T65" fmla="*/ 2147483647 h 650"/>
                <a:gd name="T66" fmla="*/ 2147483647 w 506"/>
                <a:gd name="T67" fmla="*/ 2147483647 h 650"/>
                <a:gd name="T68" fmla="*/ 2147483647 w 506"/>
                <a:gd name="T69" fmla="*/ 2147483647 h 650"/>
                <a:gd name="T70" fmla="*/ 2147483647 w 506"/>
                <a:gd name="T71" fmla="*/ 2147483647 h 650"/>
                <a:gd name="T72" fmla="*/ 2147483647 w 506"/>
                <a:gd name="T73" fmla="*/ 2147483647 h 650"/>
                <a:gd name="T74" fmla="*/ 2147483647 w 506"/>
                <a:gd name="T75" fmla="*/ 2147483647 h 650"/>
                <a:gd name="T76" fmla="*/ 2147483647 w 506"/>
                <a:gd name="T77" fmla="*/ 2147483647 h 650"/>
                <a:gd name="T78" fmla="*/ 2147483647 w 506"/>
                <a:gd name="T79" fmla="*/ 2147483647 h 650"/>
                <a:gd name="T80" fmla="*/ 2147483647 w 506"/>
                <a:gd name="T81" fmla="*/ 2147483647 h 650"/>
                <a:gd name="T82" fmla="*/ 2147483647 w 506"/>
                <a:gd name="T83" fmla="*/ 2147483647 h 650"/>
                <a:gd name="T84" fmla="*/ 2147483647 w 506"/>
                <a:gd name="T85" fmla="*/ 2147483647 h 650"/>
                <a:gd name="T86" fmla="*/ 2147483647 w 506"/>
                <a:gd name="T87" fmla="*/ 2147483647 h 650"/>
                <a:gd name="T88" fmla="*/ 2147483647 w 506"/>
                <a:gd name="T89" fmla="*/ 2147483647 h 650"/>
                <a:gd name="T90" fmla="*/ 2147483647 w 506"/>
                <a:gd name="T91" fmla="*/ 2147483647 h 650"/>
                <a:gd name="T92" fmla="*/ 2147483647 w 506"/>
                <a:gd name="T93" fmla="*/ 2147483647 h 650"/>
                <a:gd name="T94" fmla="*/ 2147483647 w 506"/>
                <a:gd name="T95" fmla="*/ 2147483647 h 650"/>
                <a:gd name="T96" fmla="*/ 2147483647 w 506"/>
                <a:gd name="T97" fmla="*/ 2147483647 h 650"/>
                <a:gd name="T98" fmla="*/ 2147483647 w 506"/>
                <a:gd name="T99" fmla="*/ 2147483647 h 650"/>
                <a:gd name="T100" fmla="*/ 2147483647 w 506"/>
                <a:gd name="T101" fmla="*/ 2147483647 h 65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06" h="650">
                  <a:moveTo>
                    <a:pt x="117" y="299"/>
                  </a:moveTo>
                  <a:lnTo>
                    <a:pt x="117" y="260"/>
                  </a:lnTo>
                  <a:lnTo>
                    <a:pt x="78" y="260"/>
                  </a:lnTo>
                  <a:lnTo>
                    <a:pt x="78" y="299"/>
                  </a:lnTo>
                  <a:lnTo>
                    <a:pt x="117" y="299"/>
                  </a:lnTo>
                  <a:close/>
                  <a:moveTo>
                    <a:pt x="39" y="338"/>
                  </a:moveTo>
                  <a:lnTo>
                    <a:pt x="39" y="377"/>
                  </a:lnTo>
                  <a:lnTo>
                    <a:pt x="78" y="377"/>
                  </a:lnTo>
                  <a:lnTo>
                    <a:pt x="78" y="338"/>
                  </a:lnTo>
                  <a:lnTo>
                    <a:pt x="39" y="338"/>
                  </a:lnTo>
                  <a:close/>
                  <a:moveTo>
                    <a:pt x="273" y="299"/>
                  </a:moveTo>
                  <a:lnTo>
                    <a:pt x="273" y="182"/>
                  </a:lnTo>
                  <a:lnTo>
                    <a:pt x="312" y="182"/>
                  </a:lnTo>
                  <a:lnTo>
                    <a:pt x="312" y="299"/>
                  </a:lnTo>
                  <a:lnTo>
                    <a:pt x="351" y="299"/>
                  </a:lnTo>
                  <a:lnTo>
                    <a:pt x="351" y="221"/>
                  </a:lnTo>
                  <a:lnTo>
                    <a:pt x="389" y="221"/>
                  </a:lnTo>
                  <a:lnTo>
                    <a:pt x="389" y="351"/>
                  </a:lnTo>
                  <a:lnTo>
                    <a:pt x="428" y="351"/>
                  </a:lnTo>
                  <a:lnTo>
                    <a:pt x="428" y="260"/>
                  </a:lnTo>
                  <a:lnTo>
                    <a:pt x="467" y="260"/>
                  </a:lnTo>
                  <a:lnTo>
                    <a:pt x="467" y="221"/>
                  </a:lnTo>
                  <a:lnTo>
                    <a:pt x="428" y="221"/>
                  </a:lnTo>
                  <a:lnTo>
                    <a:pt x="428" y="182"/>
                  </a:lnTo>
                  <a:lnTo>
                    <a:pt x="351" y="182"/>
                  </a:lnTo>
                  <a:lnTo>
                    <a:pt x="351" y="143"/>
                  </a:lnTo>
                  <a:lnTo>
                    <a:pt x="273" y="143"/>
                  </a:lnTo>
                  <a:lnTo>
                    <a:pt x="273" y="39"/>
                  </a:lnTo>
                  <a:lnTo>
                    <a:pt x="234" y="39"/>
                  </a:lnTo>
                  <a:lnTo>
                    <a:pt x="234" y="299"/>
                  </a:lnTo>
                  <a:lnTo>
                    <a:pt x="273" y="299"/>
                  </a:lnTo>
                  <a:close/>
                  <a:moveTo>
                    <a:pt x="156" y="338"/>
                  </a:moveTo>
                  <a:lnTo>
                    <a:pt x="156" y="377"/>
                  </a:lnTo>
                  <a:lnTo>
                    <a:pt x="195" y="377"/>
                  </a:lnTo>
                  <a:lnTo>
                    <a:pt x="195" y="39"/>
                  </a:lnTo>
                  <a:lnTo>
                    <a:pt x="156" y="39"/>
                  </a:lnTo>
                  <a:lnTo>
                    <a:pt x="156" y="299"/>
                  </a:lnTo>
                  <a:lnTo>
                    <a:pt x="117" y="299"/>
                  </a:lnTo>
                  <a:lnTo>
                    <a:pt x="117" y="338"/>
                  </a:lnTo>
                  <a:lnTo>
                    <a:pt x="156" y="338"/>
                  </a:lnTo>
                  <a:close/>
                  <a:moveTo>
                    <a:pt x="234" y="0"/>
                  </a:moveTo>
                  <a:lnTo>
                    <a:pt x="195" y="0"/>
                  </a:lnTo>
                  <a:lnTo>
                    <a:pt x="195" y="39"/>
                  </a:lnTo>
                  <a:lnTo>
                    <a:pt x="234" y="39"/>
                  </a:lnTo>
                  <a:lnTo>
                    <a:pt x="234" y="0"/>
                  </a:lnTo>
                  <a:close/>
                  <a:moveTo>
                    <a:pt x="39" y="260"/>
                  </a:moveTo>
                  <a:lnTo>
                    <a:pt x="78" y="260"/>
                  </a:lnTo>
                  <a:lnTo>
                    <a:pt x="78" y="221"/>
                  </a:lnTo>
                  <a:lnTo>
                    <a:pt x="39" y="221"/>
                  </a:lnTo>
                  <a:lnTo>
                    <a:pt x="0" y="221"/>
                  </a:lnTo>
                  <a:lnTo>
                    <a:pt x="0" y="260"/>
                  </a:lnTo>
                  <a:lnTo>
                    <a:pt x="0" y="299"/>
                  </a:lnTo>
                  <a:lnTo>
                    <a:pt x="0" y="338"/>
                  </a:lnTo>
                  <a:lnTo>
                    <a:pt x="39" y="338"/>
                  </a:lnTo>
                  <a:lnTo>
                    <a:pt x="39" y="299"/>
                  </a:lnTo>
                  <a:lnTo>
                    <a:pt x="39" y="260"/>
                  </a:lnTo>
                  <a:close/>
                  <a:moveTo>
                    <a:pt x="117" y="377"/>
                  </a:moveTo>
                  <a:lnTo>
                    <a:pt x="78" y="377"/>
                  </a:lnTo>
                  <a:lnTo>
                    <a:pt x="78" y="416"/>
                  </a:lnTo>
                  <a:lnTo>
                    <a:pt x="78" y="455"/>
                  </a:lnTo>
                  <a:lnTo>
                    <a:pt x="117" y="455"/>
                  </a:lnTo>
                  <a:lnTo>
                    <a:pt x="117" y="416"/>
                  </a:lnTo>
                  <a:lnTo>
                    <a:pt x="117" y="377"/>
                  </a:lnTo>
                  <a:close/>
                  <a:moveTo>
                    <a:pt x="467" y="260"/>
                  </a:moveTo>
                  <a:lnTo>
                    <a:pt x="467" y="276"/>
                  </a:lnTo>
                  <a:lnTo>
                    <a:pt x="467" y="299"/>
                  </a:lnTo>
                  <a:lnTo>
                    <a:pt x="467" y="416"/>
                  </a:lnTo>
                  <a:lnTo>
                    <a:pt x="467" y="455"/>
                  </a:lnTo>
                  <a:lnTo>
                    <a:pt x="506" y="455"/>
                  </a:lnTo>
                  <a:lnTo>
                    <a:pt x="506" y="416"/>
                  </a:lnTo>
                  <a:lnTo>
                    <a:pt x="506" y="299"/>
                  </a:lnTo>
                  <a:lnTo>
                    <a:pt x="506" y="276"/>
                  </a:lnTo>
                  <a:lnTo>
                    <a:pt x="506" y="260"/>
                  </a:lnTo>
                  <a:lnTo>
                    <a:pt x="467" y="260"/>
                  </a:lnTo>
                  <a:close/>
                  <a:moveTo>
                    <a:pt x="428" y="494"/>
                  </a:moveTo>
                  <a:lnTo>
                    <a:pt x="428" y="533"/>
                  </a:lnTo>
                  <a:lnTo>
                    <a:pt x="467" y="533"/>
                  </a:lnTo>
                  <a:lnTo>
                    <a:pt x="467" y="494"/>
                  </a:lnTo>
                  <a:lnTo>
                    <a:pt x="467" y="455"/>
                  </a:lnTo>
                  <a:lnTo>
                    <a:pt x="428" y="455"/>
                  </a:lnTo>
                  <a:lnTo>
                    <a:pt x="428" y="494"/>
                  </a:lnTo>
                  <a:close/>
                  <a:moveTo>
                    <a:pt x="389" y="572"/>
                  </a:moveTo>
                  <a:lnTo>
                    <a:pt x="389" y="611"/>
                  </a:lnTo>
                  <a:lnTo>
                    <a:pt x="195" y="611"/>
                  </a:lnTo>
                  <a:lnTo>
                    <a:pt x="195" y="572"/>
                  </a:lnTo>
                  <a:lnTo>
                    <a:pt x="195" y="533"/>
                  </a:lnTo>
                  <a:lnTo>
                    <a:pt x="156" y="533"/>
                  </a:lnTo>
                  <a:lnTo>
                    <a:pt x="156" y="572"/>
                  </a:lnTo>
                  <a:lnTo>
                    <a:pt x="156" y="611"/>
                  </a:lnTo>
                  <a:lnTo>
                    <a:pt x="156" y="650"/>
                  </a:lnTo>
                  <a:lnTo>
                    <a:pt x="428" y="650"/>
                  </a:lnTo>
                  <a:lnTo>
                    <a:pt x="428" y="611"/>
                  </a:lnTo>
                  <a:lnTo>
                    <a:pt x="428" y="572"/>
                  </a:lnTo>
                  <a:lnTo>
                    <a:pt x="428" y="533"/>
                  </a:lnTo>
                  <a:lnTo>
                    <a:pt x="389" y="533"/>
                  </a:lnTo>
                  <a:lnTo>
                    <a:pt x="389" y="572"/>
                  </a:lnTo>
                  <a:close/>
                  <a:moveTo>
                    <a:pt x="156" y="455"/>
                  </a:moveTo>
                  <a:lnTo>
                    <a:pt x="117" y="455"/>
                  </a:lnTo>
                  <a:lnTo>
                    <a:pt x="117" y="494"/>
                  </a:lnTo>
                  <a:lnTo>
                    <a:pt x="117" y="533"/>
                  </a:lnTo>
                  <a:lnTo>
                    <a:pt x="156" y="533"/>
                  </a:lnTo>
                  <a:lnTo>
                    <a:pt x="156" y="494"/>
                  </a:lnTo>
                  <a:lnTo>
                    <a:pt x="156" y="4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642475" y="3730625"/>
            <a:ext cx="1679575" cy="2014538"/>
            <a:chOff x="9642475" y="3730625"/>
            <a:chExt cx="1679575" cy="2014538"/>
          </a:xfrm>
        </p:grpSpPr>
        <p:cxnSp>
          <p:nvCxnSpPr>
            <p:cNvPr id="47" name="Straight Connector 152"/>
            <p:cNvCxnSpPr>
              <a:cxnSpLocks noChangeShapeType="1"/>
            </p:cNvCxnSpPr>
            <p:nvPr/>
          </p:nvCxnSpPr>
          <p:spPr bwMode="auto">
            <a:xfrm flipV="1">
              <a:off x="9805988" y="3933825"/>
              <a:ext cx="1354137" cy="0"/>
            </a:xfrm>
            <a:prstGeom prst="line">
              <a:avLst/>
            </a:prstGeom>
            <a:noFill/>
            <a:ln w="19050">
              <a:solidFill>
                <a:srgbClr val="74AC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" name="Isosceles Triangle 153"/>
            <p:cNvSpPr>
              <a:spLocks noChangeArrowheads="1"/>
            </p:cNvSpPr>
            <p:nvPr/>
          </p:nvSpPr>
          <p:spPr bwMode="auto">
            <a:xfrm>
              <a:off x="10364788" y="3730625"/>
              <a:ext cx="234950" cy="203200"/>
            </a:xfrm>
            <a:prstGeom prst="triangle">
              <a:avLst>
                <a:gd name="adj" fmla="val 50000"/>
              </a:avLst>
            </a:prstGeom>
            <a:solidFill>
              <a:srgbClr val="74AC40"/>
            </a:solidFill>
            <a:ln w="9525">
              <a:solidFill>
                <a:srgbClr val="74AC4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zh-CN" sz="31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Rounded Rectangle 147"/>
            <p:cNvSpPr>
              <a:spLocks noChangeArrowheads="1"/>
            </p:cNvSpPr>
            <p:nvPr/>
          </p:nvSpPr>
          <p:spPr bwMode="auto">
            <a:xfrm flipV="1">
              <a:off x="9642475" y="4038600"/>
              <a:ext cx="1679575" cy="1706563"/>
            </a:xfrm>
            <a:prstGeom prst="roundRect">
              <a:avLst>
                <a:gd name="adj" fmla="val 5755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zh-CN" sz="31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50" name="Straight Connector 149"/>
            <p:cNvCxnSpPr>
              <a:cxnSpLocks noChangeShapeType="1"/>
            </p:cNvCxnSpPr>
            <p:nvPr/>
          </p:nvCxnSpPr>
          <p:spPr bwMode="auto">
            <a:xfrm>
              <a:off x="9805988" y="5121275"/>
              <a:ext cx="1354137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TextBox 13"/>
            <p:cNvSpPr txBox="1">
              <a:spLocks noChangeArrowheads="1"/>
            </p:cNvSpPr>
            <p:nvPr/>
          </p:nvSpPr>
          <p:spPr bwMode="auto">
            <a:xfrm>
              <a:off x="10009188" y="5229225"/>
              <a:ext cx="941387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添加标题</a:t>
              </a:r>
              <a:endParaRPr lang="en-US" altLang="zh-CN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2" name="Freeform 16"/>
            <p:cNvSpPr>
              <a:spLocks noEditPoints="1"/>
            </p:cNvSpPr>
            <p:nvPr/>
          </p:nvSpPr>
          <p:spPr bwMode="auto">
            <a:xfrm>
              <a:off x="10193338" y="4186238"/>
              <a:ext cx="571500" cy="673100"/>
            </a:xfrm>
            <a:custGeom>
              <a:avLst/>
              <a:gdLst>
                <a:gd name="T0" fmla="*/ 2147483647 w 171"/>
                <a:gd name="T1" fmla="*/ 2147483647 h 201"/>
                <a:gd name="T2" fmla="*/ 2147483647 w 171"/>
                <a:gd name="T3" fmla="*/ 2147483647 h 201"/>
                <a:gd name="T4" fmla="*/ 2147483647 w 171"/>
                <a:gd name="T5" fmla="*/ 2147483647 h 201"/>
                <a:gd name="T6" fmla="*/ 2147483647 w 171"/>
                <a:gd name="T7" fmla="*/ 2147483647 h 201"/>
                <a:gd name="T8" fmla="*/ 2147483647 w 171"/>
                <a:gd name="T9" fmla="*/ 2147483647 h 201"/>
                <a:gd name="T10" fmla="*/ 2147483647 w 171"/>
                <a:gd name="T11" fmla="*/ 2147483647 h 201"/>
                <a:gd name="T12" fmla="*/ 2147483647 w 171"/>
                <a:gd name="T13" fmla="*/ 2147483647 h 201"/>
                <a:gd name="T14" fmla="*/ 2147483647 w 171"/>
                <a:gd name="T15" fmla="*/ 2147483647 h 201"/>
                <a:gd name="T16" fmla="*/ 2147483647 w 171"/>
                <a:gd name="T17" fmla="*/ 2147483647 h 201"/>
                <a:gd name="T18" fmla="*/ 2147483647 w 171"/>
                <a:gd name="T19" fmla="*/ 2147483647 h 201"/>
                <a:gd name="T20" fmla="*/ 2147483647 w 171"/>
                <a:gd name="T21" fmla="*/ 2147483647 h 201"/>
                <a:gd name="T22" fmla="*/ 2147483647 w 171"/>
                <a:gd name="T23" fmla="*/ 2147483647 h 201"/>
                <a:gd name="T24" fmla="*/ 2147483647 w 171"/>
                <a:gd name="T25" fmla="*/ 2147483647 h 201"/>
                <a:gd name="T26" fmla="*/ 2147483647 w 171"/>
                <a:gd name="T27" fmla="*/ 2147483647 h 201"/>
                <a:gd name="T28" fmla="*/ 2147483647 w 171"/>
                <a:gd name="T29" fmla="*/ 2147483647 h 201"/>
                <a:gd name="T30" fmla="*/ 0 w 171"/>
                <a:gd name="T31" fmla="*/ 2147483647 h 201"/>
                <a:gd name="T32" fmla="*/ 0 w 171"/>
                <a:gd name="T33" fmla="*/ 2147483647 h 201"/>
                <a:gd name="T34" fmla="*/ 2147483647 w 171"/>
                <a:gd name="T35" fmla="*/ 2147483647 h 201"/>
                <a:gd name="T36" fmla="*/ 2147483647 w 171"/>
                <a:gd name="T37" fmla="*/ 2147483647 h 201"/>
                <a:gd name="T38" fmla="*/ 2147483647 w 171"/>
                <a:gd name="T39" fmla="*/ 2147483647 h 201"/>
                <a:gd name="T40" fmla="*/ 2147483647 w 171"/>
                <a:gd name="T41" fmla="*/ 2147483647 h 201"/>
                <a:gd name="T42" fmla="*/ 2147483647 w 171"/>
                <a:gd name="T43" fmla="*/ 2147483647 h 201"/>
                <a:gd name="T44" fmla="*/ 2147483647 w 171"/>
                <a:gd name="T45" fmla="*/ 2147483647 h 201"/>
                <a:gd name="T46" fmla="*/ 2147483647 w 171"/>
                <a:gd name="T47" fmla="*/ 2147483647 h 201"/>
                <a:gd name="T48" fmla="*/ 2147483647 w 171"/>
                <a:gd name="T49" fmla="*/ 2147483647 h 201"/>
                <a:gd name="T50" fmla="*/ 2147483647 w 171"/>
                <a:gd name="T51" fmla="*/ 2147483647 h 201"/>
                <a:gd name="T52" fmla="*/ 2147483647 w 171"/>
                <a:gd name="T53" fmla="*/ 2147483647 h 201"/>
                <a:gd name="T54" fmla="*/ 2147483647 w 171"/>
                <a:gd name="T55" fmla="*/ 2147483647 h 201"/>
                <a:gd name="T56" fmla="*/ 2147483647 w 171"/>
                <a:gd name="T57" fmla="*/ 2147483647 h 201"/>
                <a:gd name="T58" fmla="*/ 2147483647 w 171"/>
                <a:gd name="T59" fmla="*/ 2147483647 h 201"/>
                <a:gd name="T60" fmla="*/ 2147483647 w 171"/>
                <a:gd name="T61" fmla="*/ 2147483647 h 201"/>
                <a:gd name="T62" fmla="*/ 2147483647 w 171"/>
                <a:gd name="T63" fmla="*/ 2147483647 h 201"/>
                <a:gd name="T64" fmla="*/ 2147483647 w 171"/>
                <a:gd name="T65" fmla="*/ 2147483647 h 201"/>
                <a:gd name="T66" fmla="*/ 2147483647 w 171"/>
                <a:gd name="T67" fmla="*/ 2147483647 h 201"/>
                <a:gd name="T68" fmla="*/ 2147483647 w 171"/>
                <a:gd name="T69" fmla="*/ 2147483647 h 201"/>
                <a:gd name="T70" fmla="*/ 2147483647 w 171"/>
                <a:gd name="T71" fmla="*/ 2147483647 h 201"/>
                <a:gd name="T72" fmla="*/ 2147483647 w 171"/>
                <a:gd name="T73" fmla="*/ 2147483647 h 201"/>
                <a:gd name="T74" fmla="*/ 2147483647 w 171"/>
                <a:gd name="T75" fmla="*/ 2147483647 h 201"/>
                <a:gd name="T76" fmla="*/ 2147483647 w 171"/>
                <a:gd name="T77" fmla="*/ 2147483647 h 201"/>
                <a:gd name="T78" fmla="*/ 2147483647 w 171"/>
                <a:gd name="T79" fmla="*/ 2147483647 h 20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71" h="201">
                  <a:moveTo>
                    <a:pt x="61" y="46"/>
                  </a:moveTo>
                  <a:cubicBezTo>
                    <a:pt x="64" y="46"/>
                    <a:pt x="82" y="39"/>
                    <a:pt x="104" y="47"/>
                  </a:cubicBezTo>
                  <a:cubicBezTo>
                    <a:pt x="101" y="32"/>
                    <a:pt x="109" y="24"/>
                    <a:pt x="109" y="19"/>
                  </a:cubicBezTo>
                  <a:cubicBezTo>
                    <a:pt x="108" y="7"/>
                    <a:pt x="104" y="15"/>
                    <a:pt x="97" y="9"/>
                  </a:cubicBezTo>
                  <a:cubicBezTo>
                    <a:pt x="97" y="11"/>
                    <a:pt x="100" y="21"/>
                    <a:pt x="92" y="30"/>
                  </a:cubicBezTo>
                  <a:cubicBezTo>
                    <a:pt x="97" y="17"/>
                    <a:pt x="92" y="0"/>
                    <a:pt x="92" y="2"/>
                  </a:cubicBezTo>
                  <a:cubicBezTo>
                    <a:pt x="86" y="9"/>
                    <a:pt x="79" y="1"/>
                    <a:pt x="76" y="10"/>
                  </a:cubicBezTo>
                  <a:cubicBezTo>
                    <a:pt x="75" y="13"/>
                    <a:pt x="82" y="22"/>
                    <a:pt x="76" y="35"/>
                  </a:cubicBezTo>
                  <a:cubicBezTo>
                    <a:pt x="75" y="19"/>
                    <a:pt x="72" y="14"/>
                    <a:pt x="72" y="16"/>
                  </a:cubicBezTo>
                  <a:cubicBezTo>
                    <a:pt x="68" y="26"/>
                    <a:pt x="59" y="12"/>
                    <a:pt x="59" y="28"/>
                  </a:cubicBezTo>
                  <a:cubicBezTo>
                    <a:pt x="59" y="30"/>
                    <a:pt x="66" y="35"/>
                    <a:pt x="61" y="46"/>
                  </a:cubicBezTo>
                  <a:close/>
                  <a:moveTo>
                    <a:pt x="91" y="133"/>
                  </a:moveTo>
                  <a:cubicBezTo>
                    <a:pt x="91" y="153"/>
                    <a:pt x="91" y="153"/>
                    <a:pt x="91" y="153"/>
                  </a:cubicBezTo>
                  <a:cubicBezTo>
                    <a:pt x="95" y="152"/>
                    <a:pt x="95" y="151"/>
                    <a:pt x="96" y="149"/>
                  </a:cubicBezTo>
                  <a:cubicBezTo>
                    <a:pt x="98" y="147"/>
                    <a:pt x="99" y="145"/>
                    <a:pt x="99" y="143"/>
                  </a:cubicBezTo>
                  <a:cubicBezTo>
                    <a:pt x="99" y="141"/>
                    <a:pt x="98" y="139"/>
                    <a:pt x="97" y="137"/>
                  </a:cubicBezTo>
                  <a:cubicBezTo>
                    <a:pt x="95" y="136"/>
                    <a:pt x="95" y="134"/>
                    <a:pt x="91" y="133"/>
                  </a:cubicBezTo>
                  <a:close/>
                  <a:moveTo>
                    <a:pt x="74" y="95"/>
                  </a:moveTo>
                  <a:cubicBezTo>
                    <a:pt x="73" y="96"/>
                    <a:pt x="72" y="97"/>
                    <a:pt x="72" y="99"/>
                  </a:cubicBezTo>
                  <a:cubicBezTo>
                    <a:pt x="72" y="101"/>
                    <a:pt x="73" y="103"/>
                    <a:pt x="74" y="104"/>
                  </a:cubicBezTo>
                  <a:cubicBezTo>
                    <a:pt x="75" y="105"/>
                    <a:pt x="76" y="106"/>
                    <a:pt x="79" y="107"/>
                  </a:cubicBezTo>
                  <a:cubicBezTo>
                    <a:pt x="79" y="91"/>
                    <a:pt x="79" y="91"/>
                    <a:pt x="79" y="91"/>
                  </a:cubicBezTo>
                  <a:cubicBezTo>
                    <a:pt x="76" y="92"/>
                    <a:pt x="75" y="93"/>
                    <a:pt x="74" y="95"/>
                  </a:cubicBezTo>
                  <a:close/>
                  <a:moveTo>
                    <a:pt x="171" y="179"/>
                  </a:moveTo>
                  <a:cubicBezTo>
                    <a:pt x="163" y="72"/>
                    <a:pt x="125" y="59"/>
                    <a:pt x="115" y="54"/>
                  </a:cubicBezTo>
                  <a:cubicBezTo>
                    <a:pt x="108" y="51"/>
                    <a:pt x="96" y="49"/>
                    <a:pt x="84" y="49"/>
                  </a:cubicBezTo>
                  <a:cubicBezTo>
                    <a:pt x="83" y="49"/>
                    <a:pt x="83" y="49"/>
                    <a:pt x="82" y="49"/>
                  </a:cubicBezTo>
                  <a:cubicBezTo>
                    <a:pt x="81" y="49"/>
                    <a:pt x="80" y="49"/>
                    <a:pt x="80" y="49"/>
                  </a:cubicBezTo>
                  <a:cubicBezTo>
                    <a:pt x="78" y="49"/>
                    <a:pt x="77" y="49"/>
                    <a:pt x="75" y="49"/>
                  </a:cubicBezTo>
                  <a:cubicBezTo>
                    <a:pt x="72" y="49"/>
                    <a:pt x="69" y="50"/>
                    <a:pt x="66" y="50"/>
                  </a:cubicBezTo>
                  <a:cubicBezTo>
                    <a:pt x="61" y="51"/>
                    <a:pt x="55" y="52"/>
                    <a:pt x="51" y="54"/>
                  </a:cubicBezTo>
                  <a:cubicBezTo>
                    <a:pt x="25" y="64"/>
                    <a:pt x="11" y="68"/>
                    <a:pt x="0" y="179"/>
                  </a:cubicBezTo>
                  <a:cubicBezTo>
                    <a:pt x="0" y="179"/>
                    <a:pt x="0" y="180"/>
                    <a:pt x="0" y="180"/>
                  </a:cubicBezTo>
                  <a:cubicBezTo>
                    <a:pt x="0" y="180"/>
                    <a:pt x="0" y="180"/>
                    <a:pt x="0" y="181"/>
                  </a:cubicBezTo>
                  <a:cubicBezTo>
                    <a:pt x="0" y="181"/>
                    <a:pt x="0" y="182"/>
                    <a:pt x="0" y="182"/>
                  </a:cubicBezTo>
                  <a:cubicBezTo>
                    <a:pt x="1" y="183"/>
                    <a:pt x="1" y="184"/>
                    <a:pt x="1" y="185"/>
                  </a:cubicBezTo>
                  <a:cubicBezTo>
                    <a:pt x="2" y="187"/>
                    <a:pt x="4" y="189"/>
                    <a:pt x="6" y="190"/>
                  </a:cubicBezTo>
                  <a:cubicBezTo>
                    <a:pt x="26" y="197"/>
                    <a:pt x="63" y="200"/>
                    <a:pt x="84" y="201"/>
                  </a:cubicBezTo>
                  <a:cubicBezTo>
                    <a:pt x="85" y="201"/>
                    <a:pt x="86" y="201"/>
                    <a:pt x="87" y="201"/>
                  </a:cubicBezTo>
                  <a:cubicBezTo>
                    <a:pt x="89" y="201"/>
                    <a:pt x="89" y="201"/>
                    <a:pt x="91" y="201"/>
                  </a:cubicBezTo>
                  <a:cubicBezTo>
                    <a:pt x="93" y="201"/>
                    <a:pt x="96" y="201"/>
                    <a:pt x="99" y="200"/>
                  </a:cubicBezTo>
                  <a:cubicBezTo>
                    <a:pt x="104" y="200"/>
                    <a:pt x="129" y="200"/>
                    <a:pt x="134" y="199"/>
                  </a:cubicBezTo>
                  <a:cubicBezTo>
                    <a:pt x="145" y="197"/>
                    <a:pt x="155" y="194"/>
                    <a:pt x="165" y="190"/>
                  </a:cubicBezTo>
                  <a:cubicBezTo>
                    <a:pt x="167" y="189"/>
                    <a:pt x="169" y="188"/>
                    <a:pt x="169" y="186"/>
                  </a:cubicBezTo>
                  <a:cubicBezTo>
                    <a:pt x="170" y="185"/>
                    <a:pt x="170" y="183"/>
                    <a:pt x="171" y="182"/>
                  </a:cubicBezTo>
                  <a:cubicBezTo>
                    <a:pt x="171" y="182"/>
                    <a:pt x="171" y="181"/>
                    <a:pt x="171" y="181"/>
                  </a:cubicBezTo>
                  <a:cubicBezTo>
                    <a:pt x="171" y="180"/>
                    <a:pt x="171" y="180"/>
                    <a:pt x="171" y="180"/>
                  </a:cubicBezTo>
                  <a:cubicBezTo>
                    <a:pt x="171" y="180"/>
                    <a:pt x="171" y="179"/>
                    <a:pt x="171" y="179"/>
                  </a:cubicBezTo>
                  <a:close/>
                  <a:moveTo>
                    <a:pt x="119" y="152"/>
                  </a:moveTo>
                  <a:cubicBezTo>
                    <a:pt x="117" y="156"/>
                    <a:pt x="115" y="159"/>
                    <a:pt x="112" y="161"/>
                  </a:cubicBezTo>
                  <a:cubicBezTo>
                    <a:pt x="108" y="164"/>
                    <a:pt x="105" y="166"/>
                    <a:pt x="102" y="167"/>
                  </a:cubicBezTo>
                  <a:cubicBezTo>
                    <a:pt x="98" y="168"/>
                    <a:pt x="96" y="169"/>
                    <a:pt x="91" y="169"/>
                  </a:cubicBezTo>
                  <a:cubicBezTo>
                    <a:pt x="91" y="183"/>
                    <a:pt x="91" y="183"/>
                    <a:pt x="91" y="183"/>
                  </a:cubicBezTo>
                  <a:cubicBezTo>
                    <a:pt x="79" y="183"/>
                    <a:pt x="79" y="183"/>
                    <a:pt x="79" y="183"/>
                  </a:cubicBezTo>
                  <a:cubicBezTo>
                    <a:pt x="79" y="169"/>
                    <a:pt x="79" y="169"/>
                    <a:pt x="79" y="169"/>
                  </a:cubicBezTo>
                  <a:cubicBezTo>
                    <a:pt x="73" y="168"/>
                    <a:pt x="68" y="167"/>
                    <a:pt x="65" y="166"/>
                  </a:cubicBezTo>
                  <a:cubicBezTo>
                    <a:pt x="61" y="165"/>
                    <a:pt x="59" y="163"/>
                    <a:pt x="56" y="160"/>
                  </a:cubicBezTo>
                  <a:cubicBezTo>
                    <a:pt x="53" y="158"/>
                    <a:pt x="50" y="155"/>
                    <a:pt x="48" y="152"/>
                  </a:cubicBezTo>
                  <a:cubicBezTo>
                    <a:pt x="47" y="149"/>
                    <a:pt x="46" y="150"/>
                    <a:pt x="45" y="146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1" y="142"/>
                    <a:pt x="72" y="145"/>
                    <a:pt x="73" y="147"/>
                  </a:cubicBezTo>
                  <a:cubicBezTo>
                    <a:pt x="75" y="149"/>
                    <a:pt x="76" y="151"/>
                    <a:pt x="79" y="152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71" y="128"/>
                    <a:pt x="65" y="126"/>
                    <a:pt x="62" y="124"/>
                  </a:cubicBezTo>
                  <a:cubicBezTo>
                    <a:pt x="58" y="122"/>
                    <a:pt x="55" y="120"/>
                    <a:pt x="53" y="116"/>
                  </a:cubicBezTo>
                  <a:cubicBezTo>
                    <a:pt x="50" y="112"/>
                    <a:pt x="49" y="107"/>
                    <a:pt x="49" y="102"/>
                  </a:cubicBezTo>
                  <a:cubicBezTo>
                    <a:pt x="49" y="95"/>
                    <a:pt x="51" y="88"/>
                    <a:pt x="56" y="83"/>
                  </a:cubicBezTo>
                  <a:cubicBezTo>
                    <a:pt x="62" y="78"/>
                    <a:pt x="69" y="76"/>
                    <a:pt x="79" y="75"/>
                  </a:cubicBezTo>
                  <a:cubicBezTo>
                    <a:pt x="79" y="63"/>
                    <a:pt x="79" y="63"/>
                    <a:pt x="79" y="63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75"/>
                    <a:pt x="91" y="75"/>
                    <a:pt x="91" y="75"/>
                  </a:cubicBezTo>
                  <a:cubicBezTo>
                    <a:pt x="101" y="76"/>
                    <a:pt x="105" y="78"/>
                    <a:pt x="110" y="82"/>
                  </a:cubicBezTo>
                  <a:cubicBezTo>
                    <a:pt x="115" y="86"/>
                    <a:pt x="118" y="91"/>
                    <a:pt x="120" y="97"/>
                  </a:cubicBezTo>
                  <a:cubicBezTo>
                    <a:pt x="96" y="101"/>
                    <a:pt x="96" y="101"/>
                    <a:pt x="96" y="101"/>
                  </a:cubicBezTo>
                  <a:cubicBezTo>
                    <a:pt x="95" y="98"/>
                    <a:pt x="94" y="96"/>
                    <a:pt x="93" y="95"/>
                  </a:cubicBezTo>
                  <a:cubicBezTo>
                    <a:pt x="92" y="94"/>
                    <a:pt x="93" y="93"/>
                    <a:pt x="91" y="92"/>
                  </a:cubicBezTo>
                  <a:cubicBezTo>
                    <a:pt x="91" y="110"/>
                    <a:pt x="91" y="110"/>
                    <a:pt x="91" y="110"/>
                  </a:cubicBezTo>
                  <a:cubicBezTo>
                    <a:pt x="104" y="113"/>
                    <a:pt x="110" y="117"/>
                    <a:pt x="114" y="120"/>
                  </a:cubicBezTo>
                  <a:cubicBezTo>
                    <a:pt x="120" y="125"/>
                    <a:pt x="122" y="132"/>
                    <a:pt x="122" y="139"/>
                  </a:cubicBezTo>
                  <a:cubicBezTo>
                    <a:pt x="122" y="144"/>
                    <a:pt x="121" y="148"/>
                    <a:pt x="119" y="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75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四、单击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grpSp>
        <p:nvGrpSpPr>
          <p:cNvPr id="5" name="组合 4"/>
          <p:cNvGrpSpPr/>
          <p:nvPr/>
        </p:nvGrpSpPr>
        <p:grpSpPr>
          <a:xfrm>
            <a:off x="5643045" y="5792895"/>
            <a:ext cx="921049" cy="857251"/>
            <a:chOff x="4232283" y="4184651"/>
            <a:chExt cx="690787" cy="642938"/>
          </a:xfrm>
        </p:grpSpPr>
        <p:sp>
          <p:nvSpPr>
            <p:cNvPr id="6" name="Shape 13661"/>
            <p:cNvSpPr/>
            <p:nvPr/>
          </p:nvSpPr>
          <p:spPr>
            <a:xfrm>
              <a:off x="4232283" y="4184651"/>
              <a:ext cx="690787" cy="639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0" h="21357" extrusionOk="0">
                  <a:moveTo>
                    <a:pt x="4785" y="2603"/>
                  </a:moveTo>
                  <a:cubicBezTo>
                    <a:pt x="4785" y="2603"/>
                    <a:pt x="7653" y="-243"/>
                    <a:pt x="9700" y="16"/>
                  </a:cubicBezTo>
                  <a:cubicBezTo>
                    <a:pt x="11747" y="275"/>
                    <a:pt x="15110" y="2818"/>
                    <a:pt x="15824" y="2603"/>
                  </a:cubicBezTo>
                  <a:cubicBezTo>
                    <a:pt x="16538" y="2387"/>
                    <a:pt x="18502" y="-30"/>
                    <a:pt x="19236" y="102"/>
                  </a:cubicBezTo>
                  <a:cubicBezTo>
                    <a:pt x="19970" y="234"/>
                    <a:pt x="21600" y="-151"/>
                    <a:pt x="20228" y="3392"/>
                  </a:cubicBezTo>
                  <a:lnTo>
                    <a:pt x="11003" y="21357"/>
                  </a:lnTo>
                  <a:lnTo>
                    <a:pt x="0" y="2861"/>
                  </a:lnTo>
                  <a:lnTo>
                    <a:pt x="4785" y="2603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endPara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" name="Shape 13664"/>
            <p:cNvSpPr/>
            <p:nvPr/>
          </p:nvSpPr>
          <p:spPr>
            <a:xfrm>
              <a:off x="4459428" y="4617208"/>
              <a:ext cx="262530" cy="2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023" y="21600"/>
                  </a:lnTo>
                  <a:lnTo>
                    <a:pt x="21600" y="0"/>
                  </a:lnTo>
                  <a:cubicBezTo>
                    <a:pt x="19769" y="1711"/>
                    <a:pt x="15948" y="3022"/>
                    <a:pt x="11052" y="3022"/>
                  </a:cubicBezTo>
                  <a:cubicBezTo>
                    <a:pt x="6050" y="3021"/>
                    <a:pt x="1767" y="177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lvl="0"/>
              <a:endPara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" name="Shape 13665"/>
          <p:cNvSpPr/>
          <p:nvPr/>
        </p:nvSpPr>
        <p:spPr>
          <a:xfrm>
            <a:off x="5886815" y="2355426"/>
            <a:ext cx="426061" cy="3627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45" y="21054"/>
                </a:moveTo>
                <a:cubicBezTo>
                  <a:pt x="15409" y="21356"/>
                  <a:pt x="13316" y="21600"/>
                  <a:pt x="10737" y="21600"/>
                </a:cubicBezTo>
                <a:cubicBezTo>
                  <a:pt x="8157" y="21600"/>
                  <a:pt x="6067" y="21356"/>
                  <a:pt x="6024" y="21054"/>
                </a:cubicBezTo>
                <a:cubicBezTo>
                  <a:pt x="6024" y="21054"/>
                  <a:pt x="6013" y="17098"/>
                  <a:pt x="6013" y="13916"/>
                </a:cubicBezTo>
                <a:cubicBezTo>
                  <a:pt x="6013" y="13907"/>
                  <a:pt x="5988" y="1279"/>
                  <a:pt x="5988" y="1270"/>
                </a:cubicBezTo>
                <a:lnTo>
                  <a:pt x="0" y="1270"/>
                </a:lnTo>
                <a:lnTo>
                  <a:pt x="10800" y="0"/>
                </a:lnTo>
                <a:lnTo>
                  <a:pt x="21600" y="1270"/>
                </a:lnTo>
                <a:lnTo>
                  <a:pt x="15413" y="1270"/>
                </a:lnTo>
                <a:cubicBezTo>
                  <a:pt x="15413" y="1312"/>
                  <a:pt x="15409" y="13974"/>
                  <a:pt x="15406" y="14017"/>
                </a:cubicBezTo>
                <a:cubicBezTo>
                  <a:pt x="15406" y="14102"/>
                  <a:pt x="15403" y="14187"/>
                  <a:pt x="15403" y="14274"/>
                </a:cubicBezTo>
                <a:cubicBezTo>
                  <a:pt x="15359" y="17168"/>
                  <a:pt x="15448" y="21054"/>
                  <a:pt x="15445" y="21054"/>
                </a:cubicBezTo>
                <a:close/>
              </a:path>
            </a:pathLst>
          </a:cu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endParaRPr sz="2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Shape 13666"/>
          <p:cNvSpPr/>
          <p:nvPr/>
        </p:nvSpPr>
        <p:spPr>
          <a:xfrm>
            <a:off x="4892032" y="3164169"/>
            <a:ext cx="1115277" cy="280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44"/>
                </a:moveTo>
                <a:lnTo>
                  <a:pt x="4131" y="0"/>
                </a:lnTo>
                <a:lnTo>
                  <a:pt x="4131" y="911"/>
                </a:lnTo>
                <a:cubicBezTo>
                  <a:pt x="4469" y="912"/>
                  <a:pt x="9374" y="914"/>
                  <a:pt x="10965" y="925"/>
                </a:cubicBezTo>
                <a:cubicBezTo>
                  <a:pt x="15048" y="952"/>
                  <a:pt x="21600" y="2005"/>
                  <a:pt x="21600" y="6000"/>
                </a:cubicBezTo>
                <a:cubicBezTo>
                  <a:pt x="21600" y="10118"/>
                  <a:pt x="21596" y="20893"/>
                  <a:pt x="21596" y="20893"/>
                </a:cubicBezTo>
                <a:cubicBezTo>
                  <a:pt x="21581" y="21284"/>
                  <a:pt x="20781" y="21600"/>
                  <a:pt x="19794" y="21600"/>
                </a:cubicBezTo>
                <a:cubicBezTo>
                  <a:pt x="18807" y="21600"/>
                  <a:pt x="18007" y="21284"/>
                  <a:pt x="17993" y="20893"/>
                </a:cubicBezTo>
                <a:cubicBezTo>
                  <a:pt x="17992" y="20893"/>
                  <a:pt x="18029" y="9551"/>
                  <a:pt x="18005" y="5769"/>
                </a:cubicBezTo>
                <a:cubicBezTo>
                  <a:pt x="17992" y="3770"/>
                  <a:pt x="14109" y="2346"/>
                  <a:pt x="11307" y="2346"/>
                </a:cubicBezTo>
                <a:lnTo>
                  <a:pt x="4131" y="2346"/>
                </a:lnTo>
                <a:lnTo>
                  <a:pt x="4131" y="3288"/>
                </a:lnTo>
                <a:lnTo>
                  <a:pt x="0" y="1644"/>
                </a:lnTo>
                <a:close/>
              </a:path>
            </a:pathLst>
          </a:cu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lvl="0"/>
            <a:endParaRPr sz="2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Shape 13667"/>
          <p:cNvSpPr/>
          <p:nvPr/>
        </p:nvSpPr>
        <p:spPr>
          <a:xfrm>
            <a:off x="4907454" y="3890014"/>
            <a:ext cx="917671" cy="2069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227"/>
                </a:moveTo>
                <a:lnTo>
                  <a:pt x="5020" y="0"/>
                </a:lnTo>
                <a:lnTo>
                  <a:pt x="5020" y="1235"/>
                </a:lnTo>
                <a:cubicBezTo>
                  <a:pt x="5431" y="1235"/>
                  <a:pt x="6742" y="1238"/>
                  <a:pt x="8676" y="1253"/>
                </a:cubicBezTo>
                <a:cubicBezTo>
                  <a:pt x="13637" y="1290"/>
                  <a:pt x="21600" y="2716"/>
                  <a:pt x="21600" y="8129"/>
                </a:cubicBezTo>
                <a:cubicBezTo>
                  <a:pt x="21600" y="13707"/>
                  <a:pt x="21595" y="20642"/>
                  <a:pt x="21595" y="20642"/>
                </a:cubicBezTo>
                <a:cubicBezTo>
                  <a:pt x="21576" y="21172"/>
                  <a:pt x="20604" y="21600"/>
                  <a:pt x="19405" y="21600"/>
                </a:cubicBezTo>
                <a:cubicBezTo>
                  <a:pt x="18206" y="21600"/>
                  <a:pt x="17233" y="21172"/>
                  <a:pt x="17216" y="20642"/>
                </a:cubicBezTo>
                <a:cubicBezTo>
                  <a:pt x="17215" y="20642"/>
                  <a:pt x="17260" y="12940"/>
                  <a:pt x="17231" y="7816"/>
                </a:cubicBezTo>
                <a:cubicBezTo>
                  <a:pt x="17215" y="5108"/>
                  <a:pt x="12497" y="3178"/>
                  <a:pt x="9091" y="3178"/>
                </a:cubicBezTo>
                <a:lnTo>
                  <a:pt x="5020" y="3178"/>
                </a:lnTo>
                <a:lnTo>
                  <a:pt x="5020" y="4455"/>
                </a:lnTo>
                <a:lnTo>
                  <a:pt x="0" y="2227"/>
                </a:lnTo>
                <a:close/>
              </a:path>
            </a:pathLst>
          </a:cu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endParaRPr sz="2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Shape 13668"/>
          <p:cNvSpPr/>
          <p:nvPr/>
        </p:nvSpPr>
        <p:spPr>
          <a:xfrm>
            <a:off x="6371886" y="3890014"/>
            <a:ext cx="917671" cy="2069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227"/>
                </a:moveTo>
                <a:lnTo>
                  <a:pt x="16580" y="0"/>
                </a:lnTo>
                <a:lnTo>
                  <a:pt x="16580" y="1235"/>
                </a:lnTo>
                <a:cubicBezTo>
                  <a:pt x="16170" y="1235"/>
                  <a:pt x="14858" y="1238"/>
                  <a:pt x="12924" y="1253"/>
                </a:cubicBezTo>
                <a:cubicBezTo>
                  <a:pt x="7963" y="1290"/>
                  <a:pt x="0" y="2716"/>
                  <a:pt x="0" y="8129"/>
                </a:cubicBezTo>
                <a:cubicBezTo>
                  <a:pt x="0" y="13707"/>
                  <a:pt x="5" y="20642"/>
                  <a:pt x="5" y="20642"/>
                </a:cubicBezTo>
                <a:cubicBezTo>
                  <a:pt x="24" y="21172"/>
                  <a:pt x="996" y="21600"/>
                  <a:pt x="2195" y="21600"/>
                </a:cubicBezTo>
                <a:cubicBezTo>
                  <a:pt x="3394" y="21600"/>
                  <a:pt x="4367" y="21172"/>
                  <a:pt x="4383" y="20642"/>
                </a:cubicBezTo>
                <a:cubicBezTo>
                  <a:pt x="4385" y="20642"/>
                  <a:pt x="4339" y="12940"/>
                  <a:pt x="4369" y="7816"/>
                </a:cubicBezTo>
                <a:cubicBezTo>
                  <a:pt x="4385" y="5108"/>
                  <a:pt x="9103" y="3178"/>
                  <a:pt x="12509" y="3178"/>
                </a:cubicBezTo>
                <a:lnTo>
                  <a:pt x="16580" y="3178"/>
                </a:lnTo>
                <a:lnTo>
                  <a:pt x="16580" y="4455"/>
                </a:lnTo>
                <a:lnTo>
                  <a:pt x="21600" y="2227"/>
                </a:lnTo>
                <a:close/>
              </a:path>
            </a:pathLst>
          </a:cu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endParaRPr sz="2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Shape 13669"/>
          <p:cNvSpPr/>
          <p:nvPr/>
        </p:nvSpPr>
        <p:spPr>
          <a:xfrm>
            <a:off x="6186810" y="3165134"/>
            <a:ext cx="1115277" cy="2803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44"/>
                </a:moveTo>
                <a:lnTo>
                  <a:pt x="17469" y="0"/>
                </a:lnTo>
                <a:lnTo>
                  <a:pt x="17469" y="911"/>
                </a:lnTo>
                <a:cubicBezTo>
                  <a:pt x="17131" y="912"/>
                  <a:pt x="12226" y="914"/>
                  <a:pt x="10635" y="925"/>
                </a:cubicBezTo>
                <a:cubicBezTo>
                  <a:pt x="6552" y="952"/>
                  <a:pt x="0" y="2005"/>
                  <a:pt x="0" y="6000"/>
                </a:cubicBezTo>
                <a:cubicBezTo>
                  <a:pt x="0" y="10118"/>
                  <a:pt x="4" y="20893"/>
                  <a:pt x="4" y="20893"/>
                </a:cubicBezTo>
                <a:cubicBezTo>
                  <a:pt x="20" y="21284"/>
                  <a:pt x="820" y="21600"/>
                  <a:pt x="1806" y="21600"/>
                </a:cubicBezTo>
                <a:cubicBezTo>
                  <a:pt x="2793" y="21600"/>
                  <a:pt x="3593" y="21284"/>
                  <a:pt x="3607" y="20893"/>
                </a:cubicBezTo>
                <a:cubicBezTo>
                  <a:pt x="3608" y="20893"/>
                  <a:pt x="3571" y="9551"/>
                  <a:pt x="3595" y="5769"/>
                </a:cubicBezTo>
                <a:cubicBezTo>
                  <a:pt x="3608" y="3770"/>
                  <a:pt x="7491" y="2346"/>
                  <a:pt x="10293" y="2346"/>
                </a:cubicBezTo>
                <a:lnTo>
                  <a:pt x="17469" y="2346"/>
                </a:lnTo>
                <a:lnTo>
                  <a:pt x="17469" y="3288"/>
                </a:lnTo>
                <a:lnTo>
                  <a:pt x="21600" y="1644"/>
                </a:lnTo>
                <a:close/>
              </a:path>
            </a:pathLst>
          </a:cu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endParaRPr sz="2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Shape 13670"/>
          <p:cNvSpPr/>
          <p:nvPr/>
        </p:nvSpPr>
        <p:spPr>
          <a:xfrm>
            <a:off x="7348240" y="3906547"/>
            <a:ext cx="34213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59" rIns="60959" bIns="60959" numCol="1" anchor="t">
            <a:spAutoFit/>
          </a:bodyPr>
          <a:lstStyle>
            <a:lvl1pPr>
              <a:spcBef>
                <a:spcPts val="200"/>
              </a:spcBef>
              <a:defRPr sz="1200">
                <a:solidFill>
                  <a:srgbClr val="3A5063"/>
                </a:solidFill>
                <a:uFill>
                  <a:solidFill>
                    <a:srgbClr val="3A5063"/>
                  </a:solidFill>
                </a:u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600" spc="3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+mn-ea"/>
                <a:sym typeface="+mn-lt"/>
              </a:rPr>
              <a:t>添加标题</a:t>
            </a:r>
            <a:endParaRPr sz="1600" spc="300" dirty="0">
              <a:solidFill>
                <a:srgbClr val="74AC40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4" name="Shape 13671"/>
          <p:cNvSpPr/>
          <p:nvPr/>
        </p:nvSpPr>
        <p:spPr>
          <a:xfrm>
            <a:off x="7348240" y="4194479"/>
            <a:ext cx="3421361" cy="467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59" rIns="60959" bIns="60959" numCol="1" anchor="t">
            <a:spAutoFit/>
          </a:bodyPr>
          <a:lstStyle>
            <a:lvl1pPr>
              <a:lnSpc>
                <a:spcPct val="120000"/>
              </a:lnSpc>
              <a:spcBef>
                <a:spcPts val="100"/>
              </a:spcBef>
              <a:defRPr sz="700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933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此处添加详细文本描述，建议与标题相关并符合整体语言风格，语言描述尽量简洁生动。</a:t>
            </a:r>
            <a:r>
              <a:rPr sz="933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9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单击此处添加标题</a:t>
            </a:r>
            <a:endParaRPr sz="933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Shape 13673"/>
          <p:cNvSpPr/>
          <p:nvPr/>
        </p:nvSpPr>
        <p:spPr>
          <a:xfrm>
            <a:off x="7348240" y="2949433"/>
            <a:ext cx="34213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59" rIns="60959" bIns="60959" numCol="1" anchor="t">
            <a:spAutoFit/>
          </a:bodyPr>
          <a:lstStyle>
            <a:lvl1pPr>
              <a:spcBef>
                <a:spcPts val="200"/>
              </a:spcBef>
              <a:defRPr sz="1200">
                <a:solidFill>
                  <a:srgbClr val="3A5063"/>
                </a:solidFill>
                <a:uFill>
                  <a:solidFill>
                    <a:srgbClr val="3A5063"/>
                  </a:solidFill>
                </a:u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600" spc="3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+mn-ea"/>
                <a:sym typeface="+mn-lt"/>
              </a:rPr>
              <a:t>添加标题</a:t>
            </a:r>
            <a:endParaRPr sz="1600" spc="300" dirty="0">
              <a:solidFill>
                <a:srgbClr val="74AC40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6" name="Shape 13674"/>
          <p:cNvSpPr/>
          <p:nvPr/>
        </p:nvSpPr>
        <p:spPr>
          <a:xfrm>
            <a:off x="7348240" y="3237365"/>
            <a:ext cx="3421361" cy="467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59" rIns="60959" bIns="60959" numCol="1" anchor="t">
            <a:spAutoFit/>
          </a:bodyPr>
          <a:lstStyle>
            <a:lvl1pPr>
              <a:lnSpc>
                <a:spcPct val="120000"/>
              </a:lnSpc>
              <a:spcBef>
                <a:spcPts val="100"/>
              </a:spcBef>
              <a:defRPr sz="700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9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此处添加详细文本描述，建议与标题相关并符合整体语言风格，语言描述尽量简洁生动。</a:t>
            </a:r>
            <a:r>
              <a:rPr sz="9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9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单击此处添加标题</a:t>
            </a:r>
            <a:endParaRPr sz="933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Shape 13676"/>
          <p:cNvSpPr/>
          <p:nvPr/>
        </p:nvSpPr>
        <p:spPr>
          <a:xfrm>
            <a:off x="1396173" y="3906547"/>
            <a:ext cx="34213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59" rIns="60959" bIns="60959" numCol="1" anchor="t">
            <a:spAutoFit/>
          </a:bodyPr>
          <a:lstStyle>
            <a:lvl1pPr algn="r">
              <a:spcBef>
                <a:spcPts val="200"/>
              </a:spcBef>
              <a:defRPr sz="1200">
                <a:solidFill>
                  <a:srgbClr val="3A5063"/>
                </a:solidFill>
                <a:uFill>
                  <a:solidFill>
                    <a:srgbClr val="3A5063"/>
                  </a:solidFill>
                </a:u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600" spc="3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+mn-ea"/>
                <a:sym typeface="+mn-lt"/>
              </a:rPr>
              <a:t>添加标题</a:t>
            </a:r>
            <a:endParaRPr sz="1600" spc="300" dirty="0">
              <a:solidFill>
                <a:srgbClr val="74AC40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8" name="Shape 13677"/>
          <p:cNvSpPr/>
          <p:nvPr/>
        </p:nvSpPr>
        <p:spPr>
          <a:xfrm>
            <a:off x="1396173" y="4194479"/>
            <a:ext cx="3421361" cy="467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59" rIns="60959" bIns="60959" numCol="1" anchor="t">
            <a:spAutoFit/>
          </a:bodyPr>
          <a:lstStyle>
            <a:lvl1pPr algn="r">
              <a:lnSpc>
                <a:spcPct val="120000"/>
              </a:lnSpc>
              <a:spcBef>
                <a:spcPts val="100"/>
              </a:spcBef>
              <a:defRPr sz="700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933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此处添加详细文本描述，建议与标题相关并符合整体语言风格，语言描述尽量简洁生动。</a:t>
            </a:r>
            <a:r>
              <a:rPr sz="933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9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单击此处添加标题</a:t>
            </a:r>
            <a:endParaRPr sz="933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Shape 13680"/>
          <p:cNvSpPr/>
          <p:nvPr/>
        </p:nvSpPr>
        <p:spPr>
          <a:xfrm>
            <a:off x="1396173" y="3237365"/>
            <a:ext cx="3421361" cy="467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59" rIns="60959" bIns="60959" numCol="1" anchor="t">
            <a:spAutoFit/>
          </a:bodyPr>
          <a:lstStyle>
            <a:lvl1pPr algn="r">
              <a:lnSpc>
                <a:spcPct val="120000"/>
              </a:lnSpc>
              <a:spcBef>
                <a:spcPts val="100"/>
              </a:spcBef>
              <a:defRPr sz="700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9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此处添加详细文本描述，建议与标题相关并符合整体语言风格，语言描述尽量简洁生动。</a:t>
            </a:r>
            <a:r>
              <a:rPr sz="9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9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单击此处添加标题</a:t>
            </a:r>
            <a:endParaRPr sz="933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Shape 13682"/>
          <p:cNvSpPr/>
          <p:nvPr/>
        </p:nvSpPr>
        <p:spPr>
          <a:xfrm>
            <a:off x="4393373" y="1484701"/>
            <a:ext cx="34213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59" rIns="60959" bIns="60959" numCol="1" anchor="t">
            <a:spAutoFit/>
          </a:bodyPr>
          <a:lstStyle>
            <a:lvl1pPr algn="ctr">
              <a:spcBef>
                <a:spcPts val="200"/>
              </a:spcBef>
              <a:defRPr sz="1200">
                <a:solidFill>
                  <a:srgbClr val="3A5063"/>
                </a:solidFill>
                <a:uFill>
                  <a:solidFill>
                    <a:srgbClr val="3A5063"/>
                  </a:solidFill>
                </a:u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600" spc="3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+mn-ea"/>
                <a:sym typeface="+mn-lt"/>
              </a:rPr>
              <a:t>添加标题</a:t>
            </a:r>
            <a:endParaRPr sz="1600" spc="300" dirty="0">
              <a:solidFill>
                <a:srgbClr val="74AC40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21" name="Shape 13683"/>
          <p:cNvSpPr/>
          <p:nvPr/>
        </p:nvSpPr>
        <p:spPr>
          <a:xfrm>
            <a:off x="4393373" y="1772633"/>
            <a:ext cx="3421361" cy="467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59" rIns="60959" bIns="60959" numCol="1" anchor="t">
            <a:spAutoFit/>
          </a:bodyPr>
          <a:lstStyle>
            <a:lvl1pPr algn="ctr">
              <a:lnSpc>
                <a:spcPct val="120000"/>
              </a:lnSpc>
              <a:spcBef>
                <a:spcPts val="100"/>
              </a:spcBef>
              <a:defRPr sz="700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9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此处添加详细文本描述，建议与标题相关并符合整体语言风格，语言描述尽量简洁生动。</a:t>
            </a:r>
            <a:r>
              <a:rPr sz="9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9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单击此处添加标题</a:t>
            </a:r>
            <a:endParaRPr sz="933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Shape 13679"/>
          <p:cNvSpPr/>
          <p:nvPr/>
        </p:nvSpPr>
        <p:spPr>
          <a:xfrm>
            <a:off x="1396173" y="2932900"/>
            <a:ext cx="34213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59" rIns="60959" bIns="60959" numCol="1" anchor="t">
            <a:spAutoFit/>
          </a:bodyPr>
          <a:lstStyle>
            <a:lvl1pPr algn="r">
              <a:spcBef>
                <a:spcPts val="200"/>
              </a:spcBef>
              <a:defRPr sz="1200">
                <a:solidFill>
                  <a:srgbClr val="3A5063"/>
                </a:solidFill>
                <a:uFill>
                  <a:solidFill>
                    <a:srgbClr val="3A5063"/>
                  </a:solidFill>
                </a:u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600" spc="3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+mn-ea"/>
                <a:sym typeface="+mn-lt"/>
              </a:rPr>
              <a:t>添加标题</a:t>
            </a:r>
            <a:endParaRPr sz="1600" spc="300" dirty="0">
              <a:solidFill>
                <a:srgbClr val="74AC40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78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337166" y="2044920"/>
            <a:ext cx="4787457" cy="1213335"/>
            <a:chOff x="3874405" y="3224403"/>
            <a:chExt cx="4787457" cy="1213335"/>
          </a:xfrm>
        </p:grpSpPr>
        <p:sp>
          <p:nvSpPr>
            <p:cNvPr id="26" name="5"/>
            <p:cNvSpPr/>
            <p:nvPr/>
          </p:nvSpPr>
          <p:spPr>
            <a:xfrm flipH="1">
              <a:off x="3874405" y="3224403"/>
              <a:ext cx="3467616" cy="6331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dirty="0" smtClean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此处添加</a:t>
              </a:r>
              <a:r>
                <a:rPr lang="zh-CN" altLang="en-US" sz="32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章节</a:t>
              </a:r>
              <a:r>
                <a:rPr lang="zh-CN" altLang="en-US" sz="3200" dirty="0" smtClean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</a:t>
              </a:r>
              <a:endParaRPr lang="en-US" altLang="zh-CN" sz="32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  <p:sp>
          <p:nvSpPr>
            <p:cNvPr id="27" name="3"/>
            <p:cNvSpPr/>
            <p:nvPr/>
          </p:nvSpPr>
          <p:spPr>
            <a:xfrm flipH="1">
              <a:off x="3874405" y="3904450"/>
              <a:ext cx="4787457" cy="5332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</a:rPr>
                <a:t>您的内容打在这里，或者通过复制您的文本后，在此框中选择粘贴并选择只保留文字。您的内容打在这里，您的内容打</a:t>
              </a:r>
            </a:p>
          </p:txBody>
        </p:sp>
      </p:grpSp>
      <p:sp>
        <p:nvSpPr>
          <p:cNvPr id="28" name="1"/>
          <p:cNvSpPr/>
          <p:nvPr/>
        </p:nvSpPr>
        <p:spPr>
          <a:xfrm flipH="1">
            <a:off x="116980" y="1157429"/>
            <a:ext cx="2145139" cy="2830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600" b="1" dirty="0" smtClean="0">
                <a:solidFill>
                  <a:srgbClr val="74AC40"/>
                </a:solidFill>
                <a:latin typeface="Agency FB" panose="020B0503020202020204" pitchFamily="34" charset="0"/>
                <a:ea typeface="华文细黑" panose="02010600040101010101" pitchFamily="2" charset="-122"/>
              </a:rPr>
              <a:t>05</a:t>
            </a:r>
            <a:endParaRPr lang="zh-CN" altLang="en-US" sz="9600" b="1" dirty="0">
              <a:solidFill>
                <a:srgbClr val="74AC40"/>
              </a:solidFill>
              <a:latin typeface="Agency FB" panose="020B0503020202020204" pitchFamily="34" charset="0"/>
              <a:ea typeface="华文细黑" panose="0201060004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5650546" y="1598063"/>
            <a:ext cx="1277257" cy="1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5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五、单击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sp>
        <p:nvSpPr>
          <p:cNvPr id="23" name="矩形 22"/>
          <p:cNvSpPr>
            <a:spLocks/>
          </p:cNvSpPr>
          <p:nvPr/>
        </p:nvSpPr>
        <p:spPr>
          <a:xfrm>
            <a:off x="6612104" y="1932592"/>
            <a:ext cx="3773024" cy="2448000"/>
          </a:xfrm>
          <a:prstGeom prst="rect">
            <a:avLst/>
          </a:prstGeom>
          <a:blipFill>
            <a:blip r:embed="rId4"/>
            <a:stretch>
              <a:fillRect l="-5324" t="-8503" r="-5324" b="-8503"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>
            <a:spLocks/>
          </p:cNvSpPr>
          <p:nvPr/>
        </p:nvSpPr>
        <p:spPr>
          <a:xfrm>
            <a:off x="6612103" y="4562671"/>
            <a:ext cx="1800000" cy="1261016"/>
          </a:xfrm>
          <a:prstGeom prst="rect">
            <a:avLst/>
          </a:prstGeom>
          <a:blipFill>
            <a:blip r:embed="rId5"/>
            <a:stretch>
              <a:fillRect l="-5324" t="-8503" r="-5324" b="-8503"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>
            <a:spLocks/>
          </p:cNvSpPr>
          <p:nvPr/>
        </p:nvSpPr>
        <p:spPr>
          <a:xfrm>
            <a:off x="8585128" y="4562671"/>
            <a:ext cx="1800000" cy="1261016"/>
          </a:xfrm>
          <a:prstGeom prst="rect">
            <a:avLst/>
          </a:prstGeom>
          <a:blipFill>
            <a:blip r:embed="rId6"/>
            <a:stretch>
              <a:fillRect l="-5324" t="-8503" r="-5324" b="-8503"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1568940" y="3377888"/>
            <a:ext cx="1080000" cy="1080000"/>
            <a:chOff x="6391371" y="3368363"/>
            <a:chExt cx="1080000" cy="1080000"/>
          </a:xfrm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27" name="矩形: 圆角 36"/>
            <p:cNvSpPr/>
            <p:nvPr/>
          </p:nvSpPr>
          <p:spPr>
            <a:xfrm>
              <a:off x="6391371" y="3368363"/>
              <a:ext cx="1080000" cy="1080000"/>
            </a:xfrm>
            <a:prstGeom prst="roundRect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630539" y="3762313"/>
              <a:ext cx="601663" cy="292100"/>
              <a:chOff x="10347325" y="3598863"/>
              <a:chExt cx="601663" cy="292100"/>
            </a:xfrm>
            <a:solidFill>
              <a:schemeClr val="bg1"/>
            </a:solidFill>
          </p:grpSpPr>
          <p:sp>
            <p:nvSpPr>
              <p:cNvPr id="29" name="Freeform 128"/>
              <p:cNvSpPr>
                <a:spLocks noChangeArrowheads="1"/>
              </p:cNvSpPr>
              <p:nvPr/>
            </p:nvSpPr>
            <p:spPr bwMode="auto">
              <a:xfrm>
                <a:off x="10421938" y="3598863"/>
                <a:ext cx="179387" cy="160337"/>
              </a:xfrm>
              <a:custGeom>
                <a:avLst/>
                <a:gdLst>
                  <a:gd name="T0" fmla="*/ 57 w 60"/>
                  <a:gd name="T1" fmla="*/ 8 h 53"/>
                  <a:gd name="T2" fmla="*/ 4 w 60"/>
                  <a:gd name="T3" fmla="*/ 0 h 53"/>
                  <a:gd name="T4" fmla="*/ 0 w 60"/>
                  <a:gd name="T5" fmla="*/ 4 h 53"/>
                  <a:gd name="T6" fmla="*/ 0 w 60"/>
                  <a:gd name="T7" fmla="*/ 49 h 53"/>
                  <a:gd name="T8" fmla="*/ 4 w 60"/>
                  <a:gd name="T9" fmla="*/ 53 h 53"/>
                  <a:gd name="T10" fmla="*/ 57 w 60"/>
                  <a:gd name="T11" fmla="*/ 45 h 53"/>
                  <a:gd name="T12" fmla="*/ 60 w 60"/>
                  <a:gd name="T13" fmla="*/ 41 h 53"/>
                  <a:gd name="T14" fmla="*/ 60 w 60"/>
                  <a:gd name="T15" fmla="*/ 12 h 53"/>
                  <a:gd name="T16" fmla="*/ 57 w 60"/>
                  <a:gd name="T17" fmla="*/ 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53">
                    <a:moveTo>
                      <a:pt x="57" y="8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1"/>
                      <a:pt x="2" y="53"/>
                      <a:pt x="4" y="53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9" y="45"/>
                      <a:pt x="60" y="43"/>
                      <a:pt x="60" y="41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0" y="10"/>
                      <a:pt x="59" y="8"/>
                      <a:pt x="5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0" name="Freeform 129"/>
              <p:cNvSpPr>
                <a:spLocks noChangeArrowheads="1"/>
              </p:cNvSpPr>
              <p:nvPr/>
            </p:nvSpPr>
            <p:spPr bwMode="auto">
              <a:xfrm>
                <a:off x="10691813" y="3598863"/>
                <a:ext cx="180975" cy="160337"/>
              </a:xfrm>
              <a:custGeom>
                <a:avLst/>
                <a:gdLst>
                  <a:gd name="T0" fmla="*/ 56 w 60"/>
                  <a:gd name="T1" fmla="*/ 53 h 53"/>
                  <a:gd name="T2" fmla="*/ 60 w 60"/>
                  <a:gd name="T3" fmla="*/ 49 h 53"/>
                  <a:gd name="T4" fmla="*/ 60 w 60"/>
                  <a:gd name="T5" fmla="*/ 4 h 53"/>
                  <a:gd name="T6" fmla="*/ 56 w 60"/>
                  <a:gd name="T7" fmla="*/ 0 h 53"/>
                  <a:gd name="T8" fmla="*/ 3 w 60"/>
                  <a:gd name="T9" fmla="*/ 8 h 53"/>
                  <a:gd name="T10" fmla="*/ 0 w 60"/>
                  <a:gd name="T11" fmla="*/ 12 h 53"/>
                  <a:gd name="T12" fmla="*/ 0 w 60"/>
                  <a:gd name="T13" fmla="*/ 41 h 53"/>
                  <a:gd name="T14" fmla="*/ 3 w 60"/>
                  <a:gd name="T15" fmla="*/ 45 h 53"/>
                  <a:gd name="T16" fmla="*/ 56 w 60"/>
                  <a:gd name="T1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53">
                    <a:moveTo>
                      <a:pt x="56" y="53"/>
                    </a:moveTo>
                    <a:cubicBezTo>
                      <a:pt x="58" y="53"/>
                      <a:pt x="60" y="51"/>
                      <a:pt x="60" y="49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2"/>
                      <a:pt x="58" y="0"/>
                      <a:pt x="56" y="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8"/>
                      <a:pt x="0" y="10"/>
                      <a:pt x="0" y="1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3"/>
                      <a:pt x="1" y="45"/>
                      <a:pt x="3" y="45"/>
                    </a:cubicBezTo>
                    <a:lnTo>
                      <a:pt x="56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1" name="Freeform 130"/>
              <p:cNvSpPr>
                <a:spLocks noChangeArrowheads="1"/>
              </p:cNvSpPr>
              <p:nvPr/>
            </p:nvSpPr>
            <p:spPr bwMode="auto">
              <a:xfrm>
                <a:off x="10620375" y="3624263"/>
                <a:ext cx="55563" cy="109537"/>
              </a:xfrm>
              <a:custGeom>
                <a:avLst/>
                <a:gdLst>
                  <a:gd name="T0" fmla="*/ 14 w 18"/>
                  <a:gd name="T1" fmla="*/ 0 h 37"/>
                  <a:gd name="T2" fmla="*/ 4 w 18"/>
                  <a:gd name="T3" fmla="*/ 0 h 37"/>
                  <a:gd name="T4" fmla="*/ 0 w 18"/>
                  <a:gd name="T5" fmla="*/ 4 h 37"/>
                  <a:gd name="T6" fmla="*/ 0 w 18"/>
                  <a:gd name="T7" fmla="*/ 33 h 37"/>
                  <a:gd name="T8" fmla="*/ 4 w 18"/>
                  <a:gd name="T9" fmla="*/ 37 h 37"/>
                  <a:gd name="T10" fmla="*/ 14 w 18"/>
                  <a:gd name="T11" fmla="*/ 37 h 37"/>
                  <a:gd name="T12" fmla="*/ 18 w 18"/>
                  <a:gd name="T13" fmla="*/ 33 h 37"/>
                  <a:gd name="T14" fmla="*/ 18 w 18"/>
                  <a:gd name="T15" fmla="*/ 4 h 37"/>
                  <a:gd name="T16" fmla="*/ 14 w 18"/>
                  <a:gd name="T1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7">
                    <a:moveTo>
                      <a:pt x="1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5"/>
                      <a:pt x="2" y="37"/>
                      <a:pt x="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6" y="37"/>
                      <a:pt x="18" y="35"/>
                      <a:pt x="18" y="3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2"/>
                      <a:pt x="16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2" name="Freeform 131"/>
              <p:cNvSpPr>
                <a:spLocks noChangeArrowheads="1"/>
              </p:cNvSpPr>
              <p:nvPr/>
            </p:nvSpPr>
            <p:spPr bwMode="auto">
              <a:xfrm>
                <a:off x="10347325" y="3746500"/>
                <a:ext cx="246063" cy="144463"/>
              </a:xfrm>
              <a:custGeom>
                <a:avLst/>
                <a:gdLst>
                  <a:gd name="T0" fmla="*/ 3 w 82"/>
                  <a:gd name="T1" fmla="*/ 2 h 48"/>
                  <a:gd name="T2" fmla="*/ 17 w 82"/>
                  <a:gd name="T3" fmla="*/ 22 h 48"/>
                  <a:gd name="T4" fmla="*/ 0 w 82"/>
                  <a:gd name="T5" fmla="*/ 45 h 48"/>
                  <a:gd name="T6" fmla="*/ 82 w 82"/>
                  <a:gd name="T7" fmla="*/ 0 h 48"/>
                  <a:gd name="T8" fmla="*/ 3 w 82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48">
                    <a:moveTo>
                      <a:pt x="3" y="2"/>
                    </a:moveTo>
                    <a:cubicBezTo>
                      <a:pt x="17" y="22"/>
                      <a:pt x="17" y="22"/>
                      <a:pt x="17" y="22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5"/>
                      <a:pt x="64" y="48"/>
                      <a:pt x="82" y="0"/>
                    </a:cubicBezTo>
                    <a:cubicBezTo>
                      <a:pt x="82" y="0"/>
                      <a:pt x="25" y="17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3" name="Freeform 132"/>
              <p:cNvSpPr>
                <a:spLocks noChangeArrowheads="1"/>
              </p:cNvSpPr>
              <p:nvPr/>
            </p:nvSpPr>
            <p:spPr bwMode="auto">
              <a:xfrm>
                <a:off x="10701338" y="3746500"/>
                <a:ext cx="247650" cy="144463"/>
              </a:xfrm>
              <a:custGeom>
                <a:avLst/>
                <a:gdLst>
                  <a:gd name="T0" fmla="*/ 65 w 82"/>
                  <a:gd name="T1" fmla="*/ 22 h 48"/>
                  <a:gd name="T2" fmla="*/ 79 w 82"/>
                  <a:gd name="T3" fmla="*/ 2 h 48"/>
                  <a:gd name="T4" fmla="*/ 0 w 82"/>
                  <a:gd name="T5" fmla="*/ 0 h 48"/>
                  <a:gd name="T6" fmla="*/ 82 w 82"/>
                  <a:gd name="T7" fmla="*/ 45 h 48"/>
                  <a:gd name="T8" fmla="*/ 65 w 82"/>
                  <a:gd name="T9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48">
                    <a:moveTo>
                      <a:pt x="65" y="22"/>
                    </a:moveTo>
                    <a:cubicBezTo>
                      <a:pt x="79" y="2"/>
                      <a:pt x="79" y="2"/>
                      <a:pt x="79" y="2"/>
                    </a:cubicBezTo>
                    <a:cubicBezTo>
                      <a:pt x="57" y="17"/>
                      <a:pt x="0" y="0"/>
                      <a:pt x="0" y="0"/>
                    </a:cubicBezTo>
                    <a:cubicBezTo>
                      <a:pt x="18" y="48"/>
                      <a:pt x="82" y="45"/>
                      <a:pt x="82" y="45"/>
                    </a:cubicBezTo>
                    <a:lnTo>
                      <a:pt x="65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1568940" y="4743687"/>
            <a:ext cx="1080000" cy="1080000"/>
            <a:chOff x="6391371" y="4734162"/>
            <a:chExt cx="1080000" cy="1080000"/>
          </a:xfrm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35" name="矩形: 圆角 37"/>
            <p:cNvSpPr/>
            <p:nvPr/>
          </p:nvSpPr>
          <p:spPr>
            <a:xfrm>
              <a:off x="6391371" y="4734162"/>
              <a:ext cx="1080000" cy="1080000"/>
            </a:xfrm>
            <a:prstGeom prst="roundRect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6656732" y="5111443"/>
              <a:ext cx="455613" cy="325438"/>
              <a:chOff x="10429875" y="6022975"/>
              <a:chExt cx="455613" cy="325438"/>
            </a:xfrm>
            <a:solidFill>
              <a:schemeClr val="bg1"/>
            </a:solidFill>
          </p:grpSpPr>
          <p:sp>
            <p:nvSpPr>
              <p:cNvPr id="37" name="Freeform 293"/>
              <p:cNvSpPr>
                <a:spLocks noChangeArrowheads="1"/>
              </p:cNvSpPr>
              <p:nvPr/>
            </p:nvSpPr>
            <p:spPr bwMode="auto">
              <a:xfrm>
                <a:off x="10429875" y="6137275"/>
                <a:ext cx="455613" cy="211138"/>
              </a:xfrm>
              <a:custGeom>
                <a:avLst/>
                <a:gdLst>
                  <a:gd name="T0" fmla="*/ 124 w 151"/>
                  <a:gd name="T1" fmla="*/ 0 h 70"/>
                  <a:gd name="T2" fmla="*/ 5 w 151"/>
                  <a:gd name="T3" fmla="*/ 0 h 70"/>
                  <a:gd name="T4" fmla="*/ 1 w 151"/>
                  <a:gd name="T5" fmla="*/ 5 h 70"/>
                  <a:gd name="T6" fmla="*/ 21 w 151"/>
                  <a:gd name="T7" fmla="*/ 65 h 70"/>
                  <a:gd name="T8" fmla="*/ 28 w 151"/>
                  <a:gd name="T9" fmla="*/ 70 h 70"/>
                  <a:gd name="T10" fmla="*/ 146 w 151"/>
                  <a:gd name="T11" fmla="*/ 70 h 70"/>
                  <a:gd name="T12" fmla="*/ 151 w 151"/>
                  <a:gd name="T13" fmla="*/ 65 h 70"/>
                  <a:gd name="T14" fmla="*/ 131 w 151"/>
                  <a:gd name="T15" fmla="*/ 5 h 70"/>
                  <a:gd name="T16" fmla="*/ 124 w 151"/>
                  <a:gd name="T1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70">
                    <a:moveTo>
                      <a:pt x="12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1" y="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1" y="68"/>
                      <a:pt x="25" y="70"/>
                      <a:pt x="28" y="70"/>
                    </a:cubicBezTo>
                    <a:cubicBezTo>
                      <a:pt x="146" y="70"/>
                      <a:pt x="146" y="70"/>
                      <a:pt x="146" y="70"/>
                    </a:cubicBezTo>
                    <a:cubicBezTo>
                      <a:pt x="149" y="70"/>
                      <a:pt x="151" y="68"/>
                      <a:pt x="151" y="6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2"/>
                      <a:pt x="127" y="0"/>
                      <a:pt x="1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  <p:sp>
            <p:nvSpPr>
              <p:cNvPr id="38" name="Freeform 294"/>
              <p:cNvSpPr>
                <a:spLocks noChangeArrowheads="1"/>
              </p:cNvSpPr>
              <p:nvPr/>
            </p:nvSpPr>
            <p:spPr bwMode="auto">
              <a:xfrm>
                <a:off x="10493375" y="6022975"/>
                <a:ext cx="392113" cy="257175"/>
              </a:xfrm>
              <a:custGeom>
                <a:avLst/>
                <a:gdLst>
                  <a:gd name="T0" fmla="*/ 110 w 130"/>
                  <a:gd name="T1" fmla="*/ 34 h 86"/>
                  <a:gd name="T2" fmla="*/ 115 w 130"/>
                  <a:gd name="T3" fmla="*/ 41 h 86"/>
                  <a:gd name="T4" fmla="*/ 130 w 130"/>
                  <a:gd name="T5" fmla="*/ 86 h 86"/>
                  <a:gd name="T6" fmla="*/ 130 w 130"/>
                  <a:gd name="T7" fmla="*/ 14 h 86"/>
                  <a:gd name="T8" fmla="*/ 121 w 130"/>
                  <a:gd name="T9" fmla="*/ 0 h 86"/>
                  <a:gd name="T10" fmla="*/ 90 w 130"/>
                  <a:gd name="T11" fmla="*/ 0 h 86"/>
                  <a:gd name="T12" fmla="*/ 78 w 130"/>
                  <a:gd name="T13" fmla="*/ 20 h 86"/>
                  <a:gd name="T14" fmla="*/ 6 w 130"/>
                  <a:gd name="T15" fmla="*/ 20 h 86"/>
                  <a:gd name="T16" fmla="*/ 0 w 130"/>
                  <a:gd name="T17" fmla="*/ 26 h 86"/>
                  <a:gd name="T18" fmla="*/ 0 w 130"/>
                  <a:gd name="T19" fmla="*/ 32 h 86"/>
                  <a:gd name="T20" fmla="*/ 103 w 130"/>
                  <a:gd name="T21" fmla="*/ 32 h 86"/>
                  <a:gd name="T22" fmla="*/ 110 w 130"/>
                  <a:gd name="T23" fmla="*/ 3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0" h="86">
                    <a:moveTo>
                      <a:pt x="110" y="34"/>
                    </a:moveTo>
                    <a:cubicBezTo>
                      <a:pt x="112" y="36"/>
                      <a:pt x="114" y="38"/>
                      <a:pt x="115" y="41"/>
                    </a:cubicBezTo>
                    <a:cubicBezTo>
                      <a:pt x="130" y="86"/>
                      <a:pt x="130" y="86"/>
                      <a:pt x="130" y="86"/>
                    </a:cubicBezTo>
                    <a:cubicBezTo>
                      <a:pt x="130" y="14"/>
                      <a:pt x="130" y="14"/>
                      <a:pt x="130" y="14"/>
                    </a:cubicBezTo>
                    <a:cubicBezTo>
                      <a:pt x="130" y="14"/>
                      <a:pt x="130" y="0"/>
                      <a:pt x="121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3" y="0"/>
                      <a:pt x="80" y="11"/>
                      <a:pt x="78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3" y="20"/>
                      <a:pt x="0" y="22"/>
                      <a:pt x="0" y="2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105" y="32"/>
                      <a:pt x="108" y="33"/>
                      <a:pt x="11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1568942" y="1932593"/>
            <a:ext cx="4619135" cy="1159497"/>
            <a:chOff x="6391373" y="1923067"/>
            <a:chExt cx="4619134" cy="1159497"/>
          </a:xfrm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40" name="矩形: 圆角 5"/>
            <p:cNvSpPr/>
            <p:nvPr/>
          </p:nvSpPr>
          <p:spPr>
            <a:xfrm>
              <a:off x="6391373" y="1923067"/>
              <a:ext cx="4619134" cy="1159497"/>
            </a:xfrm>
            <a:prstGeom prst="roundRect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Freeform 100"/>
            <p:cNvSpPr/>
            <p:nvPr/>
          </p:nvSpPr>
          <p:spPr bwMode="auto">
            <a:xfrm>
              <a:off x="6684418" y="2315854"/>
              <a:ext cx="361361" cy="373921"/>
            </a:xfrm>
            <a:custGeom>
              <a:avLst/>
              <a:gdLst/>
              <a:ahLst/>
              <a:cxnLst>
                <a:cxn ang="0">
                  <a:pos x="230" y="212"/>
                </a:cxn>
                <a:cxn ang="0">
                  <a:pos x="212" y="216"/>
                </a:cxn>
                <a:cxn ang="0">
                  <a:pos x="197" y="223"/>
                </a:cxn>
                <a:cxn ang="0">
                  <a:pos x="105" y="169"/>
                </a:cxn>
                <a:cxn ang="0">
                  <a:pos x="105" y="160"/>
                </a:cxn>
                <a:cxn ang="0">
                  <a:pos x="197" y="96"/>
                </a:cxn>
                <a:cxn ang="0">
                  <a:pos x="204" y="100"/>
                </a:cxn>
                <a:cxn ang="0">
                  <a:pos x="221" y="105"/>
                </a:cxn>
                <a:cxn ang="0">
                  <a:pos x="230" y="107"/>
                </a:cxn>
                <a:cxn ang="0">
                  <a:pos x="250" y="102"/>
                </a:cxn>
                <a:cxn ang="0">
                  <a:pos x="266" y="91"/>
                </a:cxn>
                <a:cxn ang="0">
                  <a:pos x="277" y="75"/>
                </a:cxn>
                <a:cxn ang="0">
                  <a:pos x="282" y="53"/>
                </a:cxn>
                <a:cxn ang="0">
                  <a:pos x="281" y="44"/>
                </a:cxn>
                <a:cxn ang="0">
                  <a:pos x="273" y="24"/>
                </a:cxn>
                <a:cxn ang="0">
                  <a:pos x="259" y="9"/>
                </a:cxn>
                <a:cxn ang="0">
                  <a:pos x="239" y="2"/>
                </a:cxn>
                <a:cxn ang="0">
                  <a:pos x="230" y="0"/>
                </a:cxn>
                <a:cxn ang="0">
                  <a:pos x="208" y="4"/>
                </a:cxn>
                <a:cxn ang="0">
                  <a:pos x="192" y="17"/>
                </a:cxn>
                <a:cxn ang="0">
                  <a:pos x="181" y="33"/>
                </a:cxn>
                <a:cxn ang="0">
                  <a:pos x="175" y="53"/>
                </a:cxn>
                <a:cxn ang="0">
                  <a:pos x="177" y="62"/>
                </a:cxn>
                <a:cxn ang="0">
                  <a:pos x="85" y="118"/>
                </a:cxn>
                <a:cxn ang="0">
                  <a:pos x="68" y="109"/>
                </a:cxn>
                <a:cxn ang="0">
                  <a:pos x="52" y="107"/>
                </a:cxn>
                <a:cxn ang="0">
                  <a:pos x="41" y="107"/>
                </a:cxn>
                <a:cxn ang="0">
                  <a:pos x="23" y="116"/>
                </a:cxn>
                <a:cxn ang="0">
                  <a:pos x="9" y="131"/>
                </a:cxn>
                <a:cxn ang="0">
                  <a:pos x="0" y="149"/>
                </a:cxn>
                <a:cxn ang="0">
                  <a:pos x="0" y="160"/>
                </a:cxn>
                <a:cxn ang="0">
                  <a:pos x="3" y="180"/>
                </a:cxn>
                <a:cxn ang="0">
                  <a:pos x="14" y="198"/>
                </a:cxn>
                <a:cxn ang="0">
                  <a:pos x="30" y="209"/>
                </a:cxn>
                <a:cxn ang="0">
                  <a:pos x="52" y="212"/>
                </a:cxn>
                <a:cxn ang="0">
                  <a:pos x="61" y="212"/>
                </a:cxn>
                <a:cxn ang="0">
                  <a:pos x="78" y="207"/>
                </a:cxn>
                <a:cxn ang="0">
                  <a:pos x="177" y="258"/>
                </a:cxn>
                <a:cxn ang="0">
                  <a:pos x="175" y="267"/>
                </a:cxn>
                <a:cxn ang="0">
                  <a:pos x="177" y="278"/>
                </a:cxn>
                <a:cxn ang="0">
                  <a:pos x="184" y="296"/>
                </a:cxn>
                <a:cxn ang="0">
                  <a:pos x="199" y="310"/>
                </a:cxn>
                <a:cxn ang="0">
                  <a:pos x="219" y="318"/>
                </a:cxn>
                <a:cxn ang="0">
                  <a:pos x="230" y="319"/>
                </a:cxn>
                <a:cxn ang="0">
                  <a:pos x="250" y="316"/>
                </a:cxn>
                <a:cxn ang="0">
                  <a:pos x="266" y="303"/>
                </a:cxn>
                <a:cxn ang="0">
                  <a:pos x="277" y="287"/>
                </a:cxn>
                <a:cxn ang="0">
                  <a:pos x="282" y="267"/>
                </a:cxn>
                <a:cxn ang="0">
                  <a:pos x="281" y="256"/>
                </a:cxn>
                <a:cxn ang="0">
                  <a:pos x="273" y="236"/>
                </a:cxn>
                <a:cxn ang="0">
                  <a:pos x="259" y="221"/>
                </a:cxn>
                <a:cxn ang="0">
                  <a:pos x="239" y="214"/>
                </a:cxn>
                <a:cxn ang="0">
                  <a:pos x="230" y="212"/>
                </a:cxn>
              </a:cxnLst>
              <a:rect l="0" t="0" r="r" b="b"/>
              <a:pathLst>
                <a:path w="282" h="319">
                  <a:moveTo>
                    <a:pt x="230" y="212"/>
                  </a:moveTo>
                  <a:lnTo>
                    <a:pt x="230" y="212"/>
                  </a:lnTo>
                  <a:lnTo>
                    <a:pt x="221" y="214"/>
                  </a:lnTo>
                  <a:lnTo>
                    <a:pt x="212" y="216"/>
                  </a:lnTo>
                  <a:lnTo>
                    <a:pt x="204" y="220"/>
                  </a:lnTo>
                  <a:lnTo>
                    <a:pt x="197" y="223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0"/>
                  </a:lnTo>
                  <a:lnTo>
                    <a:pt x="105" y="160"/>
                  </a:lnTo>
                  <a:lnTo>
                    <a:pt x="105" y="151"/>
                  </a:lnTo>
                  <a:lnTo>
                    <a:pt x="197" y="96"/>
                  </a:lnTo>
                  <a:lnTo>
                    <a:pt x="197" y="96"/>
                  </a:lnTo>
                  <a:lnTo>
                    <a:pt x="204" y="100"/>
                  </a:lnTo>
                  <a:lnTo>
                    <a:pt x="212" y="104"/>
                  </a:lnTo>
                  <a:lnTo>
                    <a:pt x="221" y="105"/>
                  </a:lnTo>
                  <a:lnTo>
                    <a:pt x="230" y="107"/>
                  </a:lnTo>
                  <a:lnTo>
                    <a:pt x="230" y="107"/>
                  </a:lnTo>
                  <a:lnTo>
                    <a:pt x="239" y="105"/>
                  </a:lnTo>
                  <a:lnTo>
                    <a:pt x="250" y="102"/>
                  </a:lnTo>
                  <a:lnTo>
                    <a:pt x="259" y="98"/>
                  </a:lnTo>
                  <a:lnTo>
                    <a:pt x="266" y="91"/>
                  </a:lnTo>
                  <a:lnTo>
                    <a:pt x="273" y="84"/>
                  </a:lnTo>
                  <a:lnTo>
                    <a:pt x="277" y="75"/>
                  </a:lnTo>
                  <a:lnTo>
                    <a:pt x="281" y="64"/>
                  </a:lnTo>
                  <a:lnTo>
                    <a:pt x="282" y="53"/>
                  </a:lnTo>
                  <a:lnTo>
                    <a:pt x="282" y="53"/>
                  </a:lnTo>
                  <a:lnTo>
                    <a:pt x="281" y="44"/>
                  </a:lnTo>
                  <a:lnTo>
                    <a:pt x="277" y="33"/>
                  </a:lnTo>
                  <a:lnTo>
                    <a:pt x="273" y="24"/>
                  </a:lnTo>
                  <a:lnTo>
                    <a:pt x="266" y="17"/>
                  </a:lnTo>
                  <a:lnTo>
                    <a:pt x="259" y="9"/>
                  </a:lnTo>
                  <a:lnTo>
                    <a:pt x="250" y="4"/>
                  </a:lnTo>
                  <a:lnTo>
                    <a:pt x="239" y="2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19" y="2"/>
                  </a:lnTo>
                  <a:lnTo>
                    <a:pt x="208" y="4"/>
                  </a:lnTo>
                  <a:lnTo>
                    <a:pt x="199" y="9"/>
                  </a:lnTo>
                  <a:lnTo>
                    <a:pt x="192" y="17"/>
                  </a:lnTo>
                  <a:lnTo>
                    <a:pt x="184" y="24"/>
                  </a:lnTo>
                  <a:lnTo>
                    <a:pt x="181" y="33"/>
                  </a:lnTo>
                  <a:lnTo>
                    <a:pt x="177" y="44"/>
                  </a:lnTo>
                  <a:lnTo>
                    <a:pt x="175" y="53"/>
                  </a:lnTo>
                  <a:lnTo>
                    <a:pt x="175" y="53"/>
                  </a:lnTo>
                  <a:lnTo>
                    <a:pt x="177" y="62"/>
                  </a:lnTo>
                  <a:lnTo>
                    <a:pt x="85" y="118"/>
                  </a:lnTo>
                  <a:lnTo>
                    <a:pt x="85" y="118"/>
                  </a:lnTo>
                  <a:lnTo>
                    <a:pt x="78" y="113"/>
                  </a:lnTo>
                  <a:lnTo>
                    <a:pt x="68" y="109"/>
                  </a:lnTo>
                  <a:lnTo>
                    <a:pt x="61" y="107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41" y="107"/>
                  </a:lnTo>
                  <a:lnTo>
                    <a:pt x="30" y="111"/>
                  </a:lnTo>
                  <a:lnTo>
                    <a:pt x="23" y="116"/>
                  </a:lnTo>
                  <a:lnTo>
                    <a:pt x="14" y="122"/>
                  </a:lnTo>
                  <a:lnTo>
                    <a:pt x="9" y="131"/>
                  </a:lnTo>
                  <a:lnTo>
                    <a:pt x="3" y="140"/>
                  </a:lnTo>
                  <a:lnTo>
                    <a:pt x="0" y="149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71"/>
                  </a:lnTo>
                  <a:lnTo>
                    <a:pt x="3" y="180"/>
                  </a:lnTo>
                  <a:lnTo>
                    <a:pt x="9" y="189"/>
                  </a:lnTo>
                  <a:lnTo>
                    <a:pt x="14" y="198"/>
                  </a:lnTo>
                  <a:lnTo>
                    <a:pt x="23" y="203"/>
                  </a:lnTo>
                  <a:lnTo>
                    <a:pt x="30" y="209"/>
                  </a:lnTo>
                  <a:lnTo>
                    <a:pt x="41" y="212"/>
                  </a:lnTo>
                  <a:lnTo>
                    <a:pt x="52" y="212"/>
                  </a:lnTo>
                  <a:lnTo>
                    <a:pt x="52" y="212"/>
                  </a:lnTo>
                  <a:lnTo>
                    <a:pt x="61" y="212"/>
                  </a:lnTo>
                  <a:lnTo>
                    <a:pt x="68" y="211"/>
                  </a:lnTo>
                  <a:lnTo>
                    <a:pt x="78" y="207"/>
                  </a:lnTo>
                  <a:lnTo>
                    <a:pt x="85" y="202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75" y="267"/>
                  </a:lnTo>
                  <a:lnTo>
                    <a:pt x="175" y="267"/>
                  </a:lnTo>
                  <a:lnTo>
                    <a:pt x="177" y="278"/>
                  </a:lnTo>
                  <a:lnTo>
                    <a:pt x="181" y="287"/>
                  </a:lnTo>
                  <a:lnTo>
                    <a:pt x="184" y="296"/>
                  </a:lnTo>
                  <a:lnTo>
                    <a:pt x="192" y="303"/>
                  </a:lnTo>
                  <a:lnTo>
                    <a:pt x="199" y="310"/>
                  </a:lnTo>
                  <a:lnTo>
                    <a:pt x="208" y="316"/>
                  </a:lnTo>
                  <a:lnTo>
                    <a:pt x="219" y="318"/>
                  </a:lnTo>
                  <a:lnTo>
                    <a:pt x="230" y="319"/>
                  </a:lnTo>
                  <a:lnTo>
                    <a:pt x="230" y="319"/>
                  </a:lnTo>
                  <a:lnTo>
                    <a:pt x="239" y="318"/>
                  </a:lnTo>
                  <a:lnTo>
                    <a:pt x="250" y="316"/>
                  </a:lnTo>
                  <a:lnTo>
                    <a:pt x="259" y="310"/>
                  </a:lnTo>
                  <a:lnTo>
                    <a:pt x="266" y="303"/>
                  </a:lnTo>
                  <a:lnTo>
                    <a:pt x="273" y="296"/>
                  </a:lnTo>
                  <a:lnTo>
                    <a:pt x="277" y="287"/>
                  </a:lnTo>
                  <a:lnTo>
                    <a:pt x="281" y="278"/>
                  </a:lnTo>
                  <a:lnTo>
                    <a:pt x="282" y="267"/>
                  </a:lnTo>
                  <a:lnTo>
                    <a:pt x="282" y="267"/>
                  </a:lnTo>
                  <a:lnTo>
                    <a:pt x="281" y="256"/>
                  </a:lnTo>
                  <a:lnTo>
                    <a:pt x="277" y="245"/>
                  </a:lnTo>
                  <a:lnTo>
                    <a:pt x="273" y="236"/>
                  </a:lnTo>
                  <a:lnTo>
                    <a:pt x="266" y="229"/>
                  </a:lnTo>
                  <a:lnTo>
                    <a:pt x="259" y="221"/>
                  </a:lnTo>
                  <a:lnTo>
                    <a:pt x="250" y="218"/>
                  </a:lnTo>
                  <a:lnTo>
                    <a:pt x="239" y="214"/>
                  </a:lnTo>
                  <a:lnTo>
                    <a:pt x="230" y="212"/>
                  </a:lnTo>
                  <a:lnTo>
                    <a:pt x="230" y="21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lIns="121920" tIns="60960" rIns="121920" bIns="60960"/>
            <a:lstStyle/>
            <a:p>
              <a:pPr>
                <a:defRPr/>
              </a:pPr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cs typeface="Lao UI" pitchFamily="34" charset="0"/>
              </a:endParaRPr>
            </a:p>
          </p:txBody>
        </p:sp>
        <p:sp>
          <p:nvSpPr>
            <p:cNvPr id="42" name="Content Placeholder 2"/>
            <p:cNvSpPr txBox="1">
              <a:spLocks/>
            </p:cNvSpPr>
            <p:nvPr/>
          </p:nvSpPr>
          <p:spPr>
            <a:xfrm>
              <a:off x="7232202" y="2154492"/>
              <a:ext cx="3607248" cy="696644"/>
            </a:xfrm>
            <a:prstGeom prst="rect">
              <a:avLst/>
            </a:prstGeom>
          </p:spPr>
          <p:txBody>
            <a:bodyPr vert="horz" lIns="121904" tIns="60952" rIns="121904" bIns="60952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2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您的内容打在这里，或者通过复制您的文本后，在此框中选择粘贴，并选择只保留文字；</a:t>
              </a:r>
              <a:endParaRPr lang="id-ID" altLang="zh-CN" sz="12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933364" y="3377888"/>
            <a:ext cx="3254712" cy="1080000"/>
            <a:chOff x="7755795" y="3368363"/>
            <a:chExt cx="3254712" cy="1080000"/>
          </a:xfrm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44" name="矩形: 圆角 38"/>
            <p:cNvSpPr/>
            <p:nvPr/>
          </p:nvSpPr>
          <p:spPr>
            <a:xfrm>
              <a:off x="7755795" y="3368363"/>
              <a:ext cx="3254712" cy="1080000"/>
            </a:xfrm>
            <a:prstGeom prst="roundRect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Content Placeholder 2"/>
            <p:cNvSpPr txBox="1">
              <a:spLocks/>
            </p:cNvSpPr>
            <p:nvPr/>
          </p:nvSpPr>
          <p:spPr>
            <a:xfrm>
              <a:off x="7927527" y="3439391"/>
              <a:ext cx="2911923" cy="931676"/>
            </a:xfrm>
            <a:prstGeom prst="rect">
              <a:avLst/>
            </a:prstGeom>
          </p:spPr>
          <p:txBody>
            <a:bodyPr vert="horz" lIns="121904" tIns="60952" rIns="121904" bIns="60952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2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您的内容打在这里，或者通过复制您的文本后，在此框中选择粘贴，并选择只保留文字；</a:t>
              </a:r>
              <a:endParaRPr lang="id-ID" altLang="zh-CN" sz="12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933364" y="4743687"/>
            <a:ext cx="3254712" cy="1080000"/>
            <a:chOff x="7755795" y="4734162"/>
            <a:chExt cx="3254712" cy="1080000"/>
          </a:xfrm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47" name="矩形: 圆角 39"/>
            <p:cNvSpPr/>
            <p:nvPr/>
          </p:nvSpPr>
          <p:spPr>
            <a:xfrm>
              <a:off x="7755795" y="4734162"/>
              <a:ext cx="3254712" cy="1080000"/>
            </a:xfrm>
            <a:prstGeom prst="roundRect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Content Placeholder 2"/>
            <p:cNvSpPr txBox="1">
              <a:spLocks/>
            </p:cNvSpPr>
            <p:nvPr/>
          </p:nvSpPr>
          <p:spPr>
            <a:xfrm>
              <a:off x="7927189" y="4774192"/>
              <a:ext cx="2911923" cy="931676"/>
            </a:xfrm>
            <a:prstGeom prst="rect">
              <a:avLst/>
            </a:prstGeom>
          </p:spPr>
          <p:txBody>
            <a:bodyPr vert="horz" lIns="121904" tIns="60952" rIns="121904" bIns="60952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2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您的内容打在这里，或者通过复制您的文本后，在此框中选择粘贴，并选择只保留文字；</a:t>
              </a:r>
              <a:endParaRPr lang="id-ID" altLang="zh-CN" sz="12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55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五、单击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grpSp>
        <p:nvGrpSpPr>
          <p:cNvPr id="5" name="组合 4"/>
          <p:cNvGrpSpPr/>
          <p:nvPr/>
        </p:nvGrpSpPr>
        <p:grpSpPr>
          <a:xfrm>
            <a:off x="4006356" y="1534488"/>
            <a:ext cx="4297821" cy="4000221"/>
            <a:chOff x="974092" y="1272064"/>
            <a:chExt cx="3736975" cy="3478213"/>
          </a:xfrm>
          <a:solidFill>
            <a:srgbClr val="EAEAEA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2077405" y="1719739"/>
              <a:ext cx="1001713" cy="658813"/>
            </a:xfrm>
            <a:custGeom>
              <a:avLst/>
              <a:gdLst>
                <a:gd name="T0" fmla="*/ 16 w 336"/>
                <a:gd name="T1" fmla="*/ 49 h 221"/>
                <a:gd name="T2" fmla="*/ 87 w 336"/>
                <a:gd name="T3" fmla="*/ 0 h 221"/>
                <a:gd name="T4" fmla="*/ 173 w 336"/>
                <a:gd name="T5" fmla="*/ 216 h 221"/>
                <a:gd name="T6" fmla="*/ 77 w 336"/>
                <a:gd name="T7" fmla="*/ 128 h 221"/>
                <a:gd name="T8" fmla="*/ 16 w 336"/>
                <a:gd name="T9" fmla="*/ 49 h 221"/>
                <a:gd name="T10" fmla="*/ 202 w 336"/>
                <a:gd name="T11" fmla="*/ 39 h 221"/>
                <a:gd name="T12" fmla="*/ 187 w 336"/>
                <a:gd name="T13" fmla="*/ 54 h 221"/>
                <a:gd name="T14" fmla="*/ 202 w 336"/>
                <a:gd name="T15" fmla="*/ 69 h 221"/>
                <a:gd name="T16" fmla="*/ 216 w 336"/>
                <a:gd name="T17" fmla="*/ 54 h 221"/>
                <a:gd name="T18" fmla="*/ 202 w 336"/>
                <a:gd name="T19" fmla="*/ 39 h 221"/>
                <a:gd name="T20" fmla="*/ 235 w 336"/>
                <a:gd name="T21" fmla="*/ 97 h 221"/>
                <a:gd name="T22" fmla="*/ 216 w 336"/>
                <a:gd name="T23" fmla="*/ 78 h 221"/>
                <a:gd name="T24" fmla="*/ 197 w 336"/>
                <a:gd name="T25" fmla="*/ 97 h 221"/>
                <a:gd name="T26" fmla="*/ 216 w 336"/>
                <a:gd name="T27" fmla="*/ 117 h 221"/>
                <a:gd name="T28" fmla="*/ 235 w 336"/>
                <a:gd name="T29" fmla="*/ 97 h 221"/>
                <a:gd name="T30" fmla="*/ 203 w 336"/>
                <a:gd name="T31" fmla="*/ 168 h 221"/>
                <a:gd name="T32" fmla="*/ 225 w 336"/>
                <a:gd name="T33" fmla="*/ 145 h 221"/>
                <a:gd name="T34" fmla="*/ 203 w 336"/>
                <a:gd name="T35" fmla="*/ 123 h 221"/>
                <a:gd name="T36" fmla="*/ 181 w 336"/>
                <a:gd name="T37" fmla="*/ 145 h 221"/>
                <a:gd name="T38" fmla="*/ 203 w 336"/>
                <a:gd name="T39" fmla="*/ 168 h 221"/>
                <a:gd name="T40" fmla="*/ 163 w 336"/>
                <a:gd name="T41" fmla="*/ 205 h 221"/>
                <a:gd name="T42" fmla="*/ 187 w 336"/>
                <a:gd name="T43" fmla="*/ 181 h 221"/>
                <a:gd name="T44" fmla="*/ 163 w 336"/>
                <a:gd name="T45" fmla="*/ 157 h 221"/>
                <a:gd name="T46" fmla="*/ 139 w 336"/>
                <a:gd name="T47" fmla="*/ 181 h 221"/>
                <a:gd name="T48" fmla="*/ 163 w 336"/>
                <a:gd name="T49" fmla="*/ 205 h 221"/>
                <a:gd name="T50" fmla="*/ 65 w 336"/>
                <a:gd name="T51" fmla="*/ 94 h 221"/>
                <a:gd name="T52" fmla="*/ 94 w 336"/>
                <a:gd name="T53" fmla="*/ 65 h 221"/>
                <a:gd name="T54" fmla="*/ 65 w 336"/>
                <a:gd name="T55" fmla="*/ 36 h 221"/>
                <a:gd name="T56" fmla="*/ 36 w 336"/>
                <a:gd name="T57" fmla="*/ 65 h 221"/>
                <a:gd name="T58" fmla="*/ 65 w 336"/>
                <a:gd name="T59" fmla="*/ 9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6" h="221">
                  <a:moveTo>
                    <a:pt x="16" y="49"/>
                  </a:moveTo>
                  <a:cubicBezTo>
                    <a:pt x="32" y="5"/>
                    <a:pt x="87" y="0"/>
                    <a:pt x="87" y="0"/>
                  </a:cubicBezTo>
                  <a:cubicBezTo>
                    <a:pt x="336" y="4"/>
                    <a:pt x="237" y="212"/>
                    <a:pt x="173" y="216"/>
                  </a:cubicBezTo>
                  <a:cubicBezTo>
                    <a:pt x="108" y="221"/>
                    <a:pt x="118" y="144"/>
                    <a:pt x="77" y="128"/>
                  </a:cubicBezTo>
                  <a:cubicBezTo>
                    <a:pt x="36" y="111"/>
                    <a:pt x="0" y="92"/>
                    <a:pt x="16" y="49"/>
                  </a:cubicBezTo>
                  <a:close/>
                  <a:moveTo>
                    <a:pt x="202" y="39"/>
                  </a:moveTo>
                  <a:cubicBezTo>
                    <a:pt x="194" y="39"/>
                    <a:pt x="187" y="46"/>
                    <a:pt x="187" y="54"/>
                  </a:cubicBezTo>
                  <a:cubicBezTo>
                    <a:pt x="187" y="62"/>
                    <a:pt x="194" y="69"/>
                    <a:pt x="202" y="69"/>
                  </a:cubicBezTo>
                  <a:cubicBezTo>
                    <a:pt x="210" y="69"/>
                    <a:pt x="216" y="62"/>
                    <a:pt x="216" y="54"/>
                  </a:cubicBezTo>
                  <a:cubicBezTo>
                    <a:pt x="216" y="46"/>
                    <a:pt x="210" y="39"/>
                    <a:pt x="202" y="39"/>
                  </a:cubicBezTo>
                  <a:close/>
                  <a:moveTo>
                    <a:pt x="235" y="97"/>
                  </a:moveTo>
                  <a:cubicBezTo>
                    <a:pt x="235" y="87"/>
                    <a:pt x="227" y="78"/>
                    <a:pt x="216" y="78"/>
                  </a:cubicBezTo>
                  <a:cubicBezTo>
                    <a:pt x="205" y="78"/>
                    <a:pt x="197" y="87"/>
                    <a:pt x="197" y="97"/>
                  </a:cubicBezTo>
                  <a:cubicBezTo>
                    <a:pt x="197" y="108"/>
                    <a:pt x="205" y="117"/>
                    <a:pt x="216" y="117"/>
                  </a:cubicBezTo>
                  <a:cubicBezTo>
                    <a:pt x="227" y="117"/>
                    <a:pt x="235" y="108"/>
                    <a:pt x="235" y="97"/>
                  </a:cubicBezTo>
                  <a:close/>
                  <a:moveTo>
                    <a:pt x="203" y="168"/>
                  </a:moveTo>
                  <a:cubicBezTo>
                    <a:pt x="215" y="168"/>
                    <a:pt x="225" y="158"/>
                    <a:pt x="225" y="145"/>
                  </a:cubicBezTo>
                  <a:cubicBezTo>
                    <a:pt x="225" y="133"/>
                    <a:pt x="215" y="123"/>
                    <a:pt x="203" y="123"/>
                  </a:cubicBezTo>
                  <a:cubicBezTo>
                    <a:pt x="190" y="123"/>
                    <a:pt x="181" y="133"/>
                    <a:pt x="181" y="145"/>
                  </a:cubicBezTo>
                  <a:cubicBezTo>
                    <a:pt x="181" y="158"/>
                    <a:pt x="190" y="168"/>
                    <a:pt x="203" y="168"/>
                  </a:cubicBezTo>
                  <a:close/>
                  <a:moveTo>
                    <a:pt x="163" y="205"/>
                  </a:moveTo>
                  <a:cubicBezTo>
                    <a:pt x="176" y="205"/>
                    <a:pt x="187" y="195"/>
                    <a:pt x="187" y="181"/>
                  </a:cubicBezTo>
                  <a:cubicBezTo>
                    <a:pt x="187" y="168"/>
                    <a:pt x="176" y="157"/>
                    <a:pt x="163" y="157"/>
                  </a:cubicBezTo>
                  <a:cubicBezTo>
                    <a:pt x="150" y="157"/>
                    <a:pt x="139" y="168"/>
                    <a:pt x="139" y="181"/>
                  </a:cubicBezTo>
                  <a:cubicBezTo>
                    <a:pt x="139" y="195"/>
                    <a:pt x="150" y="205"/>
                    <a:pt x="163" y="205"/>
                  </a:cubicBezTo>
                  <a:close/>
                  <a:moveTo>
                    <a:pt x="65" y="94"/>
                  </a:moveTo>
                  <a:cubicBezTo>
                    <a:pt x="81" y="94"/>
                    <a:pt x="94" y="81"/>
                    <a:pt x="94" y="65"/>
                  </a:cubicBezTo>
                  <a:cubicBezTo>
                    <a:pt x="94" y="49"/>
                    <a:pt x="81" y="36"/>
                    <a:pt x="65" y="36"/>
                  </a:cubicBezTo>
                  <a:cubicBezTo>
                    <a:pt x="49" y="36"/>
                    <a:pt x="36" y="49"/>
                    <a:pt x="36" y="65"/>
                  </a:cubicBezTo>
                  <a:cubicBezTo>
                    <a:pt x="36" y="81"/>
                    <a:pt x="49" y="94"/>
                    <a:pt x="65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2691767" y="1272064"/>
              <a:ext cx="450850" cy="200025"/>
            </a:xfrm>
            <a:custGeom>
              <a:avLst/>
              <a:gdLst>
                <a:gd name="T0" fmla="*/ 143 w 284"/>
                <a:gd name="T1" fmla="*/ 126 h 126"/>
                <a:gd name="T2" fmla="*/ 284 w 284"/>
                <a:gd name="T3" fmla="*/ 64 h 126"/>
                <a:gd name="T4" fmla="*/ 139 w 284"/>
                <a:gd name="T5" fmla="*/ 0 h 126"/>
                <a:gd name="T6" fmla="*/ 0 w 284"/>
                <a:gd name="T7" fmla="*/ 62 h 126"/>
                <a:gd name="T8" fmla="*/ 143 w 284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126">
                  <a:moveTo>
                    <a:pt x="143" y="126"/>
                  </a:moveTo>
                  <a:lnTo>
                    <a:pt x="284" y="64"/>
                  </a:lnTo>
                  <a:lnTo>
                    <a:pt x="139" y="0"/>
                  </a:lnTo>
                  <a:lnTo>
                    <a:pt x="0" y="62"/>
                  </a:lnTo>
                  <a:lnTo>
                    <a:pt x="143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698117" y="1367314"/>
              <a:ext cx="14288" cy="146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2682242" y="1495902"/>
              <a:ext cx="46038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2701292" y="1522889"/>
              <a:ext cx="31750" cy="98425"/>
            </a:xfrm>
            <a:custGeom>
              <a:avLst/>
              <a:gdLst>
                <a:gd name="T0" fmla="*/ 5 w 11"/>
                <a:gd name="T1" fmla="*/ 1 h 33"/>
                <a:gd name="T2" fmla="*/ 8 w 11"/>
                <a:gd name="T3" fmla="*/ 33 h 33"/>
                <a:gd name="T4" fmla="*/ 0 w 11"/>
                <a:gd name="T5" fmla="*/ 33 h 33"/>
                <a:gd name="T6" fmla="*/ 0 w 11"/>
                <a:gd name="T7" fmla="*/ 0 h 33"/>
                <a:gd name="T8" fmla="*/ 5 w 11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5" y="1"/>
                  </a:moveTo>
                  <a:cubicBezTo>
                    <a:pt x="5" y="1"/>
                    <a:pt x="11" y="14"/>
                    <a:pt x="8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" y="2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2674305" y="1522889"/>
              <a:ext cx="33338" cy="98425"/>
            </a:xfrm>
            <a:custGeom>
              <a:avLst/>
              <a:gdLst>
                <a:gd name="T0" fmla="*/ 6 w 11"/>
                <a:gd name="T1" fmla="*/ 1 h 33"/>
                <a:gd name="T2" fmla="*/ 3 w 11"/>
                <a:gd name="T3" fmla="*/ 33 h 33"/>
                <a:gd name="T4" fmla="*/ 11 w 11"/>
                <a:gd name="T5" fmla="*/ 33 h 33"/>
                <a:gd name="T6" fmla="*/ 11 w 11"/>
                <a:gd name="T7" fmla="*/ 0 h 33"/>
                <a:gd name="T8" fmla="*/ 6 w 11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6" y="1"/>
                  </a:moveTo>
                  <a:cubicBezTo>
                    <a:pt x="6" y="1"/>
                    <a:pt x="0" y="14"/>
                    <a:pt x="3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6" y="2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2793367" y="1433989"/>
              <a:ext cx="258763" cy="193675"/>
            </a:xfrm>
            <a:custGeom>
              <a:avLst/>
              <a:gdLst>
                <a:gd name="T0" fmla="*/ 0 w 87"/>
                <a:gd name="T1" fmla="*/ 0 h 65"/>
                <a:gd name="T2" fmla="*/ 43 w 87"/>
                <a:gd name="T3" fmla="*/ 20 h 65"/>
                <a:gd name="T4" fmla="*/ 87 w 87"/>
                <a:gd name="T5" fmla="*/ 0 h 65"/>
                <a:gd name="T6" fmla="*/ 87 w 87"/>
                <a:gd name="T7" fmla="*/ 50 h 65"/>
                <a:gd name="T8" fmla="*/ 45 w 87"/>
                <a:gd name="T9" fmla="*/ 65 h 65"/>
                <a:gd name="T10" fmla="*/ 45 w 87"/>
                <a:gd name="T11" fmla="*/ 65 h 65"/>
                <a:gd name="T12" fmla="*/ 43 w 87"/>
                <a:gd name="T13" fmla="*/ 65 h 65"/>
                <a:gd name="T14" fmla="*/ 42 w 87"/>
                <a:gd name="T15" fmla="*/ 65 h 65"/>
                <a:gd name="T16" fmla="*/ 42 w 87"/>
                <a:gd name="T17" fmla="*/ 65 h 65"/>
                <a:gd name="T18" fmla="*/ 0 w 87"/>
                <a:gd name="T19" fmla="*/ 50 h 65"/>
                <a:gd name="T20" fmla="*/ 0 w 87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65">
                  <a:moveTo>
                    <a:pt x="0" y="0"/>
                  </a:moveTo>
                  <a:cubicBezTo>
                    <a:pt x="0" y="0"/>
                    <a:pt x="36" y="17"/>
                    <a:pt x="43" y="20"/>
                  </a:cubicBezTo>
                  <a:cubicBezTo>
                    <a:pt x="50" y="17"/>
                    <a:pt x="87" y="0"/>
                    <a:pt x="87" y="0"/>
                  </a:cubicBezTo>
                  <a:cubicBezTo>
                    <a:pt x="87" y="50"/>
                    <a:pt x="87" y="50"/>
                    <a:pt x="87" y="50"/>
                  </a:cubicBezTo>
                  <a:cubicBezTo>
                    <a:pt x="75" y="63"/>
                    <a:pt x="52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4" y="65"/>
                    <a:pt x="43" y="65"/>
                  </a:cubicBezTo>
                  <a:cubicBezTo>
                    <a:pt x="43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5" y="65"/>
                    <a:pt x="12" y="63"/>
                    <a:pt x="0" y="5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3485517" y="2167414"/>
              <a:ext cx="450850" cy="203200"/>
            </a:xfrm>
            <a:custGeom>
              <a:avLst/>
              <a:gdLst>
                <a:gd name="T0" fmla="*/ 143 w 284"/>
                <a:gd name="T1" fmla="*/ 128 h 128"/>
                <a:gd name="T2" fmla="*/ 284 w 284"/>
                <a:gd name="T3" fmla="*/ 64 h 128"/>
                <a:gd name="T4" fmla="*/ 139 w 284"/>
                <a:gd name="T5" fmla="*/ 0 h 128"/>
                <a:gd name="T6" fmla="*/ 0 w 284"/>
                <a:gd name="T7" fmla="*/ 62 h 128"/>
                <a:gd name="T8" fmla="*/ 143 w 284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128">
                  <a:moveTo>
                    <a:pt x="143" y="128"/>
                  </a:moveTo>
                  <a:lnTo>
                    <a:pt x="284" y="64"/>
                  </a:lnTo>
                  <a:lnTo>
                    <a:pt x="139" y="0"/>
                  </a:lnTo>
                  <a:lnTo>
                    <a:pt x="0" y="62"/>
                  </a:lnTo>
                  <a:lnTo>
                    <a:pt x="143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3491867" y="2262664"/>
              <a:ext cx="14288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3475992" y="2394427"/>
              <a:ext cx="44450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3495042" y="2418239"/>
              <a:ext cx="31750" cy="98425"/>
            </a:xfrm>
            <a:custGeom>
              <a:avLst/>
              <a:gdLst>
                <a:gd name="T0" fmla="*/ 5 w 11"/>
                <a:gd name="T1" fmla="*/ 2 h 33"/>
                <a:gd name="T2" fmla="*/ 8 w 11"/>
                <a:gd name="T3" fmla="*/ 33 h 33"/>
                <a:gd name="T4" fmla="*/ 0 w 11"/>
                <a:gd name="T5" fmla="*/ 33 h 33"/>
                <a:gd name="T6" fmla="*/ 0 w 11"/>
                <a:gd name="T7" fmla="*/ 0 h 33"/>
                <a:gd name="T8" fmla="*/ 5 w 11"/>
                <a:gd name="T9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5" y="2"/>
                  </a:moveTo>
                  <a:cubicBezTo>
                    <a:pt x="5" y="2"/>
                    <a:pt x="11" y="14"/>
                    <a:pt x="8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3468055" y="2418239"/>
              <a:ext cx="31750" cy="98425"/>
            </a:xfrm>
            <a:custGeom>
              <a:avLst/>
              <a:gdLst>
                <a:gd name="T0" fmla="*/ 6 w 11"/>
                <a:gd name="T1" fmla="*/ 2 h 33"/>
                <a:gd name="T2" fmla="*/ 3 w 11"/>
                <a:gd name="T3" fmla="*/ 33 h 33"/>
                <a:gd name="T4" fmla="*/ 11 w 11"/>
                <a:gd name="T5" fmla="*/ 33 h 33"/>
                <a:gd name="T6" fmla="*/ 11 w 11"/>
                <a:gd name="T7" fmla="*/ 0 h 33"/>
                <a:gd name="T8" fmla="*/ 6 w 11"/>
                <a:gd name="T9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6" y="2"/>
                  </a:moveTo>
                  <a:cubicBezTo>
                    <a:pt x="6" y="2"/>
                    <a:pt x="0" y="14"/>
                    <a:pt x="3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6" y="3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3587117" y="2327752"/>
              <a:ext cx="258763" cy="193675"/>
            </a:xfrm>
            <a:custGeom>
              <a:avLst/>
              <a:gdLst>
                <a:gd name="T0" fmla="*/ 0 w 87"/>
                <a:gd name="T1" fmla="*/ 0 h 65"/>
                <a:gd name="T2" fmla="*/ 43 w 87"/>
                <a:gd name="T3" fmla="*/ 21 h 65"/>
                <a:gd name="T4" fmla="*/ 87 w 87"/>
                <a:gd name="T5" fmla="*/ 0 h 65"/>
                <a:gd name="T6" fmla="*/ 87 w 87"/>
                <a:gd name="T7" fmla="*/ 51 h 65"/>
                <a:gd name="T8" fmla="*/ 45 w 87"/>
                <a:gd name="T9" fmla="*/ 65 h 65"/>
                <a:gd name="T10" fmla="*/ 45 w 87"/>
                <a:gd name="T11" fmla="*/ 65 h 65"/>
                <a:gd name="T12" fmla="*/ 43 w 87"/>
                <a:gd name="T13" fmla="*/ 65 h 65"/>
                <a:gd name="T14" fmla="*/ 42 w 87"/>
                <a:gd name="T15" fmla="*/ 65 h 65"/>
                <a:gd name="T16" fmla="*/ 42 w 87"/>
                <a:gd name="T17" fmla="*/ 65 h 65"/>
                <a:gd name="T18" fmla="*/ 0 w 87"/>
                <a:gd name="T19" fmla="*/ 51 h 65"/>
                <a:gd name="T20" fmla="*/ 0 w 87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65">
                  <a:moveTo>
                    <a:pt x="0" y="0"/>
                  </a:moveTo>
                  <a:cubicBezTo>
                    <a:pt x="0" y="1"/>
                    <a:pt x="36" y="18"/>
                    <a:pt x="43" y="21"/>
                  </a:cubicBezTo>
                  <a:cubicBezTo>
                    <a:pt x="50" y="18"/>
                    <a:pt x="87" y="1"/>
                    <a:pt x="87" y="0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75" y="63"/>
                    <a:pt x="52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4" y="65"/>
                    <a:pt x="43" y="65"/>
                  </a:cubicBezTo>
                  <a:cubicBezTo>
                    <a:pt x="43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5" y="65"/>
                    <a:pt x="12" y="63"/>
                    <a:pt x="0" y="5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3676017" y="3137377"/>
              <a:ext cx="325438" cy="323850"/>
            </a:xfrm>
            <a:custGeom>
              <a:avLst/>
              <a:gdLst>
                <a:gd name="T0" fmla="*/ 39 w 109"/>
                <a:gd name="T1" fmla="*/ 53 h 109"/>
                <a:gd name="T2" fmla="*/ 42 w 109"/>
                <a:gd name="T3" fmla="*/ 46 h 109"/>
                <a:gd name="T4" fmla="*/ 42 w 109"/>
                <a:gd name="T5" fmla="*/ 21 h 109"/>
                <a:gd name="T6" fmla="*/ 39 w 109"/>
                <a:gd name="T7" fmla="*/ 17 h 109"/>
                <a:gd name="T8" fmla="*/ 39 w 109"/>
                <a:gd name="T9" fmla="*/ 17 h 109"/>
                <a:gd name="T10" fmla="*/ 39 w 109"/>
                <a:gd name="T11" fmla="*/ 6 h 109"/>
                <a:gd name="T12" fmla="*/ 39 w 109"/>
                <a:gd name="T13" fmla="*/ 6 h 109"/>
                <a:gd name="T14" fmla="*/ 39 w 109"/>
                <a:gd name="T15" fmla="*/ 6 h 109"/>
                <a:gd name="T16" fmla="*/ 55 w 109"/>
                <a:gd name="T17" fmla="*/ 0 h 109"/>
                <a:gd name="T18" fmla="*/ 70 w 109"/>
                <a:gd name="T19" fmla="*/ 6 h 109"/>
                <a:gd name="T20" fmla="*/ 70 w 109"/>
                <a:gd name="T21" fmla="*/ 6 h 109"/>
                <a:gd name="T22" fmla="*/ 71 w 109"/>
                <a:gd name="T23" fmla="*/ 6 h 109"/>
                <a:gd name="T24" fmla="*/ 71 w 109"/>
                <a:gd name="T25" fmla="*/ 17 h 109"/>
                <a:gd name="T26" fmla="*/ 70 w 109"/>
                <a:gd name="T27" fmla="*/ 17 h 109"/>
                <a:gd name="T28" fmla="*/ 66 w 109"/>
                <a:gd name="T29" fmla="*/ 21 h 109"/>
                <a:gd name="T30" fmla="*/ 66 w 109"/>
                <a:gd name="T31" fmla="*/ 46 h 109"/>
                <a:gd name="T32" fmla="*/ 69 w 109"/>
                <a:gd name="T33" fmla="*/ 53 h 109"/>
                <a:gd name="T34" fmla="*/ 94 w 109"/>
                <a:gd name="T35" fmla="*/ 100 h 109"/>
                <a:gd name="T36" fmla="*/ 55 w 109"/>
                <a:gd name="T37" fmla="*/ 109 h 109"/>
                <a:gd name="T38" fmla="*/ 15 w 109"/>
                <a:gd name="T39" fmla="*/ 100 h 109"/>
                <a:gd name="T40" fmla="*/ 39 w 109"/>
                <a:gd name="T41" fmla="*/ 53 h 109"/>
                <a:gd name="T42" fmla="*/ 40 w 109"/>
                <a:gd name="T43" fmla="*/ 101 h 109"/>
                <a:gd name="T44" fmla="*/ 23 w 109"/>
                <a:gd name="T45" fmla="*/ 89 h 109"/>
                <a:gd name="T46" fmla="*/ 38 w 109"/>
                <a:gd name="T47" fmla="*/ 63 h 109"/>
                <a:gd name="T48" fmla="*/ 17 w 109"/>
                <a:gd name="T49" fmla="*/ 90 h 109"/>
                <a:gd name="T50" fmla="*/ 40 w 109"/>
                <a:gd name="T51" fmla="*/ 10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9" h="109">
                  <a:moveTo>
                    <a:pt x="39" y="53"/>
                  </a:moveTo>
                  <a:cubicBezTo>
                    <a:pt x="39" y="53"/>
                    <a:pt x="42" y="51"/>
                    <a:pt x="42" y="46"/>
                  </a:cubicBezTo>
                  <a:cubicBezTo>
                    <a:pt x="42" y="42"/>
                    <a:pt x="42" y="26"/>
                    <a:pt x="42" y="21"/>
                  </a:cubicBezTo>
                  <a:cubicBezTo>
                    <a:pt x="40" y="20"/>
                    <a:pt x="39" y="19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46" y="0"/>
                    <a:pt x="55" y="0"/>
                  </a:cubicBezTo>
                  <a:cubicBezTo>
                    <a:pt x="63" y="0"/>
                    <a:pt x="70" y="2"/>
                    <a:pt x="70" y="6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9"/>
                    <a:pt x="69" y="20"/>
                    <a:pt x="66" y="21"/>
                  </a:cubicBezTo>
                  <a:cubicBezTo>
                    <a:pt x="66" y="26"/>
                    <a:pt x="66" y="42"/>
                    <a:pt x="66" y="46"/>
                  </a:cubicBezTo>
                  <a:cubicBezTo>
                    <a:pt x="66" y="51"/>
                    <a:pt x="69" y="53"/>
                    <a:pt x="69" y="53"/>
                  </a:cubicBezTo>
                  <a:cubicBezTo>
                    <a:pt x="75" y="56"/>
                    <a:pt x="109" y="90"/>
                    <a:pt x="94" y="100"/>
                  </a:cubicBezTo>
                  <a:cubicBezTo>
                    <a:pt x="81" y="109"/>
                    <a:pt x="59" y="109"/>
                    <a:pt x="55" y="109"/>
                  </a:cubicBezTo>
                  <a:cubicBezTo>
                    <a:pt x="50" y="109"/>
                    <a:pt x="28" y="109"/>
                    <a:pt x="15" y="100"/>
                  </a:cubicBezTo>
                  <a:cubicBezTo>
                    <a:pt x="0" y="90"/>
                    <a:pt x="34" y="56"/>
                    <a:pt x="39" y="53"/>
                  </a:cubicBezTo>
                  <a:close/>
                  <a:moveTo>
                    <a:pt x="40" y="101"/>
                  </a:moveTo>
                  <a:cubicBezTo>
                    <a:pt x="40" y="101"/>
                    <a:pt x="24" y="97"/>
                    <a:pt x="23" y="89"/>
                  </a:cubicBezTo>
                  <a:cubicBezTo>
                    <a:pt x="22" y="80"/>
                    <a:pt x="38" y="63"/>
                    <a:pt x="38" y="63"/>
                  </a:cubicBezTo>
                  <a:cubicBezTo>
                    <a:pt x="38" y="63"/>
                    <a:pt x="17" y="79"/>
                    <a:pt x="17" y="90"/>
                  </a:cubicBezTo>
                  <a:cubicBezTo>
                    <a:pt x="18" y="101"/>
                    <a:pt x="40" y="101"/>
                    <a:pt x="40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" name="Freeform 20"/>
            <p:cNvSpPr>
              <a:spLocks noEditPoints="1"/>
            </p:cNvSpPr>
            <p:nvPr/>
          </p:nvSpPr>
          <p:spPr bwMode="auto">
            <a:xfrm>
              <a:off x="4218942" y="2242027"/>
              <a:ext cx="403225" cy="404813"/>
            </a:xfrm>
            <a:custGeom>
              <a:avLst/>
              <a:gdLst>
                <a:gd name="T0" fmla="*/ 67 w 135"/>
                <a:gd name="T1" fmla="*/ 0 h 136"/>
                <a:gd name="T2" fmla="*/ 135 w 135"/>
                <a:gd name="T3" fmla="*/ 68 h 136"/>
                <a:gd name="T4" fmla="*/ 67 w 135"/>
                <a:gd name="T5" fmla="*/ 136 h 136"/>
                <a:gd name="T6" fmla="*/ 0 w 135"/>
                <a:gd name="T7" fmla="*/ 68 h 136"/>
                <a:gd name="T8" fmla="*/ 67 w 135"/>
                <a:gd name="T9" fmla="*/ 0 h 136"/>
                <a:gd name="T10" fmla="*/ 67 w 135"/>
                <a:gd name="T11" fmla="*/ 133 h 136"/>
                <a:gd name="T12" fmla="*/ 132 w 135"/>
                <a:gd name="T13" fmla="*/ 68 h 136"/>
                <a:gd name="T14" fmla="*/ 67 w 135"/>
                <a:gd name="T15" fmla="*/ 3 h 136"/>
                <a:gd name="T16" fmla="*/ 3 w 135"/>
                <a:gd name="T17" fmla="*/ 68 h 136"/>
                <a:gd name="T18" fmla="*/ 67 w 135"/>
                <a:gd name="T19" fmla="*/ 13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" h="136">
                  <a:moveTo>
                    <a:pt x="67" y="0"/>
                  </a:moveTo>
                  <a:cubicBezTo>
                    <a:pt x="105" y="0"/>
                    <a:pt x="135" y="30"/>
                    <a:pt x="135" y="68"/>
                  </a:cubicBezTo>
                  <a:cubicBezTo>
                    <a:pt x="135" y="105"/>
                    <a:pt x="105" y="136"/>
                    <a:pt x="67" y="136"/>
                  </a:cubicBezTo>
                  <a:cubicBezTo>
                    <a:pt x="30" y="136"/>
                    <a:pt x="0" y="105"/>
                    <a:pt x="0" y="68"/>
                  </a:cubicBezTo>
                  <a:cubicBezTo>
                    <a:pt x="0" y="30"/>
                    <a:pt x="30" y="0"/>
                    <a:pt x="67" y="0"/>
                  </a:cubicBezTo>
                  <a:close/>
                  <a:moveTo>
                    <a:pt x="67" y="133"/>
                  </a:moveTo>
                  <a:cubicBezTo>
                    <a:pt x="103" y="133"/>
                    <a:pt x="132" y="104"/>
                    <a:pt x="132" y="68"/>
                  </a:cubicBezTo>
                  <a:cubicBezTo>
                    <a:pt x="132" y="32"/>
                    <a:pt x="103" y="3"/>
                    <a:pt x="67" y="3"/>
                  </a:cubicBezTo>
                  <a:cubicBezTo>
                    <a:pt x="32" y="3"/>
                    <a:pt x="3" y="32"/>
                    <a:pt x="3" y="68"/>
                  </a:cubicBezTo>
                  <a:cubicBezTo>
                    <a:pt x="3" y="104"/>
                    <a:pt x="32" y="133"/>
                    <a:pt x="67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4180842" y="2249964"/>
              <a:ext cx="452438" cy="396875"/>
            </a:xfrm>
            <a:custGeom>
              <a:avLst/>
              <a:gdLst>
                <a:gd name="T0" fmla="*/ 108 w 152"/>
                <a:gd name="T1" fmla="*/ 10 h 133"/>
                <a:gd name="T2" fmla="*/ 111 w 152"/>
                <a:gd name="T3" fmla="*/ 15 h 133"/>
                <a:gd name="T4" fmla="*/ 114 w 152"/>
                <a:gd name="T5" fmla="*/ 19 h 133"/>
                <a:gd name="T6" fmla="*/ 116 w 152"/>
                <a:gd name="T7" fmla="*/ 17 h 133"/>
                <a:gd name="T8" fmla="*/ 117 w 152"/>
                <a:gd name="T9" fmla="*/ 21 h 133"/>
                <a:gd name="T10" fmla="*/ 124 w 152"/>
                <a:gd name="T11" fmla="*/ 23 h 133"/>
                <a:gd name="T12" fmla="*/ 128 w 152"/>
                <a:gd name="T13" fmla="*/ 27 h 133"/>
                <a:gd name="T14" fmla="*/ 134 w 152"/>
                <a:gd name="T15" fmla="*/ 35 h 133"/>
                <a:gd name="T16" fmla="*/ 137 w 152"/>
                <a:gd name="T17" fmla="*/ 41 h 133"/>
                <a:gd name="T18" fmla="*/ 134 w 152"/>
                <a:gd name="T19" fmla="*/ 44 h 133"/>
                <a:gd name="T20" fmla="*/ 134 w 152"/>
                <a:gd name="T21" fmla="*/ 46 h 133"/>
                <a:gd name="T22" fmla="*/ 137 w 152"/>
                <a:gd name="T23" fmla="*/ 44 h 133"/>
                <a:gd name="T24" fmla="*/ 139 w 152"/>
                <a:gd name="T25" fmla="*/ 40 h 133"/>
                <a:gd name="T26" fmla="*/ 141 w 152"/>
                <a:gd name="T27" fmla="*/ 46 h 133"/>
                <a:gd name="T28" fmla="*/ 140 w 152"/>
                <a:gd name="T29" fmla="*/ 55 h 133"/>
                <a:gd name="T30" fmla="*/ 136 w 152"/>
                <a:gd name="T31" fmla="*/ 53 h 133"/>
                <a:gd name="T32" fmla="*/ 130 w 152"/>
                <a:gd name="T33" fmla="*/ 59 h 133"/>
                <a:gd name="T34" fmla="*/ 124 w 152"/>
                <a:gd name="T35" fmla="*/ 65 h 133"/>
                <a:gd name="T36" fmla="*/ 118 w 152"/>
                <a:gd name="T37" fmla="*/ 70 h 133"/>
                <a:gd name="T38" fmla="*/ 111 w 152"/>
                <a:gd name="T39" fmla="*/ 78 h 133"/>
                <a:gd name="T40" fmla="*/ 113 w 152"/>
                <a:gd name="T41" fmla="*/ 90 h 133"/>
                <a:gd name="T42" fmla="*/ 119 w 152"/>
                <a:gd name="T43" fmla="*/ 103 h 133"/>
                <a:gd name="T44" fmla="*/ 117 w 152"/>
                <a:gd name="T45" fmla="*/ 113 h 133"/>
                <a:gd name="T46" fmla="*/ 121 w 152"/>
                <a:gd name="T47" fmla="*/ 114 h 133"/>
                <a:gd name="T48" fmla="*/ 130 w 152"/>
                <a:gd name="T49" fmla="*/ 99 h 133"/>
                <a:gd name="T50" fmla="*/ 141 w 152"/>
                <a:gd name="T51" fmla="*/ 75 h 133"/>
                <a:gd name="T52" fmla="*/ 144 w 152"/>
                <a:gd name="T53" fmla="*/ 58 h 133"/>
                <a:gd name="T54" fmla="*/ 103 w 152"/>
                <a:gd name="T55" fmla="*/ 122 h 133"/>
                <a:gd name="T56" fmla="*/ 92 w 152"/>
                <a:gd name="T57" fmla="*/ 121 h 133"/>
                <a:gd name="T58" fmla="*/ 78 w 152"/>
                <a:gd name="T59" fmla="*/ 119 h 133"/>
                <a:gd name="T60" fmla="*/ 79 w 152"/>
                <a:gd name="T61" fmla="*/ 125 h 133"/>
                <a:gd name="T62" fmla="*/ 71 w 152"/>
                <a:gd name="T63" fmla="*/ 124 h 133"/>
                <a:gd name="T64" fmla="*/ 59 w 152"/>
                <a:gd name="T65" fmla="*/ 123 h 133"/>
                <a:gd name="T66" fmla="*/ 60 w 152"/>
                <a:gd name="T67" fmla="*/ 1 h 133"/>
                <a:gd name="T68" fmla="*/ 20 w 152"/>
                <a:gd name="T69" fmla="*/ 42 h 133"/>
                <a:gd name="T70" fmla="*/ 26 w 152"/>
                <a:gd name="T71" fmla="*/ 39 h 133"/>
                <a:gd name="T72" fmla="*/ 31 w 152"/>
                <a:gd name="T73" fmla="*/ 49 h 133"/>
                <a:gd name="T74" fmla="*/ 38 w 152"/>
                <a:gd name="T75" fmla="*/ 39 h 133"/>
                <a:gd name="T76" fmla="*/ 35 w 152"/>
                <a:gd name="T77" fmla="*/ 50 h 133"/>
                <a:gd name="T78" fmla="*/ 28 w 152"/>
                <a:gd name="T79" fmla="*/ 52 h 133"/>
                <a:gd name="T80" fmla="*/ 31 w 152"/>
                <a:gd name="T81" fmla="*/ 67 h 133"/>
                <a:gd name="T82" fmla="*/ 35 w 152"/>
                <a:gd name="T83" fmla="*/ 82 h 133"/>
                <a:gd name="T84" fmla="*/ 40 w 152"/>
                <a:gd name="T85" fmla="*/ 91 h 133"/>
                <a:gd name="T86" fmla="*/ 54 w 152"/>
                <a:gd name="T87" fmla="*/ 103 h 133"/>
                <a:gd name="T88" fmla="*/ 57 w 152"/>
                <a:gd name="T89" fmla="*/ 93 h 133"/>
                <a:gd name="T90" fmla="*/ 57 w 152"/>
                <a:gd name="T91" fmla="*/ 80 h 133"/>
                <a:gd name="T92" fmla="*/ 62 w 152"/>
                <a:gd name="T93" fmla="*/ 67 h 133"/>
                <a:gd name="T94" fmla="*/ 68 w 152"/>
                <a:gd name="T95" fmla="*/ 60 h 133"/>
                <a:gd name="T96" fmla="*/ 86 w 152"/>
                <a:gd name="T97" fmla="*/ 60 h 133"/>
                <a:gd name="T98" fmla="*/ 92 w 152"/>
                <a:gd name="T99" fmla="*/ 51 h 133"/>
                <a:gd name="T100" fmla="*/ 85 w 152"/>
                <a:gd name="T101" fmla="*/ 33 h 133"/>
                <a:gd name="T102" fmla="*/ 72 w 152"/>
                <a:gd name="T103" fmla="*/ 27 h 133"/>
                <a:gd name="T104" fmla="*/ 65 w 152"/>
                <a:gd name="T105" fmla="*/ 31 h 133"/>
                <a:gd name="T106" fmla="*/ 54 w 152"/>
                <a:gd name="T107" fmla="*/ 31 h 133"/>
                <a:gd name="T108" fmla="*/ 44 w 152"/>
                <a:gd name="T109" fmla="*/ 29 h 133"/>
                <a:gd name="T110" fmla="*/ 53 w 152"/>
                <a:gd name="T111" fmla="*/ 25 h 133"/>
                <a:gd name="T112" fmla="*/ 54 w 152"/>
                <a:gd name="T113" fmla="*/ 21 h 133"/>
                <a:gd name="T114" fmla="*/ 67 w 152"/>
                <a:gd name="T115" fmla="*/ 21 h 133"/>
                <a:gd name="T116" fmla="*/ 78 w 152"/>
                <a:gd name="T117" fmla="*/ 25 h 133"/>
                <a:gd name="T118" fmla="*/ 80 w 152"/>
                <a:gd name="T119" fmla="*/ 14 h 133"/>
                <a:gd name="T120" fmla="*/ 88 w 152"/>
                <a:gd name="T121" fmla="*/ 7 h 133"/>
                <a:gd name="T122" fmla="*/ 79 w 152"/>
                <a:gd name="T123" fmla="*/ 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2" h="133">
                  <a:moveTo>
                    <a:pt x="90" y="0"/>
                  </a:moveTo>
                  <a:cubicBezTo>
                    <a:pt x="90" y="0"/>
                    <a:pt x="113" y="3"/>
                    <a:pt x="128" y="21"/>
                  </a:cubicBezTo>
                  <a:cubicBezTo>
                    <a:pt x="128" y="21"/>
                    <a:pt x="117" y="8"/>
                    <a:pt x="109" y="8"/>
                  </a:cubicBezTo>
                  <a:cubicBezTo>
                    <a:pt x="108" y="9"/>
                    <a:pt x="108" y="9"/>
                    <a:pt x="108" y="9"/>
                  </a:cubicBezTo>
                  <a:cubicBezTo>
                    <a:pt x="108" y="9"/>
                    <a:pt x="108" y="10"/>
                    <a:pt x="108" y="10"/>
                  </a:cubicBezTo>
                  <a:cubicBezTo>
                    <a:pt x="108" y="10"/>
                    <a:pt x="109" y="11"/>
                    <a:pt x="109" y="12"/>
                  </a:cubicBezTo>
                  <a:cubicBezTo>
                    <a:pt x="109" y="12"/>
                    <a:pt x="109" y="13"/>
                    <a:pt x="109" y="13"/>
                  </a:cubicBezTo>
                  <a:cubicBezTo>
                    <a:pt x="110" y="14"/>
                    <a:pt x="110" y="14"/>
                    <a:pt x="110" y="14"/>
                  </a:cubicBezTo>
                  <a:cubicBezTo>
                    <a:pt x="110" y="14"/>
                    <a:pt x="110" y="14"/>
                    <a:pt x="110" y="14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12" y="19"/>
                    <a:pt x="112" y="19"/>
                    <a:pt x="112" y="19"/>
                  </a:cubicBezTo>
                  <a:cubicBezTo>
                    <a:pt x="112" y="19"/>
                    <a:pt x="113" y="19"/>
                    <a:pt x="114" y="19"/>
                  </a:cubicBezTo>
                  <a:cubicBezTo>
                    <a:pt x="114" y="19"/>
                    <a:pt x="114" y="18"/>
                    <a:pt x="114" y="18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6"/>
                    <a:pt x="113" y="16"/>
                    <a:pt x="114" y="16"/>
                  </a:cubicBezTo>
                  <a:cubicBezTo>
                    <a:pt x="115" y="16"/>
                    <a:pt x="116" y="17"/>
                    <a:pt x="116" y="17"/>
                  </a:cubicBezTo>
                  <a:cubicBezTo>
                    <a:pt x="117" y="18"/>
                    <a:pt x="117" y="18"/>
                    <a:pt x="117" y="18"/>
                  </a:cubicBezTo>
                  <a:cubicBezTo>
                    <a:pt x="117" y="18"/>
                    <a:pt x="118" y="19"/>
                    <a:pt x="117" y="19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6" y="20"/>
                    <a:pt x="116" y="20"/>
                  </a:cubicBezTo>
                  <a:cubicBezTo>
                    <a:pt x="116" y="21"/>
                    <a:pt x="117" y="21"/>
                    <a:pt x="117" y="21"/>
                  </a:cubicBezTo>
                  <a:cubicBezTo>
                    <a:pt x="117" y="21"/>
                    <a:pt x="117" y="22"/>
                    <a:pt x="118" y="22"/>
                  </a:cubicBezTo>
                  <a:cubicBezTo>
                    <a:pt x="119" y="21"/>
                    <a:pt x="119" y="21"/>
                    <a:pt x="120" y="21"/>
                  </a:cubicBezTo>
                  <a:cubicBezTo>
                    <a:pt x="120" y="21"/>
                    <a:pt x="121" y="21"/>
                    <a:pt x="121" y="21"/>
                  </a:cubicBezTo>
                  <a:cubicBezTo>
                    <a:pt x="122" y="21"/>
                    <a:pt x="122" y="21"/>
                    <a:pt x="122" y="21"/>
                  </a:cubicBezTo>
                  <a:cubicBezTo>
                    <a:pt x="122" y="22"/>
                    <a:pt x="124" y="23"/>
                    <a:pt x="124" y="23"/>
                  </a:cubicBezTo>
                  <a:cubicBezTo>
                    <a:pt x="124" y="23"/>
                    <a:pt x="124" y="23"/>
                    <a:pt x="124" y="23"/>
                  </a:cubicBezTo>
                  <a:cubicBezTo>
                    <a:pt x="124" y="23"/>
                    <a:pt x="125" y="25"/>
                    <a:pt x="125" y="25"/>
                  </a:cubicBezTo>
                  <a:cubicBezTo>
                    <a:pt x="125" y="25"/>
                    <a:pt x="125" y="25"/>
                    <a:pt x="126" y="25"/>
                  </a:cubicBezTo>
                  <a:cubicBezTo>
                    <a:pt x="127" y="26"/>
                    <a:pt x="127" y="26"/>
                    <a:pt x="127" y="26"/>
                  </a:cubicBezTo>
                  <a:cubicBezTo>
                    <a:pt x="128" y="27"/>
                    <a:pt x="128" y="27"/>
                    <a:pt x="128" y="27"/>
                  </a:cubicBezTo>
                  <a:cubicBezTo>
                    <a:pt x="128" y="27"/>
                    <a:pt x="129" y="28"/>
                    <a:pt x="129" y="28"/>
                  </a:cubicBezTo>
                  <a:cubicBezTo>
                    <a:pt x="130" y="29"/>
                    <a:pt x="131" y="30"/>
                    <a:pt x="132" y="30"/>
                  </a:cubicBezTo>
                  <a:cubicBezTo>
                    <a:pt x="132" y="30"/>
                    <a:pt x="132" y="31"/>
                    <a:pt x="133" y="32"/>
                  </a:cubicBezTo>
                  <a:cubicBezTo>
                    <a:pt x="133" y="32"/>
                    <a:pt x="133" y="33"/>
                    <a:pt x="133" y="34"/>
                  </a:cubicBezTo>
                  <a:cubicBezTo>
                    <a:pt x="133" y="34"/>
                    <a:pt x="134" y="35"/>
                    <a:pt x="134" y="35"/>
                  </a:cubicBezTo>
                  <a:cubicBezTo>
                    <a:pt x="134" y="36"/>
                    <a:pt x="134" y="37"/>
                    <a:pt x="135" y="37"/>
                  </a:cubicBezTo>
                  <a:cubicBezTo>
                    <a:pt x="135" y="37"/>
                    <a:pt x="135" y="38"/>
                    <a:pt x="136" y="38"/>
                  </a:cubicBezTo>
                  <a:cubicBezTo>
                    <a:pt x="136" y="38"/>
                    <a:pt x="137" y="38"/>
                    <a:pt x="138" y="39"/>
                  </a:cubicBezTo>
                  <a:cubicBezTo>
                    <a:pt x="138" y="39"/>
                    <a:pt x="138" y="40"/>
                    <a:pt x="138" y="40"/>
                  </a:cubicBezTo>
                  <a:cubicBezTo>
                    <a:pt x="138" y="40"/>
                    <a:pt x="138" y="41"/>
                    <a:pt x="137" y="41"/>
                  </a:cubicBezTo>
                  <a:cubicBezTo>
                    <a:pt x="137" y="41"/>
                    <a:pt x="136" y="41"/>
                    <a:pt x="136" y="41"/>
                  </a:cubicBezTo>
                  <a:cubicBezTo>
                    <a:pt x="136" y="41"/>
                    <a:pt x="136" y="42"/>
                    <a:pt x="136" y="42"/>
                  </a:cubicBezTo>
                  <a:cubicBezTo>
                    <a:pt x="136" y="43"/>
                    <a:pt x="137" y="44"/>
                    <a:pt x="136" y="44"/>
                  </a:cubicBezTo>
                  <a:cubicBezTo>
                    <a:pt x="136" y="44"/>
                    <a:pt x="135" y="44"/>
                    <a:pt x="135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3" y="45"/>
                    <a:pt x="133" y="45"/>
                    <a:pt x="133" y="45"/>
                  </a:cubicBezTo>
                  <a:cubicBezTo>
                    <a:pt x="132" y="45"/>
                    <a:pt x="132" y="45"/>
                    <a:pt x="132" y="45"/>
                  </a:cubicBezTo>
                  <a:cubicBezTo>
                    <a:pt x="132" y="45"/>
                    <a:pt x="132" y="46"/>
                    <a:pt x="133" y="46"/>
                  </a:cubicBezTo>
                  <a:cubicBezTo>
                    <a:pt x="133" y="47"/>
                    <a:pt x="133" y="47"/>
                    <a:pt x="133" y="47"/>
                  </a:cubicBezTo>
                  <a:cubicBezTo>
                    <a:pt x="134" y="47"/>
                    <a:pt x="133" y="47"/>
                    <a:pt x="134" y="46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5" y="45"/>
                    <a:pt x="135" y="46"/>
                    <a:pt x="136" y="46"/>
                  </a:cubicBezTo>
                  <a:cubicBezTo>
                    <a:pt x="136" y="46"/>
                    <a:pt x="136" y="46"/>
                    <a:pt x="137" y="45"/>
                  </a:cubicBezTo>
                  <a:cubicBezTo>
                    <a:pt x="137" y="45"/>
                    <a:pt x="137" y="46"/>
                    <a:pt x="137" y="45"/>
                  </a:cubicBezTo>
                  <a:cubicBezTo>
                    <a:pt x="137" y="44"/>
                    <a:pt x="137" y="44"/>
                    <a:pt x="137" y="44"/>
                  </a:cubicBezTo>
                  <a:cubicBezTo>
                    <a:pt x="137" y="43"/>
                    <a:pt x="137" y="43"/>
                    <a:pt x="138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9" y="42"/>
                    <a:pt x="139" y="42"/>
                    <a:pt x="139" y="42"/>
                  </a:cubicBezTo>
                  <a:cubicBezTo>
                    <a:pt x="139" y="42"/>
                    <a:pt x="140" y="42"/>
                    <a:pt x="140" y="42"/>
                  </a:cubicBezTo>
                  <a:cubicBezTo>
                    <a:pt x="140" y="41"/>
                    <a:pt x="139" y="40"/>
                    <a:pt x="139" y="40"/>
                  </a:cubicBezTo>
                  <a:cubicBezTo>
                    <a:pt x="139" y="40"/>
                    <a:pt x="139" y="39"/>
                    <a:pt x="139" y="39"/>
                  </a:cubicBezTo>
                  <a:cubicBezTo>
                    <a:pt x="139" y="38"/>
                    <a:pt x="139" y="36"/>
                    <a:pt x="139" y="36"/>
                  </a:cubicBezTo>
                  <a:cubicBezTo>
                    <a:pt x="139" y="36"/>
                    <a:pt x="141" y="41"/>
                    <a:pt x="142" y="44"/>
                  </a:cubicBezTo>
                  <a:cubicBezTo>
                    <a:pt x="142" y="44"/>
                    <a:pt x="141" y="44"/>
                    <a:pt x="141" y="44"/>
                  </a:cubicBezTo>
                  <a:cubicBezTo>
                    <a:pt x="141" y="45"/>
                    <a:pt x="141" y="45"/>
                    <a:pt x="141" y="46"/>
                  </a:cubicBezTo>
                  <a:cubicBezTo>
                    <a:pt x="141" y="46"/>
                    <a:pt x="141" y="46"/>
                    <a:pt x="141" y="48"/>
                  </a:cubicBezTo>
                  <a:cubicBezTo>
                    <a:pt x="141" y="49"/>
                    <a:pt x="140" y="50"/>
                    <a:pt x="141" y="50"/>
                  </a:cubicBezTo>
                  <a:cubicBezTo>
                    <a:pt x="141" y="51"/>
                    <a:pt x="141" y="52"/>
                    <a:pt x="141" y="52"/>
                  </a:cubicBezTo>
                  <a:cubicBezTo>
                    <a:pt x="141" y="53"/>
                    <a:pt x="141" y="54"/>
                    <a:pt x="141" y="55"/>
                  </a:cubicBezTo>
                  <a:cubicBezTo>
                    <a:pt x="140" y="55"/>
                    <a:pt x="140" y="55"/>
                    <a:pt x="140" y="55"/>
                  </a:cubicBezTo>
                  <a:cubicBezTo>
                    <a:pt x="140" y="56"/>
                    <a:pt x="141" y="57"/>
                    <a:pt x="140" y="56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53"/>
                    <a:pt x="138" y="52"/>
                    <a:pt x="137" y="53"/>
                  </a:cubicBezTo>
                  <a:cubicBezTo>
                    <a:pt x="136" y="53"/>
                    <a:pt x="136" y="53"/>
                    <a:pt x="136" y="53"/>
                  </a:cubicBezTo>
                  <a:cubicBezTo>
                    <a:pt x="135" y="53"/>
                    <a:pt x="136" y="55"/>
                    <a:pt x="136" y="55"/>
                  </a:cubicBezTo>
                  <a:cubicBezTo>
                    <a:pt x="135" y="55"/>
                    <a:pt x="133" y="54"/>
                    <a:pt x="133" y="54"/>
                  </a:cubicBezTo>
                  <a:cubicBezTo>
                    <a:pt x="133" y="54"/>
                    <a:pt x="132" y="54"/>
                    <a:pt x="132" y="55"/>
                  </a:cubicBezTo>
                  <a:cubicBezTo>
                    <a:pt x="132" y="56"/>
                    <a:pt x="131" y="57"/>
                    <a:pt x="131" y="57"/>
                  </a:cubicBezTo>
                  <a:cubicBezTo>
                    <a:pt x="131" y="57"/>
                    <a:pt x="131" y="58"/>
                    <a:pt x="130" y="59"/>
                  </a:cubicBezTo>
                  <a:cubicBezTo>
                    <a:pt x="130" y="59"/>
                    <a:pt x="129" y="60"/>
                    <a:pt x="129" y="60"/>
                  </a:cubicBezTo>
                  <a:cubicBezTo>
                    <a:pt x="128" y="60"/>
                    <a:pt x="127" y="60"/>
                    <a:pt x="126" y="60"/>
                  </a:cubicBezTo>
                  <a:cubicBezTo>
                    <a:pt x="126" y="60"/>
                    <a:pt x="126" y="61"/>
                    <a:pt x="126" y="61"/>
                  </a:cubicBezTo>
                  <a:cubicBezTo>
                    <a:pt x="125" y="62"/>
                    <a:pt x="124" y="63"/>
                    <a:pt x="124" y="63"/>
                  </a:cubicBezTo>
                  <a:cubicBezTo>
                    <a:pt x="124" y="63"/>
                    <a:pt x="124" y="65"/>
                    <a:pt x="124" y="65"/>
                  </a:cubicBezTo>
                  <a:cubicBezTo>
                    <a:pt x="125" y="66"/>
                    <a:pt x="124" y="66"/>
                    <a:pt x="124" y="66"/>
                  </a:cubicBezTo>
                  <a:cubicBezTo>
                    <a:pt x="123" y="66"/>
                    <a:pt x="122" y="67"/>
                    <a:pt x="122" y="67"/>
                  </a:cubicBezTo>
                  <a:cubicBezTo>
                    <a:pt x="122" y="67"/>
                    <a:pt x="123" y="68"/>
                    <a:pt x="122" y="68"/>
                  </a:cubicBezTo>
                  <a:cubicBezTo>
                    <a:pt x="121" y="69"/>
                    <a:pt x="119" y="69"/>
                    <a:pt x="119" y="69"/>
                  </a:cubicBezTo>
                  <a:cubicBezTo>
                    <a:pt x="119" y="69"/>
                    <a:pt x="120" y="70"/>
                    <a:pt x="118" y="70"/>
                  </a:cubicBezTo>
                  <a:cubicBezTo>
                    <a:pt x="117" y="70"/>
                    <a:pt x="116" y="70"/>
                    <a:pt x="115" y="70"/>
                  </a:cubicBezTo>
                  <a:cubicBezTo>
                    <a:pt x="115" y="71"/>
                    <a:pt x="115" y="72"/>
                    <a:pt x="114" y="73"/>
                  </a:cubicBezTo>
                  <a:cubicBezTo>
                    <a:pt x="112" y="74"/>
                    <a:pt x="111" y="74"/>
                    <a:pt x="111" y="74"/>
                  </a:cubicBezTo>
                  <a:cubicBezTo>
                    <a:pt x="110" y="74"/>
                    <a:pt x="110" y="74"/>
                    <a:pt x="110" y="75"/>
                  </a:cubicBezTo>
                  <a:cubicBezTo>
                    <a:pt x="110" y="77"/>
                    <a:pt x="110" y="77"/>
                    <a:pt x="111" y="78"/>
                  </a:cubicBezTo>
                  <a:cubicBezTo>
                    <a:pt x="112" y="78"/>
                    <a:pt x="112" y="80"/>
                    <a:pt x="113" y="81"/>
                  </a:cubicBezTo>
                  <a:cubicBezTo>
                    <a:pt x="113" y="81"/>
                    <a:pt x="114" y="82"/>
                    <a:pt x="113" y="83"/>
                  </a:cubicBezTo>
                  <a:cubicBezTo>
                    <a:pt x="113" y="84"/>
                    <a:pt x="112" y="85"/>
                    <a:pt x="112" y="85"/>
                  </a:cubicBezTo>
                  <a:cubicBezTo>
                    <a:pt x="112" y="86"/>
                    <a:pt x="112" y="87"/>
                    <a:pt x="112" y="88"/>
                  </a:cubicBezTo>
                  <a:cubicBezTo>
                    <a:pt x="113" y="89"/>
                    <a:pt x="113" y="90"/>
                    <a:pt x="113" y="90"/>
                  </a:cubicBezTo>
                  <a:cubicBezTo>
                    <a:pt x="113" y="90"/>
                    <a:pt x="112" y="91"/>
                    <a:pt x="113" y="91"/>
                  </a:cubicBezTo>
                  <a:cubicBezTo>
                    <a:pt x="114" y="92"/>
                    <a:pt x="115" y="93"/>
                    <a:pt x="116" y="93"/>
                  </a:cubicBezTo>
                  <a:cubicBezTo>
                    <a:pt x="116" y="94"/>
                    <a:pt x="118" y="95"/>
                    <a:pt x="118" y="95"/>
                  </a:cubicBezTo>
                  <a:cubicBezTo>
                    <a:pt x="118" y="95"/>
                    <a:pt x="117" y="97"/>
                    <a:pt x="118" y="98"/>
                  </a:cubicBezTo>
                  <a:cubicBezTo>
                    <a:pt x="118" y="98"/>
                    <a:pt x="120" y="103"/>
                    <a:pt x="119" y="103"/>
                  </a:cubicBezTo>
                  <a:cubicBezTo>
                    <a:pt x="118" y="104"/>
                    <a:pt x="118" y="105"/>
                    <a:pt x="118" y="106"/>
                  </a:cubicBezTo>
                  <a:cubicBezTo>
                    <a:pt x="119" y="107"/>
                    <a:pt x="119" y="107"/>
                    <a:pt x="119" y="107"/>
                  </a:cubicBezTo>
                  <a:cubicBezTo>
                    <a:pt x="119" y="108"/>
                    <a:pt x="121" y="107"/>
                    <a:pt x="120" y="109"/>
                  </a:cubicBezTo>
                  <a:cubicBezTo>
                    <a:pt x="119" y="110"/>
                    <a:pt x="119" y="110"/>
                    <a:pt x="118" y="111"/>
                  </a:cubicBezTo>
                  <a:cubicBezTo>
                    <a:pt x="118" y="112"/>
                    <a:pt x="118" y="112"/>
                    <a:pt x="117" y="113"/>
                  </a:cubicBezTo>
                  <a:cubicBezTo>
                    <a:pt x="117" y="114"/>
                    <a:pt x="116" y="115"/>
                    <a:pt x="116" y="116"/>
                  </a:cubicBezTo>
                  <a:cubicBezTo>
                    <a:pt x="115" y="116"/>
                    <a:pt x="114" y="117"/>
                    <a:pt x="114" y="117"/>
                  </a:cubicBezTo>
                  <a:cubicBezTo>
                    <a:pt x="114" y="118"/>
                    <a:pt x="112" y="120"/>
                    <a:pt x="114" y="118"/>
                  </a:cubicBezTo>
                  <a:cubicBezTo>
                    <a:pt x="116" y="117"/>
                    <a:pt x="115" y="118"/>
                    <a:pt x="117" y="116"/>
                  </a:cubicBezTo>
                  <a:cubicBezTo>
                    <a:pt x="119" y="114"/>
                    <a:pt x="120" y="115"/>
                    <a:pt x="121" y="114"/>
                  </a:cubicBezTo>
                  <a:cubicBezTo>
                    <a:pt x="122" y="113"/>
                    <a:pt x="120" y="117"/>
                    <a:pt x="122" y="112"/>
                  </a:cubicBezTo>
                  <a:cubicBezTo>
                    <a:pt x="124" y="107"/>
                    <a:pt x="125" y="107"/>
                    <a:pt x="125" y="106"/>
                  </a:cubicBezTo>
                  <a:cubicBezTo>
                    <a:pt x="126" y="105"/>
                    <a:pt x="126" y="106"/>
                    <a:pt x="127" y="104"/>
                  </a:cubicBezTo>
                  <a:cubicBezTo>
                    <a:pt x="128" y="101"/>
                    <a:pt x="127" y="103"/>
                    <a:pt x="128" y="101"/>
                  </a:cubicBezTo>
                  <a:cubicBezTo>
                    <a:pt x="130" y="99"/>
                    <a:pt x="130" y="102"/>
                    <a:pt x="130" y="99"/>
                  </a:cubicBezTo>
                  <a:cubicBezTo>
                    <a:pt x="131" y="96"/>
                    <a:pt x="131" y="98"/>
                    <a:pt x="132" y="94"/>
                  </a:cubicBezTo>
                  <a:cubicBezTo>
                    <a:pt x="133" y="91"/>
                    <a:pt x="131" y="91"/>
                    <a:pt x="133" y="89"/>
                  </a:cubicBezTo>
                  <a:cubicBezTo>
                    <a:pt x="135" y="87"/>
                    <a:pt x="135" y="88"/>
                    <a:pt x="136" y="87"/>
                  </a:cubicBezTo>
                  <a:cubicBezTo>
                    <a:pt x="136" y="86"/>
                    <a:pt x="135" y="87"/>
                    <a:pt x="137" y="84"/>
                  </a:cubicBezTo>
                  <a:cubicBezTo>
                    <a:pt x="139" y="81"/>
                    <a:pt x="141" y="80"/>
                    <a:pt x="141" y="75"/>
                  </a:cubicBezTo>
                  <a:cubicBezTo>
                    <a:pt x="141" y="70"/>
                    <a:pt x="141" y="69"/>
                    <a:pt x="141" y="69"/>
                  </a:cubicBezTo>
                  <a:cubicBezTo>
                    <a:pt x="141" y="69"/>
                    <a:pt x="143" y="67"/>
                    <a:pt x="142" y="64"/>
                  </a:cubicBezTo>
                  <a:cubicBezTo>
                    <a:pt x="142" y="61"/>
                    <a:pt x="141" y="62"/>
                    <a:pt x="142" y="61"/>
                  </a:cubicBezTo>
                  <a:cubicBezTo>
                    <a:pt x="142" y="61"/>
                    <a:pt x="142" y="61"/>
                    <a:pt x="143" y="60"/>
                  </a:cubicBezTo>
                  <a:cubicBezTo>
                    <a:pt x="144" y="58"/>
                    <a:pt x="144" y="59"/>
                    <a:pt x="144" y="58"/>
                  </a:cubicBezTo>
                  <a:cubicBezTo>
                    <a:pt x="144" y="57"/>
                    <a:pt x="145" y="56"/>
                    <a:pt x="145" y="56"/>
                  </a:cubicBezTo>
                  <a:cubicBezTo>
                    <a:pt x="145" y="56"/>
                    <a:pt x="145" y="56"/>
                    <a:pt x="145" y="56"/>
                  </a:cubicBezTo>
                  <a:cubicBezTo>
                    <a:pt x="145" y="56"/>
                    <a:pt x="152" y="122"/>
                    <a:pt x="87" y="131"/>
                  </a:cubicBezTo>
                  <a:cubicBezTo>
                    <a:pt x="87" y="131"/>
                    <a:pt x="102" y="128"/>
                    <a:pt x="103" y="125"/>
                  </a:cubicBezTo>
                  <a:cubicBezTo>
                    <a:pt x="103" y="125"/>
                    <a:pt x="103" y="122"/>
                    <a:pt x="103" y="122"/>
                  </a:cubicBezTo>
                  <a:cubicBezTo>
                    <a:pt x="102" y="122"/>
                    <a:pt x="101" y="123"/>
                    <a:pt x="100" y="122"/>
                  </a:cubicBezTo>
                  <a:cubicBezTo>
                    <a:pt x="99" y="121"/>
                    <a:pt x="98" y="120"/>
                    <a:pt x="98" y="120"/>
                  </a:cubicBezTo>
                  <a:cubicBezTo>
                    <a:pt x="98" y="121"/>
                    <a:pt x="98" y="121"/>
                    <a:pt x="98" y="121"/>
                  </a:cubicBezTo>
                  <a:cubicBezTo>
                    <a:pt x="98" y="121"/>
                    <a:pt x="99" y="122"/>
                    <a:pt x="96" y="121"/>
                  </a:cubicBezTo>
                  <a:cubicBezTo>
                    <a:pt x="93" y="121"/>
                    <a:pt x="93" y="121"/>
                    <a:pt x="92" y="121"/>
                  </a:cubicBezTo>
                  <a:cubicBezTo>
                    <a:pt x="91" y="120"/>
                    <a:pt x="90" y="118"/>
                    <a:pt x="89" y="119"/>
                  </a:cubicBezTo>
                  <a:cubicBezTo>
                    <a:pt x="88" y="121"/>
                    <a:pt x="90" y="120"/>
                    <a:pt x="88" y="121"/>
                  </a:cubicBezTo>
                  <a:cubicBezTo>
                    <a:pt x="87" y="121"/>
                    <a:pt x="84" y="120"/>
                    <a:pt x="84" y="120"/>
                  </a:cubicBezTo>
                  <a:cubicBezTo>
                    <a:pt x="84" y="120"/>
                    <a:pt x="80" y="121"/>
                    <a:pt x="79" y="120"/>
                  </a:cubicBezTo>
                  <a:cubicBezTo>
                    <a:pt x="79" y="120"/>
                    <a:pt x="79" y="119"/>
                    <a:pt x="78" y="119"/>
                  </a:cubicBezTo>
                  <a:cubicBezTo>
                    <a:pt x="77" y="119"/>
                    <a:pt x="77" y="120"/>
                    <a:pt x="77" y="120"/>
                  </a:cubicBezTo>
                  <a:cubicBezTo>
                    <a:pt x="79" y="122"/>
                    <a:pt x="79" y="122"/>
                    <a:pt x="79" y="122"/>
                  </a:cubicBezTo>
                  <a:cubicBezTo>
                    <a:pt x="82" y="123"/>
                    <a:pt x="82" y="123"/>
                    <a:pt x="82" y="123"/>
                  </a:cubicBezTo>
                  <a:cubicBezTo>
                    <a:pt x="82" y="123"/>
                    <a:pt x="83" y="124"/>
                    <a:pt x="82" y="124"/>
                  </a:cubicBezTo>
                  <a:cubicBezTo>
                    <a:pt x="81" y="125"/>
                    <a:pt x="80" y="125"/>
                    <a:pt x="79" y="125"/>
                  </a:cubicBezTo>
                  <a:cubicBezTo>
                    <a:pt x="78" y="125"/>
                    <a:pt x="76" y="127"/>
                    <a:pt x="75" y="126"/>
                  </a:cubicBezTo>
                  <a:cubicBezTo>
                    <a:pt x="74" y="124"/>
                    <a:pt x="74" y="124"/>
                    <a:pt x="74" y="123"/>
                  </a:cubicBezTo>
                  <a:cubicBezTo>
                    <a:pt x="73" y="123"/>
                    <a:pt x="73" y="122"/>
                    <a:pt x="72" y="122"/>
                  </a:cubicBezTo>
                  <a:cubicBezTo>
                    <a:pt x="71" y="122"/>
                    <a:pt x="70" y="122"/>
                    <a:pt x="70" y="122"/>
                  </a:cubicBezTo>
                  <a:cubicBezTo>
                    <a:pt x="71" y="124"/>
                    <a:pt x="71" y="124"/>
                    <a:pt x="71" y="124"/>
                  </a:cubicBezTo>
                  <a:cubicBezTo>
                    <a:pt x="71" y="124"/>
                    <a:pt x="69" y="124"/>
                    <a:pt x="69" y="124"/>
                  </a:cubicBezTo>
                  <a:cubicBezTo>
                    <a:pt x="68" y="124"/>
                    <a:pt x="68" y="125"/>
                    <a:pt x="67" y="124"/>
                  </a:cubicBezTo>
                  <a:cubicBezTo>
                    <a:pt x="65" y="123"/>
                    <a:pt x="65" y="123"/>
                    <a:pt x="64" y="123"/>
                  </a:cubicBezTo>
                  <a:cubicBezTo>
                    <a:pt x="63" y="123"/>
                    <a:pt x="62" y="122"/>
                    <a:pt x="61" y="122"/>
                  </a:cubicBezTo>
                  <a:cubicBezTo>
                    <a:pt x="61" y="123"/>
                    <a:pt x="60" y="123"/>
                    <a:pt x="59" y="123"/>
                  </a:cubicBezTo>
                  <a:cubicBezTo>
                    <a:pt x="59" y="123"/>
                    <a:pt x="56" y="124"/>
                    <a:pt x="56" y="124"/>
                  </a:cubicBezTo>
                  <a:cubicBezTo>
                    <a:pt x="55" y="124"/>
                    <a:pt x="53" y="124"/>
                    <a:pt x="53" y="124"/>
                  </a:cubicBezTo>
                  <a:cubicBezTo>
                    <a:pt x="53" y="124"/>
                    <a:pt x="60" y="131"/>
                    <a:pt x="76" y="131"/>
                  </a:cubicBezTo>
                  <a:cubicBezTo>
                    <a:pt x="76" y="131"/>
                    <a:pt x="40" y="133"/>
                    <a:pt x="20" y="98"/>
                  </a:cubicBezTo>
                  <a:cubicBezTo>
                    <a:pt x="0" y="62"/>
                    <a:pt x="14" y="17"/>
                    <a:pt x="60" y="1"/>
                  </a:cubicBezTo>
                  <a:cubicBezTo>
                    <a:pt x="60" y="1"/>
                    <a:pt x="26" y="14"/>
                    <a:pt x="16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7"/>
                    <a:pt x="18" y="48"/>
                    <a:pt x="18" y="46"/>
                  </a:cubicBezTo>
                  <a:cubicBezTo>
                    <a:pt x="19" y="45"/>
                    <a:pt x="19" y="45"/>
                    <a:pt x="19" y="44"/>
                  </a:cubicBezTo>
                  <a:cubicBezTo>
                    <a:pt x="20" y="43"/>
                    <a:pt x="20" y="44"/>
                    <a:pt x="20" y="42"/>
                  </a:cubicBezTo>
                  <a:cubicBezTo>
                    <a:pt x="21" y="41"/>
                    <a:pt x="21" y="42"/>
                    <a:pt x="22" y="41"/>
                  </a:cubicBezTo>
                  <a:cubicBezTo>
                    <a:pt x="23" y="40"/>
                    <a:pt x="23" y="38"/>
                    <a:pt x="24" y="38"/>
                  </a:cubicBezTo>
                  <a:cubicBezTo>
                    <a:pt x="24" y="37"/>
                    <a:pt x="26" y="37"/>
                    <a:pt x="26" y="37"/>
                  </a:cubicBezTo>
                  <a:cubicBezTo>
                    <a:pt x="27" y="37"/>
                    <a:pt x="26" y="36"/>
                    <a:pt x="27" y="37"/>
                  </a:cubicBezTo>
                  <a:cubicBezTo>
                    <a:pt x="27" y="37"/>
                    <a:pt x="26" y="39"/>
                    <a:pt x="26" y="39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3"/>
                    <a:pt x="25" y="44"/>
                  </a:cubicBezTo>
                  <a:cubicBezTo>
                    <a:pt x="25" y="45"/>
                    <a:pt x="26" y="46"/>
                    <a:pt x="26" y="46"/>
                  </a:cubicBezTo>
                  <a:cubicBezTo>
                    <a:pt x="26" y="46"/>
                    <a:pt x="26" y="48"/>
                    <a:pt x="27" y="49"/>
                  </a:cubicBezTo>
                  <a:cubicBezTo>
                    <a:pt x="27" y="49"/>
                    <a:pt x="31" y="49"/>
                    <a:pt x="31" y="49"/>
                  </a:cubicBezTo>
                  <a:cubicBezTo>
                    <a:pt x="31" y="49"/>
                    <a:pt x="32" y="48"/>
                    <a:pt x="33" y="47"/>
                  </a:cubicBezTo>
                  <a:cubicBezTo>
                    <a:pt x="33" y="46"/>
                    <a:pt x="35" y="46"/>
                    <a:pt x="35" y="45"/>
                  </a:cubicBezTo>
                  <a:cubicBezTo>
                    <a:pt x="36" y="45"/>
                    <a:pt x="35" y="44"/>
                    <a:pt x="36" y="43"/>
                  </a:cubicBezTo>
                  <a:cubicBezTo>
                    <a:pt x="37" y="41"/>
                    <a:pt x="36" y="42"/>
                    <a:pt x="37" y="4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41" y="39"/>
                    <a:pt x="40" y="40"/>
                  </a:cubicBezTo>
                  <a:cubicBezTo>
                    <a:pt x="39" y="42"/>
                    <a:pt x="40" y="43"/>
                    <a:pt x="40" y="44"/>
                  </a:cubicBezTo>
                  <a:cubicBezTo>
                    <a:pt x="39" y="44"/>
                    <a:pt x="38" y="43"/>
                    <a:pt x="38" y="44"/>
                  </a:cubicBezTo>
                  <a:cubicBezTo>
                    <a:pt x="37" y="46"/>
                    <a:pt x="37" y="46"/>
                    <a:pt x="37" y="47"/>
                  </a:cubicBezTo>
                  <a:cubicBezTo>
                    <a:pt x="36" y="47"/>
                    <a:pt x="36" y="49"/>
                    <a:pt x="35" y="50"/>
                  </a:cubicBezTo>
                  <a:cubicBezTo>
                    <a:pt x="35" y="50"/>
                    <a:pt x="33" y="50"/>
                    <a:pt x="33" y="50"/>
                  </a:cubicBezTo>
                  <a:cubicBezTo>
                    <a:pt x="33" y="51"/>
                    <a:pt x="34" y="52"/>
                    <a:pt x="33" y="53"/>
                  </a:cubicBezTo>
                  <a:cubicBezTo>
                    <a:pt x="32" y="53"/>
                    <a:pt x="32" y="53"/>
                    <a:pt x="31" y="53"/>
                  </a:cubicBezTo>
                  <a:cubicBezTo>
                    <a:pt x="31" y="53"/>
                    <a:pt x="31" y="53"/>
                    <a:pt x="30" y="53"/>
                  </a:cubicBezTo>
                  <a:cubicBezTo>
                    <a:pt x="29" y="52"/>
                    <a:pt x="28" y="52"/>
                    <a:pt x="28" y="52"/>
                  </a:cubicBezTo>
                  <a:cubicBezTo>
                    <a:pt x="28" y="52"/>
                    <a:pt x="26" y="53"/>
                    <a:pt x="26" y="54"/>
                  </a:cubicBezTo>
                  <a:cubicBezTo>
                    <a:pt x="26" y="54"/>
                    <a:pt x="27" y="57"/>
                    <a:pt x="27" y="57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60"/>
                    <a:pt x="28" y="64"/>
                    <a:pt x="29" y="64"/>
                  </a:cubicBezTo>
                  <a:cubicBezTo>
                    <a:pt x="29" y="64"/>
                    <a:pt x="30" y="66"/>
                    <a:pt x="31" y="67"/>
                  </a:cubicBezTo>
                  <a:cubicBezTo>
                    <a:pt x="31" y="67"/>
                    <a:pt x="31" y="70"/>
                    <a:pt x="31" y="70"/>
                  </a:cubicBezTo>
                  <a:cubicBezTo>
                    <a:pt x="33" y="72"/>
                    <a:pt x="33" y="72"/>
                    <a:pt x="33" y="72"/>
                  </a:cubicBezTo>
                  <a:cubicBezTo>
                    <a:pt x="33" y="72"/>
                    <a:pt x="33" y="74"/>
                    <a:pt x="33" y="75"/>
                  </a:cubicBezTo>
                  <a:cubicBezTo>
                    <a:pt x="33" y="75"/>
                    <a:pt x="32" y="78"/>
                    <a:pt x="33" y="79"/>
                  </a:cubicBezTo>
                  <a:cubicBezTo>
                    <a:pt x="33" y="80"/>
                    <a:pt x="35" y="82"/>
                    <a:pt x="35" y="82"/>
                  </a:cubicBezTo>
                  <a:cubicBezTo>
                    <a:pt x="35" y="82"/>
                    <a:pt x="32" y="84"/>
                    <a:pt x="34" y="84"/>
                  </a:cubicBezTo>
                  <a:cubicBezTo>
                    <a:pt x="35" y="84"/>
                    <a:pt x="36" y="86"/>
                    <a:pt x="36" y="87"/>
                  </a:cubicBezTo>
                  <a:cubicBezTo>
                    <a:pt x="37" y="87"/>
                    <a:pt x="37" y="88"/>
                    <a:pt x="37" y="88"/>
                  </a:cubicBezTo>
                  <a:cubicBezTo>
                    <a:pt x="38" y="88"/>
                    <a:pt x="40" y="89"/>
                    <a:pt x="40" y="89"/>
                  </a:cubicBezTo>
                  <a:cubicBezTo>
                    <a:pt x="40" y="90"/>
                    <a:pt x="40" y="91"/>
                    <a:pt x="40" y="91"/>
                  </a:cubicBezTo>
                  <a:cubicBezTo>
                    <a:pt x="42" y="95"/>
                    <a:pt x="42" y="95"/>
                    <a:pt x="42" y="95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8"/>
                    <a:pt x="45" y="99"/>
                    <a:pt x="46" y="99"/>
                  </a:cubicBezTo>
                  <a:cubicBezTo>
                    <a:pt x="46" y="100"/>
                    <a:pt x="50" y="101"/>
                    <a:pt x="50" y="101"/>
                  </a:cubicBezTo>
                  <a:cubicBezTo>
                    <a:pt x="51" y="102"/>
                    <a:pt x="53" y="103"/>
                    <a:pt x="54" y="103"/>
                  </a:cubicBezTo>
                  <a:cubicBezTo>
                    <a:pt x="54" y="103"/>
                    <a:pt x="53" y="105"/>
                    <a:pt x="54" y="103"/>
                  </a:cubicBezTo>
                  <a:cubicBezTo>
                    <a:pt x="56" y="101"/>
                    <a:pt x="55" y="102"/>
                    <a:pt x="56" y="100"/>
                  </a:cubicBezTo>
                  <a:cubicBezTo>
                    <a:pt x="57" y="97"/>
                    <a:pt x="57" y="99"/>
                    <a:pt x="57" y="97"/>
                  </a:cubicBezTo>
                  <a:cubicBezTo>
                    <a:pt x="57" y="95"/>
                    <a:pt x="57" y="97"/>
                    <a:pt x="57" y="95"/>
                  </a:cubicBezTo>
                  <a:cubicBezTo>
                    <a:pt x="57" y="93"/>
                    <a:pt x="56" y="95"/>
                    <a:pt x="57" y="93"/>
                  </a:cubicBezTo>
                  <a:cubicBezTo>
                    <a:pt x="58" y="91"/>
                    <a:pt x="58" y="91"/>
                    <a:pt x="59" y="90"/>
                  </a:cubicBezTo>
                  <a:cubicBezTo>
                    <a:pt x="61" y="89"/>
                    <a:pt x="62" y="90"/>
                    <a:pt x="61" y="88"/>
                  </a:cubicBezTo>
                  <a:cubicBezTo>
                    <a:pt x="60" y="86"/>
                    <a:pt x="60" y="88"/>
                    <a:pt x="60" y="86"/>
                  </a:cubicBezTo>
                  <a:cubicBezTo>
                    <a:pt x="60" y="84"/>
                    <a:pt x="60" y="84"/>
                    <a:pt x="59" y="83"/>
                  </a:cubicBezTo>
                  <a:cubicBezTo>
                    <a:pt x="58" y="82"/>
                    <a:pt x="57" y="82"/>
                    <a:pt x="57" y="80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58" y="77"/>
                    <a:pt x="59" y="76"/>
                    <a:pt x="59" y="75"/>
                  </a:cubicBezTo>
                  <a:cubicBezTo>
                    <a:pt x="59" y="75"/>
                    <a:pt x="59" y="75"/>
                    <a:pt x="60" y="74"/>
                  </a:cubicBezTo>
                  <a:cubicBezTo>
                    <a:pt x="61" y="72"/>
                    <a:pt x="62" y="72"/>
                    <a:pt x="62" y="72"/>
                  </a:cubicBezTo>
                  <a:cubicBezTo>
                    <a:pt x="62" y="72"/>
                    <a:pt x="62" y="68"/>
                    <a:pt x="62" y="67"/>
                  </a:cubicBezTo>
                  <a:cubicBezTo>
                    <a:pt x="62" y="66"/>
                    <a:pt x="62" y="68"/>
                    <a:pt x="62" y="66"/>
                  </a:cubicBezTo>
                  <a:cubicBezTo>
                    <a:pt x="61" y="64"/>
                    <a:pt x="61" y="63"/>
                    <a:pt x="61" y="63"/>
                  </a:cubicBezTo>
                  <a:cubicBezTo>
                    <a:pt x="61" y="63"/>
                    <a:pt x="64" y="61"/>
                    <a:pt x="64" y="61"/>
                  </a:cubicBezTo>
                  <a:cubicBezTo>
                    <a:pt x="65" y="61"/>
                    <a:pt x="65" y="63"/>
                    <a:pt x="67" y="62"/>
                  </a:cubicBezTo>
                  <a:cubicBezTo>
                    <a:pt x="68" y="61"/>
                    <a:pt x="68" y="60"/>
                    <a:pt x="68" y="60"/>
                  </a:cubicBezTo>
                  <a:cubicBezTo>
                    <a:pt x="69" y="59"/>
                    <a:pt x="70" y="59"/>
                    <a:pt x="70" y="60"/>
                  </a:cubicBezTo>
                  <a:cubicBezTo>
                    <a:pt x="71" y="60"/>
                    <a:pt x="73" y="60"/>
                    <a:pt x="74" y="61"/>
                  </a:cubicBezTo>
                  <a:cubicBezTo>
                    <a:pt x="76" y="62"/>
                    <a:pt x="76" y="61"/>
                    <a:pt x="78" y="61"/>
                  </a:cubicBezTo>
                  <a:cubicBezTo>
                    <a:pt x="80" y="61"/>
                    <a:pt x="82" y="62"/>
                    <a:pt x="83" y="61"/>
                  </a:cubicBezTo>
                  <a:cubicBezTo>
                    <a:pt x="85" y="60"/>
                    <a:pt x="85" y="62"/>
                    <a:pt x="86" y="60"/>
                  </a:cubicBezTo>
                  <a:cubicBezTo>
                    <a:pt x="86" y="58"/>
                    <a:pt x="86" y="59"/>
                    <a:pt x="87" y="58"/>
                  </a:cubicBezTo>
                  <a:cubicBezTo>
                    <a:pt x="88" y="57"/>
                    <a:pt x="89" y="58"/>
                    <a:pt x="89" y="56"/>
                  </a:cubicBezTo>
                  <a:cubicBezTo>
                    <a:pt x="89" y="55"/>
                    <a:pt x="88" y="55"/>
                    <a:pt x="89" y="54"/>
                  </a:cubicBezTo>
                  <a:cubicBezTo>
                    <a:pt x="90" y="53"/>
                    <a:pt x="89" y="55"/>
                    <a:pt x="90" y="53"/>
                  </a:cubicBezTo>
                  <a:cubicBezTo>
                    <a:pt x="92" y="51"/>
                    <a:pt x="93" y="52"/>
                    <a:pt x="92" y="51"/>
                  </a:cubicBezTo>
                  <a:cubicBezTo>
                    <a:pt x="92" y="49"/>
                    <a:pt x="91" y="50"/>
                    <a:pt x="91" y="48"/>
                  </a:cubicBezTo>
                  <a:cubicBezTo>
                    <a:pt x="91" y="46"/>
                    <a:pt x="88" y="49"/>
                    <a:pt x="90" y="45"/>
                  </a:cubicBezTo>
                  <a:cubicBezTo>
                    <a:pt x="92" y="42"/>
                    <a:pt x="92" y="42"/>
                    <a:pt x="90" y="40"/>
                  </a:cubicBezTo>
                  <a:cubicBezTo>
                    <a:pt x="89" y="37"/>
                    <a:pt x="87" y="36"/>
                    <a:pt x="87" y="35"/>
                  </a:cubicBezTo>
                  <a:cubicBezTo>
                    <a:pt x="86" y="35"/>
                    <a:pt x="86" y="33"/>
                    <a:pt x="85" y="33"/>
                  </a:cubicBezTo>
                  <a:cubicBezTo>
                    <a:pt x="84" y="32"/>
                    <a:pt x="85" y="32"/>
                    <a:pt x="83" y="32"/>
                  </a:cubicBezTo>
                  <a:cubicBezTo>
                    <a:pt x="82" y="32"/>
                    <a:pt x="80" y="31"/>
                    <a:pt x="80" y="30"/>
                  </a:cubicBezTo>
                  <a:cubicBezTo>
                    <a:pt x="79" y="30"/>
                    <a:pt x="77" y="28"/>
                    <a:pt x="77" y="28"/>
                  </a:cubicBezTo>
                  <a:cubicBezTo>
                    <a:pt x="76" y="28"/>
                    <a:pt x="76" y="28"/>
                    <a:pt x="75" y="28"/>
                  </a:cubicBezTo>
                  <a:cubicBezTo>
                    <a:pt x="74" y="28"/>
                    <a:pt x="73" y="27"/>
                    <a:pt x="72" y="27"/>
                  </a:cubicBezTo>
                  <a:cubicBezTo>
                    <a:pt x="71" y="27"/>
                    <a:pt x="73" y="28"/>
                    <a:pt x="71" y="27"/>
                  </a:cubicBezTo>
                  <a:cubicBezTo>
                    <a:pt x="68" y="27"/>
                    <a:pt x="69" y="27"/>
                    <a:pt x="68" y="27"/>
                  </a:cubicBezTo>
                  <a:cubicBezTo>
                    <a:pt x="67" y="27"/>
                    <a:pt x="68" y="27"/>
                    <a:pt x="67" y="27"/>
                  </a:cubicBezTo>
                  <a:cubicBezTo>
                    <a:pt x="66" y="27"/>
                    <a:pt x="66" y="25"/>
                    <a:pt x="66" y="27"/>
                  </a:cubicBezTo>
                  <a:cubicBezTo>
                    <a:pt x="65" y="30"/>
                    <a:pt x="67" y="31"/>
                    <a:pt x="65" y="31"/>
                  </a:cubicBezTo>
                  <a:cubicBezTo>
                    <a:pt x="63" y="31"/>
                    <a:pt x="65" y="31"/>
                    <a:pt x="63" y="31"/>
                  </a:cubicBezTo>
                  <a:cubicBezTo>
                    <a:pt x="61" y="31"/>
                    <a:pt x="61" y="31"/>
                    <a:pt x="60" y="32"/>
                  </a:cubicBezTo>
                  <a:cubicBezTo>
                    <a:pt x="60" y="32"/>
                    <a:pt x="59" y="33"/>
                    <a:pt x="58" y="33"/>
                  </a:cubicBezTo>
                  <a:cubicBezTo>
                    <a:pt x="56" y="33"/>
                    <a:pt x="58" y="35"/>
                    <a:pt x="56" y="33"/>
                  </a:cubicBezTo>
                  <a:cubicBezTo>
                    <a:pt x="54" y="31"/>
                    <a:pt x="58" y="30"/>
                    <a:pt x="54" y="31"/>
                  </a:cubicBezTo>
                  <a:cubicBezTo>
                    <a:pt x="51" y="31"/>
                    <a:pt x="50" y="32"/>
                    <a:pt x="50" y="32"/>
                  </a:cubicBezTo>
                  <a:cubicBezTo>
                    <a:pt x="49" y="31"/>
                    <a:pt x="49" y="32"/>
                    <a:pt x="47" y="31"/>
                  </a:cubicBezTo>
                  <a:cubicBezTo>
                    <a:pt x="46" y="30"/>
                    <a:pt x="46" y="30"/>
                    <a:pt x="45" y="31"/>
                  </a:cubicBezTo>
                  <a:cubicBezTo>
                    <a:pt x="44" y="31"/>
                    <a:pt x="44" y="32"/>
                    <a:pt x="44" y="31"/>
                  </a:cubicBezTo>
                  <a:cubicBezTo>
                    <a:pt x="43" y="30"/>
                    <a:pt x="42" y="30"/>
                    <a:pt x="44" y="29"/>
                  </a:cubicBezTo>
                  <a:cubicBezTo>
                    <a:pt x="46" y="28"/>
                    <a:pt x="46" y="29"/>
                    <a:pt x="46" y="28"/>
                  </a:cubicBezTo>
                  <a:cubicBezTo>
                    <a:pt x="47" y="27"/>
                    <a:pt x="45" y="27"/>
                    <a:pt x="47" y="27"/>
                  </a:cubicBezTo>
                  <a:cubicBezTo>
                    <a:pt x="49" y="26"/>
                    <a:pt x="48" y="26"/>
                    <a:pt x="50" y="26"/>
                  </a:cubicBezTo>
                  <a:cubicBezTo>
                    <a:pt x="51" y="25"/>
                    <a:pt x="53" y="27"/>
                    <a:pt x="53" y="26"/>
                  </a:cubicBezTo>
                  <a:cubicBezTo>
                    <a:pt x="53" y="25"/>
                    <a:pt x="56" y="27"/>
                    <a:pt x="53" y="25"/>
                  </a:cubicBezTo>
                  <a:cubicBezTo>
                    <a:pt x="51" y="22"/>
                    <a:pt x="52" y="21"/>
                    <a:pt x="50" y="22"/>
                  </a:cubicBezTo>
                  <a:cubicBezTo>
                    <a:pt x="49" y="22"/>
                    <a:pt x="49" y="24"/>
                    <a:pt x="48" y="23"/>
                  </a:cubicBezTo>
                  <a:cubicBezTo>
                    <a:pt x="47" y="22"/>
                    <a:pt x="45" y="21"/>
                    <a:pt x="47" y="20"/>
                  </a:cubicBezTo>
                  <a:cubicBezTo>
                    <a:pt x="49" y="18"/>
                    <a:pt x="47" y="19"/>
                    <a:pt x="49" y="18"/>
                  </a:cubicBezTo>
                  <a:cubicBezTo>
                    <a:pt x="51" y="17"/>
                    <a:pt x="53" y="22"/>
                    <a:pt x="54" y="21"/>
                  </a:cubicBezTo>
                  <a:cubicBezTo>
                    <a:pt x="55" y="21"/>
                    <a:pt x="56" y="20"/>
                    <a:pt x="56" y="20"/>
                  </a:cubicBezTo>
                  <a:cubicBezTo>
                    <a:pt x="57" y="21"/>
                    <a:pt x="57" y="22"/>
                    <a:pt x="57" y="24"/>
                  </a:cubicBezTo>
                  <a:cubicBezTo>
                    <a:pt x="57" y="25"/>
                    <a:pt x="56" y="25"/>
                    <a:pt x="58" y="24"/>
                  </a:cubicBezTo>
                  <a:cubicBezTo>
                    <a:pt x="60" y="23"/>
                    <a:pt x="56" y="24"/>
                    <a:pt x="60" y="22"/>
                  </a:cubicBezTo>
                  <a:cubicBezTo>
                    <a:pt x="65" y="20"/>
                    <a:pt x="66" y="21"/>
                    <a:pt x="67" y="21"/>
                  </a:cubicBezTo>
                  <a:cubicBezTo>
                    <a:pt x="68" y="22"/>
                    <a:pt x="69" y="22"/>
                    <a:pt x="69" y="22"/>
                  </a:cubicBezTo>
                  <a:cubicBezTo>
                    <a:pt x="69" y="23"/>
                    <a:pt x="68" y="24"/>
                    <a:pt x="69" y="23"/>
                  </a:cubicBezTo>
                  <a:cubicBezTo>
                    <a:pt x="71" y="22"/>
                    <a:pt x="73" y="23"/>
                    <a:pt x="73" y="23"/>
                  </a:cubicBezTo>
                  <a:cubicBezTo>
                    <a:pt x="73" y="23"/>
                    <a:pt x="74" y="23"/>
                    <a:pt x="75" y="24"/>
                  </a:cubicBezTo>
                  <a:cubicBezTo>
                    <a:pt x="75" y="24"/>
                    <a:pt x="77" y="25"/>
                    <a:pt x="78" y="25"/>
                  </a:cubicBezTo>
                  <a:cubicBezTo>
                    <a:pt x="79" y="24"/>
                    <a:pt x="81" y="25"/>
                    <a:pt x="79" y="23"/>
                  </a:cubicBezTo>
                  <a:cubicBezTo>
                    <a:pt x="77" y="21"/>
                    <a:pt x="79" y="22"/>
                    <a:pt x="76" y="21"/>
                  </a:cubicBezTo>
                  <a:cubicBezTo>
                    <a:pt x="73" y="20"/>
                    <a:pt x="69" y="19"/>
                    <a:pt x="73" y="19"/>
                  </a:cubicBezTo>
                  <a:cubicBezTo>
                    <a:pt x="76" y="18"/>
                    <a:pt x="71" y="18"/>
                    <a:pt x="76" y="16"/>
                  </a:cubicBezTo>
                  <a:cubicBezTo>
                    <a:pt x="80" y="14"/>
                    <a:pt x="80" y="16"/>
                    <a:pt x="80" y="14"/>
                  </a:cubicBezTo>
                  <a:cubicBezTo>
                    <a:pt x="80" y="11"/>
                    <a:pt x="80" y="10"/>
                    <a:pt x="81" y="11"/>
                  </a:cubicBezTo>
                  <a:cubicBezTo>
                    <a:pt x="82" y="11"/>
                    <a:pt x="85" y="11"/>
                    <a:pt x="86" y="11"/>
                  </a:cubicBezTo>
                  <a:cubicBezTo>
                    <a:pt x="87" y="12"/>
                    <a:pt x="86" y="13"/>
                    <a:pt x="88" y="11"/>
                  </a:cubicBezTo>
                  <a:cubicBezTo>
                    <a:pt x="90" y="10"/>
                    <a:pt x="91" y="12"/>
                    <a:pt x="90" y="10"/>
                  </a:cubicBezTo>
                  <a:cubicBezTo>
                    <a:pt x="89" y="8"/>
                    <a:pt x="89" y="8"/>
                    <a:pt x="88" y="7"/>
                  </a:cubicBezTo>
                  <a:cubicBezTo>
                    <a:pt x="87" y="6"/>
                    <a:pt x="87" y="2"/>
                    <a:pt x="84" y="3"/>
                  </a:cubicBezTo>
                  <a:cubicBezTo>
                    <a:pt x="81" y="5"/>
                    <a:pt x="82" y="4"/>
                    <a:pt x="79" y="4"/>
                  </a:cubicBezTo>
                  <a:cubicBezTo>
                    <a:pt x="77" y="5"/>
                    <a:pt x="76" y="4"/>
                    <a:pt x="76" y="4"/>
                  </a:cubicBezTo>
                  <a:cubicBezTo>
                    <a:pt x="76" y="3"/>
                    <a:pt x="79" y="2"/>
                    <a:pt x="79" y="2"/>
                  </a:cubicBezTo>
                  <a:cubicBezTo>
                    <a:pt x="79" y="2"/>
                    <a:pt x="80" y="2"/>
                    <a:pt x="79" y="2"/>
                  </a:cubicBezTo>
                  <a:cubicBezTo>
                    <a:pt x="79" y="1"/>
                    <a:pt x="78" y="0"/>
                    <a:pt x="78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0"/>
                    <a:pt x="88" y="0"/>
                    <a:pt x="9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" name="Freeform 22"/>
            <p:cNvSpPr>
              <a:spLocks noEditPoints="1"/>
            </p:cNvSpPr>
            <p:nvPr/>
          </p:nvSpPr>
          <p:spPr bwMode="auto">
            <a:xfrm>
              <a:off x="1105855" y="3437414"/>
              <a:ext cx="404813" cy="406400"/>
            </a:xfrm>
            <a:custGeom>
              <a:avLst/>
              <a:gdLst>
                <a:gd name="T0" fmla="*/ 68 w 136"/>
                <a:gd name="T1" fmla="*/ 0 h 136"/>
                <a:gd name="T2" fmla="*/ 136 w 136"/>
                <a:gd name="T3" fmla="*/ 68 h 136"/>
                <a:gd name="T4" fmla="*/ 68 w 136"/>
                <a:gd name="T5" fmla="*/ 136 h 136"/>
                <a:gd name="T6" fmla="*/ 0 w 136"/>
                <a:gd name="T7" fmla="*/ 68 h 136"/>
                <a:gd name="T8" fmla="*/ 68 w 136"/>
                <a:gd name="T9" fmla="*/ 0 h 136"/>
                <a:gd name="T10" fmla="*/ 68 w 136"/>
                <a:gd name="T11" fmla="*/ 133 h 136"/>
                <a:gd name="T12" fmla="*/ 133 w 136"/>
                <a:gd name="T13" fmla="*/ 68 h 136"/>
                <a:gd name="T14" fmla="*/ 68 w 136"/>
                <a:gd name="T15" fmla="*/ 3 h 136"/>
                <a:gd name="T16" fmla="*/ 3 w 136"/>
                <a:gd name="T17" fmla="*/ 68 h 136"/>
                <a:gd name="T18" fmla="*/ 68 w 136"/>
                <a:gd name="T19" fmla="*/ 13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" h="136">
                  <a:moveTo>
                    <a:pt x="68" y="0"/>
                  </a:moveTo>
                  <a:cubicBezTo>
                    <a:pt x="105" y="0"/>
                    <a:pt x="136" y="31"/>
                    <a:pt x="136" y="68"/>
                  </a:cubicBezTo>
                  <a:cubicBezTo>
                    <a:pt x="136" y="106"/>
                    <a:pt x="105" y="136"/>
                    <a:pt x="68" y="136"/>
                  </a:cubicBezTo>
                  <a:cubicBezTo>
                    <a:pt x="31" y="136"/>
                    <a:pt x="0" y="106"/>
                    <a:pt x="0" y="68"/>
                  </a:cubicBezTo>
                  <a:cubicBezTo>
                    <a:pt x="0" y="31"/>
                    <a:pt x="31" y="0"/>
                    <a:pt x="68" y="0"/>
                  </a:cubicBezTo>
                  <a:close/>
                  <a:moveTo>
                    <a:pt x="68" y="133"/>
                  </a:moveTo>
                  <a:cubicBezTo>
                    <a:pt x="104" y="133"/>
                    <a:pt x="133" y="104"/>
                    <a:pt x="133" y="68"/>
                  </a:cubicBezTo>
                  <a:cubicBezTo>
                    <a:pt x="133" y="32"/>
                    <a:pt x="104" y="3"/>
                    <a:pt x="68" y="3"/>
                  </a:cubicBezTo>
                  <a:cubicBezTo>
                    <a:pt x="32" y="3"/>
                    <a:pt x="3" y="32"/>
                    <a:pt x="3" y="68"/>
                  </a:cubicBezTo>
                  <a:cubicBezTo>
                    <a:pt x="3" y="104"/>
                    <a:pt x="32" y="133"/>
                    <a:pt x="68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1066167" y="3446939"/>
              <a:ext cx="454025" cy="396875"/>
            </a:xfrm>
            <a:custGeom>
              <a:avLst/>
              <a:gdLst>
                <a:gd name="T0" fmla="*/ 109 w 152"/>
                <a:gd name="T1" fmla="*/ 10 h 133"/>
                <a:gd name="T2" fmla="*/ 111 w 152"/>
                <a:gd name="T3" fmla="*/ 15 h 133"/>
                <a:gd name="T4" fmla="*/ 114 w 152"/>
                <a:gd name="T5" fmla="*/ 19 h 133"/>
                <a:gd name="T6" fmla="*/ 117 w 152"/>
                <a:gd name="T7" fmla="*/ 17 h 133"/>
                <a:gd name="T8" fmla="*/ 117 w 152"/>
                <a:gd name="T9" fmla="*/ 22 h 133"/>
                <a:gd name="T10" fmla="*/ 124 w 152"/>
                <a:gd name="T11" fmla="*/ 23 h 133"/>
                <a:gd name="T12" fmla="*/ 128 w 152"/>
                <a:gd name="T13" fmla="*/ 27 h 133"/>
                <a:gd name="T14" fmla="*/ 134 w 152"/>
                <a:gd name="T15" fmla="*/ 36 h 133"/>
                <a:gd name="T16" fmla="*/ 138 w 152"/>
                <a:gd name="T17" fmla="*/ 41 h 133"/>
                <a:gd name="T18" fmla="*/ 135 w 152"/>
                <a:gd name="T19" fmla="*/ 45 h 133"/>
                <a:gd name="T20" fmla="*/ 134 w 152"/>
                <a:gd name="T21" fmla="*/ 47 h 133"/>
                <a:gd name="T22" fmla="*/ 137 w 152"/>
                <a:gd name="T23" fmla="*/ 44 h 133"/>
                <a:gd name="T24" fmla="*/ 140 w 152"/>
                <a:gd name="T25" fmla="*/ 40 h 133"/>
                <a:gd name="T26" fmla="*/ 141 w 152"/>
                <a:gd name="T27" fmla="*/ 46 h 133"/>
                <a:gd name="T28" fmla="*/ 141 w 152"/>
                <a:gd name="T29" fmla="*/ 56 h 133"/>
                <a:gd name="T30" fmla="*/ 136 w 152"/>
                <a:gd name="T31" fmla="*/ 53 h 133"/>
                <a:gd name="T32" fmla="*/ 131 w 152"/>
                <a:gd name="T33" fmla="*/ 59 h 133"/>
                <a:gd name="T34" fmla="*/ 125 w 152"/>
                <a:gd name="T35" fmla="*/ 65 h 133"/>
                <a:gd name="T36" fmla="*/ 119 w 152"/>
                <a:gd name="T37" fmla="*/ 71 h 133"/>
                <a:gd name="T38" fmla="*/ 111 w 152"/>
                <a:gd name="T39" fmla="*/ 78 h 133"/>
                <a:gd name="T40" fmla="*/ 114 w 152"/>
                <a:gd name="T41" fmla="*/ 90 h 133"/>
                <a:gd name="T42" fmla="*/ 120 w 152"/>
                <a:gd name="T43" fmla="*/ 104 h 133"/>
                <a:gd name="T44" fmla="*/ 118 w 152"/>
                <a:gd name="T45" fmla="*/ 114 h 133"/>
                <a:gd name="T46" fmla="*/ 122 w 152"/>
                <a:gd name="T47" fmla="*/ 114 h 133"/>
                <a:gd name="T48" fmla="*/ 131 w 152"/>
                <a:gd name="T49" fmla="*/ 99 h 133"/>
                <a:gd name="T50" fmla="*/ 141 w 152"/>
                <a:gd name="T51" fmla="*/ 75 h 133"/>
                <a:gd name="T52" fmla="*/ 145 w 152"/>
                <a:gd name="T53" fmla="*/ 58 h 133"/>
                <a:gd name="T54" fmla="*/ 103 w 152"/>
                <a:gd name="T55" fmla="*/ 123 h 133"/>
                <a:gd name="T56" fmla="*/ 93 w 152"/>
                <a:gd name="T57" fmla="*/ 121 h 133"/>
                <a:gd name="T58" fmla="*/ 79 w 152"/>
                <a:gd name="T59" fmla="*/ 119 h 133"/>
                <a:gd name="T60" fmla="*/ 80 w 152"/>
                <a:gd name="T61" fmla="*/ 125 h 133"/>
                <a:gd name="T62" fmla="*/ 72 w 152"/>
                <a:gd name="T63" fmla="*/ 124 h 133"/>
                <a:gd name="T64" fmla="*/ 60 w 152"/>
                <a:gd name="T65" fmla="*/ 123 h 133"/>
                <a:gd name="T66" fmla="*/ 61 w 152"/>
                <a:gd name="T67" fmla="*/ 2 h 133"/>
                <a:gd name="T68" fmla="*/ 21 w 152"/>
                <a:gd name="T69" fmla="*/ 43 h 133"/>
                <a:gd name="T70" fmla="*/ 26 w 152"/>
                <a:gd name="T71" fmla="*/ 39 h 133"/>
                <a:gd name="T72" fmla="*/ 31 w 152"/>
                <a:gd name="T73" fmla="*/ 50 h 133"/>
                <a:gd name="T74" fmla="*/ 39 w 152"/>
                <a:gd name="T75" fmla="*/ 40 h 133"/>
                <a:gd name="T76" fmla="*/ 36 w 152"/>
                <a:gd name="T77" fmla="*/ 50 h 133"/>
                <a:gd name="T78" fmla="*/ 28 w 152"/>
                <a:gd name="T79" fmla="*/ 53 h 133"/>
                <a:gd name="T80" fmla="*/ 31 w 152"/>
                <a:gd name="T81" fmla="*/ 67 h 133"/>
                <a:gd name="T82" fmla="*/ 35 w 152"/>
                <a:gd name="T83" fmla="*/ 82 h 133"/>
                <a:gd name="T84" fmla="*/ 40 w 152"/>
                <a:gd name="T85" fmla="*/ 92 h 133"/>
                <a:gd name="T86" fmla="*/ 54 w 152"/>
                <a:gd name="T87" fmla="*/ 103 h 133"/>
                <a:gd name="T88" fmla="*/ 58 w 152"/>
                <a:gd name="T89" fmla="*/ 93 h 133"/>
                <a:gd name="T90" fmla="*/ 57 w 152"/>
                <a:gd name="T91" fmla="*/ 81 h 133"/>
                <a:gd name="T92" fmla="*/ 62 w 152"/>
                <a:gd name="T93" fmla="*/ 68 h 133"/>
                <a:gd name="T94" fmla="*/ 69 w 152"/>
                <a:gd name="T95" fmla="*/ 60 h 133"/>
                <a:gd name="T96" fmla="*/ 86 w 152"/>
                <a:gd name="T97" fmla="*/ 60 h 133"/>
                <a:gd name="T98" fmla="*/ 93 w 152"/>
                <a:gd name="T99" fmla="*/ 51 h 133"/>
                <a:gd name="T100" fmla="*/ 86 w 152"/>
                <a:gd name="T101" fmla="*/ 33 h 133"/>
                <a:gd name="T102" fmla="*/ 73 w 152"/>
                <a:gd name="T103" fmla="*/ 28 h 133"/>
                <a:gd name="T104" fmla="*/ 65 w 152"/>
                <a:gd name="T105" fmla="*/ 31 h 133"/>
                <a:gd name="T106" fmla="*/ 55 w 152"/>
                <a:gd name="T107" fmla="*/ 31 h 133"/>
                <a:gd name="T108" fmla="*/ 44 w 152"/>
                <a:gd name="T109" fmla="*/ 29 h 133"/>
                <a:gd name="T110" fmla="*/ 54 w 152"/>
                <a:gd name="T111" fmla="*/ 25 h 133"/>
                <a:gd name="T112" fmla="*/ 55 w 152"/>
                <a:gd name="T113" fmla="*/ 21 h 133"/>
                <a:gd name="T114" fmla="*/ 68 w 152"/>
                <a:gd name="T115" fmla="*/ 22 h 133"/>
                <a:gd name="T116" fmla="*/ 78 w 152"/>
                <a:gd name="T117" fmla="*/ 25 h 133"/>
                <a:gd name="T118" fmla="*/ 81 w 152"/>
                <a:gd name="T119" fmla="*/ 14 h 133"/>
                <a:gd name="T120" fmla="*/ 88 w 152"/>
                <a:gd name="T121" fmla="*/ 7 h 133"/>
                <a:gd name="T122" fmla="*/ 80 w 152"/>
                <a:gd name="T123" fmla="*/ 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2" h="133">
                  <a:moveTo>
                    <a:pt x="91" y="0"/>
                  </a:moveTo>
                  <a:cubicBezTo>
                    <a:pt x="91" y="0"/>
                    <a:pt x="113" y="3"/>
                    <a:pt x="129" y="21"/>
                  </a:cubicBezTo>
                  <a:cubicBezTo>
                    <a:pt x="129" y="21"/>
                    <a:pt x="117" y="9"/>
                    <a:pt x="110" y="9"/>
                  </a:cubicBezTo>
                  <a:cubicBezTo>
                    <a:pt x="108" y="9"/>
                    <a:pt x="108" y="9"/>
                    <a:pt x="108" y="9"/>
                  </a:cubicBezTo>
                  <a:cubicBezTo>
                    <a:pt x="108" y="9"/>
                    <a:pt x="108" y="10"/>
                    <a:pt x="109" y="10"/>
                  </a:cubicBezTo>
                  <a:cubicBezTo>
                    <a:pt x="109" y="11"/>
                    <a:pt x="110" y="12"/>
                    <a:pt x="110" y="12"/>
                  </a:cubicBezTo>
                  <a:cubicBezTo>
                    <a:pt x="110" y="12"/>
                    <a:pt x="110" y="13"/>
                    <a:pt x="110" y="13"/>
                  </a:cubicBezTo>
                  <a:cubicBezTo>
                    <a:pt x="110" y="14"/>
                    <a:pt x="110" y="14"/>
                    <a:pt x="110" y="14"/>
                  </a:cubicBezTo>
                  <a:cubicBezTo>
                    <a:pt x="110" y="14"/>
                    <a:pt x="111" y="14"/>
                    <a:pt x="111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7"/>
                    <a:pt x="111" y="17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12" y="19"/>
                    <a:pt x="112" y="19"/>
                    <a:pt x="112" y="19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13" y="19"/>
                    <a:pt x="114" y="20"/>
                    <a:pt x="114" y="19"/>
                  </a:cubicBezTo>
                  <a:cubicBezTo>
                    <a:pt x="115" y="19"/>
                    <a:pt x="115" y="18"/>
                    <a:pt x="115" y="18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3" y="17"/>
                    <a:pt x="113" y="17"/>
                    <a:pt x="114" y="17"/>
                  </a:cubicBezTo>
                  <a:cubicBezTo>
                    <a:pt x="114" y="17"/>
                    <a:pt x="114" y="16"/>
                    <a:pt x="115" y="16"/>
                  </a:cubicBezTo>
                  <a:cubicBezTo>
                    <a:pt x="115" y="16"/>
                    <a:pt x="117" y="17"/>
                    <a:pt x="117" y="17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8" y="18"/>
                    <a:pt x="118" y="19"/>
                    <a:pt x="118" y="19"/>
                  </a:cubicBezTo>
                  <a:cubicBezTo>
                    <a:pt x="118" y="19"/>
                    <a:pt x="117" y="20"/>
                    <a:pt x="117" y="20"/>
                  </a:cubicBezTo>
                  <a:cubicBezTo>
                    <a:pt x="117" y="20"/>
                    <a:pt x="117" y="20"/>
                    <a:pt x="117" y="21"/>
                  </a:cubicBezTo>
                  <a:cubicBezTo>
                    <a:pt x="117" y="21"/>
                    <a:pt x="117" y="22"/>
                    <a:pt x="117" y="22"/>
                  </a:cubicBezTo>
                  <a:cubicBezTo>
                    <a:pt x="117" y="22"/>
                    <a:pt x="118" y="22"/>
                    <a:pt x="118" y="22"/>
                  </a:cubicBezTo>
                  <a:cubicBezTo>
                    <a:pt x="119" y="22"/>
                    <a:pt x="120" y="22"/>
                    <a:pt x="120" y="21"/>
                  </a:cubicBezTo>
                  <a:cubicBezTo>
                    <a:pt x="121" y="21"/>
                    <a:pt x="121" y="21"/>
                    <a:pt x="122" y="21"/>
                  </a:cubicBezTo>
                  <a:cubicBezTo>
                    <a:pt x="122" y="21"/>
                    <a:pt x="122" y="22"/>
                    <a:pt x="122" y="22"/>
                  </a:cubicBezTo>
                  <a:cubicBezTo>
                    <a:pt x="123" y="22"/>
                    <a:pt x="124" y="23"/>
                    <a:pt x="124" y="23"/>
                  </a:cubicBezTo>
                  <a:cubicBezTo>
                    <a:pt x="124" y="23"/>
                    <a:pt x="125" y="23"/>
                    <a:pt x="125" y="23"/>
                  </a:cubicBezTo>
                  <a:cubicBezTo>
                    <a:pt x="125" y="24"/>
                    <a:pt x="125" y="25"/>
                    <a:pt x="125" y="25"/>
                  </a:cubicBezTo>
                  <a:cubicBezTo>
                    <a:pt x="125" y="25"/>
                    <a:pt x="126" y="26"/>
                    <a:pt x="127" y="26"/>
                  </a:cubicBezTo>
                  <a:cubicBezTo>
                    <a:pt x="128" y="26"/>
                    <a:pt x="128" y="26"/>
                    <a:pt x="128" y="26"/>
                  </a:cubicBezTo>
                  <a:cubicBezTo>
                    <a:pt x="128" y="27"/>
                    <a:pt x="128" y="27"/>
                    <a:pt x="128" y="27"/>
                  </a:cubicBezTo>
                  <a:cubicBezTo>
                    <a:pt x="128" y="27"/>
                    <a:pt x="129" y="28"/>
                    <a:pt x="130" y="29"/>
                  </a:cubicBezTo>
                  <a:cubicBezTo>
                    <a:pt x="130" y="29"/>
                    <a:pt x="132" y="31"/>
                    <a:pt x="132" y="31"/>
                  </a:cubicBezTo>
                  <a:cubicBezTo>
                    <a:pt x="132" y="31"/>
                    <a:pt x="133" y="31"/>
                    <a:pt x="133" y="32"/>
                  </a:cubicBezTo>
                  <a:cubicBezTo>
                    <a:pt x="134" y="33"/>
                    <a:pt x="133" y="34"/>
                    <a:pt x="134" y="34"/>
                  </a:cubicBezTo>
                  <a:cubicBezTo>
                    <a:pt x="134" y="34"/>
                    <a:pt x="134" y="35"/>
                    <a:pt x="134" y="36"/>
                  </a:cubicBezTo>
                  <a:cubicBezTo>
                    <a:pt x="134" y="36"/>
                    <a:pt x="135" y="37"/>
                    <a:pt x="135" y="37"/>
                  </a:cubicBezTo>
                  <a:cubicBezTo>
                    <a:pt x="135" y="38"/>
                    <a:pt x="136" y="38"/>
                    <a:pt x="136" y="38"/>
                  </a:cubicBezTo>
                  <a:cubicBezTo>
                    <a:pt x="136" y="38"/>
                    <a:pt x="138" y="39"/>
                    <a:pt x="138" y="39"/>
                  </a:cubicBezTo>
                  <a:cubicBezTo>
                    <a:pt x="139" y="39"/>
                    <a:pt x="139" y="40"/>
                    <a:pt x="139" y="40"/>
                  </a:cubicBezTo>
                  <a:cubicBezTo>
                    <a:pt x="139" y="41"/>
                    <a:pt x="138" y="41"/>
                    <a:pt x="138" y="41"/>
                  </a:cubicBezTo>
                  <a:cubicBezTo>
                    <a:pt x="138" y="41"/>
                    <a:pt x="137" y="41"/>
                    <a:pt x="137" y="41"/>
                  </a:cubicBezTo>
                  <a:cubicBezTo>
                    <a:pt x="137" y="41"/>
                    <a:pt x="137" y="43"/>
                    <a:pt x="137" y="43"/>
                  </a:cubicBezTo>
                  <a:cubicBezTo>
                    <a:pt x="137" y="43"/>
                    <a:pt x="137" y="44"/>
                    <a:pt x="137" y="44"/>
                  </a:cubicBezTo>
                  <a:cubicBezTo>
                    <a:pt x="136" y="44"/>
                    <a:pt x="136" y="44"/>
                    <a:pt x="136" y="44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3" y="45"/>
                    <a:pt x="133" y="45"/>
                    <a:pt x="133" y="45"/>
                  </a:cubicBezTo>
                  <a:cubicBezTo>
                    <a:pt x="133" y="46"/>
                    <a:pt x="133" y="46"/>
                    <a:pt x="133" y="46"/>
                  </a:cubicBezTo>
                  <a:cubicBezTo>
                    <a:pt x="133" y="46"/>
                    <a:pt x="133" y="47"/>
                    <a:pt x="133" y="47"/>
                  </a:cubicBezTo>
                  <a:cubicBezTo>
                    <a:pt x="133" y="47"/>
                    <a:pt x="134" y="48"/>
                    <a:pt x="134" y="47"/>
                  </a:cubicBezTo>
                  <a:cubicBezTo>
                    <a:pt x="134" y="47"/>
                    <a:pt x="134" y="47"/>
                    <a:pt x="134" y="47"/>
                  </a:cubicBezTo>
                  <a:cubicBezTo>
                    <a:pt x="134" y="46"/>
                    <a:pt x="134" y="46"/>
                    <a:pt x="135" y="46"/>
                  </a:cubicBezTo>
                  <a:cubicBezTo>
                    <a:pt x="135" y="46"/>
                    <a:pt x="136" y="46"/>
                    <a:pt x="136" y="46"/>
                  </a:cubicBezTo>
                  <a:cubicBezTo>
                    <a:pt x="136" y="46"/>
                    <a:pt x="137" y="46"/>
                    <a:pt x="137" y="46"/>
                  </a:cubicBezTo>
                  <a:cubicBezTo>
                    <a:pt x="138" y="45"/>
                    <a:pt x="138" y="46"/>
                    <a:pt x="138" y="45"/>
                  </a:cubicBezTo>
                  <a:cubicBezTo>
                    <a:pt x="138" y="44"/>
                    <a:pt x="137" y="44"/>
                    <a:pt x="137" y="44"/>
                  </a:cubicBezTo>
                  <a:cubicBezTo>
                    <a:pt x="138" y="44"/>
                    <a:pt x="138" y="43"/>
                    <a:pt x="138" y="43"/>
                  </a:cubicBezTo>
                  <a:cubicBezTo>
                    <a:pt x="139" y="43"/>
                    <a:pt x="138" y="43"/>
                    <a:pt x="139" y="43"/>
                  </a:cubicBezTo>
                  <a:cubicBezTo>
                    <a:pt x="139" y="42"/>
                    <a:pt x="139" y="42"/>
                    <a:pt x="140" y="42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40" y="41"/>
                    <a:pt x="140" y="41"/>
                    <a:pt x="140" y="40"/>
                  </a:cubicBezTo>
                  <a:cubicBezTo>
                    <a:pt x="140" y="40"/>
                    <a:pt x="140" y="39"/>
                    <a:pt x="140" y="39"/>
                  </a:cubicBezTo>
                  <a:cubicBezTo>
                    <a:pt x="140" y="39"/>
                    <a:pt x="139" y="37"/>
                    <a:pt x="139" y="37"/>
                  </a:cubicBezTo>
                  <a:cubicBezTo>
                    <a:pt x="139" y="37"/>
                    <a:pt x="141" y="41"/>
                    <a:pt x="142" y="44"/>
                  </a:cubicBezTo>
                  <a:cubicBezTo>
                    <a:pt x="142" y="44"/>
                    <a:pt x="141" y="44"/>
                    <a:pt x="141" y="44"/>
                  </a:cubicBezTo>
                  <a:cubicBezTo>
                    <a:pt x="141" y="45"/>
                    <a:pt x="141" y="45"/>
                    <a:pt x="141" y="46"/>
                  </a:cubicBezTo>
                  <a:cubicBezTo>
                    <a:pt x="141" y="46"/>
                    <a:pt x="141" y="46"/>
                    <a:pt x="141" y="48"/>
                  </a:cubicBezTo>
                  <a:cubicBezTo>
                    <a:pt x="141" y="50"/>
                    <a:pt x="141" y="50"/>
                    <a:pt x="141" y="51"/>
                  </a:cubicBezTo>
                  <a:cubicBezTo>
                    <a:pt x="141" y="51"/>
                    <a:pt x="142" y="52"/>
                    <a:pt x="142" y="52"/>
                  </a:cubicBezTo>
                  <a:cubicBezTo>
                    <a:pt x="142" y="53"/>
                    <a:pt x="141" y="55"/>
                    <a:pt x="141" y="55"/>
                  </a:cubicBezTo>
                  <a:cubicBezTo>
                    <a:pt x="141" y="55"/>
                    <a:pt x="141" y="55"/>
                    <a:pt x="141" y="56"/>
                  </a:cubicBezTo>
                  <a:cubicBezTo>
                    <a:pt x="140" y="56"/>
                    <a:pt x="141" y="57"/>
                    <a:pt x="140" y="56"/>
                  </a:cubicBezTo>
                  <a:cubicBezTo>
                    <a:pt x="140" y="55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3"/>
                    <a:pt x="138" y="53"/>
                  </a:cubicBezTo>
                  <a:cubicBezTo>
                    <a:pt x="137" y="53"/>
                    <a:pt x="137" y="53"/>
                    <a:pt x="136" y="53"/>
                  </a:cubicBezTo>
                  <a:cubicBezTo>
                    <a:pt x="136" y="54"/>
                    <a:pt x="137" y="55"/>
                    <a:pt x="136" y="55"/>
                  </a:cubicBezTo>
                  <a:cubicBezTo>
                    <a:pt x="136" y="55"/>
                    <a:pt x="134" y="54"/>
                    <a:pt x="134" y="54"/>
                  </a:cubicBezTo>
                  <a:cubicBezTo>
                    <a:pt x="133" y="55"/>
                    <a:pt x="133" y="55"/>
                    <a:pt x="132" y="55"/>
                  </a:cubicBezTo>
                  <a:cubicBezTo>
                    <a:pt x="132" y="56"/>
                    <a:pt x="132" y="57"/>
                    <a:pt x="132" y="57"/>
                  </a:cubicBezTo>
                  <a:cubicBezTo>
                    <a:pt x="131" y="58"/>
                    <a:pt x="131" y="58"/>
                    <a:pt x="131" y="59"/>
                  </a:cubicBezTo>
                  <a:cubicBezTo>
                    <a:pt x="131" y="60"/>
                    <a:pt x="129" y="60"/>
                    <a:pt x="129" y="60"/>
                  </a:cubicBezTo>
                  <a:cubicBezTo>
                    <a:pt x="129" y="60"/>
                    <a:pt x="127" y="60"/>
                    <a:pt x="127" y="61"/>
                  </a:cubicBezTo>
                  <a:cubicBezTo>
                    <a:pt x="126" y="61"/>
                    <a:pt x="127" y="62"/>
                    <a:pt x="126" y="62"/>
                  </a:cubicBezTo>
                  <a:cubicBezTo>
                    <a:pt x="125" y="62"/>
                    <a:pt x="125" y="64"/>
                    <a:pt x="125" y="64"/>
                  </a:cubicBezTo>
                  <a:cubicBezTo>
                    <a:pt x="125" y="64"/>
                    <a:pt x="125" y="65"/>
                    <a:pt x="125" y="65"/>
                  </a:cubicBezTo>
                  <a:cubicBezTo>
                    <a:pt x="125" y="66"/>
                    <a:pt x="125" y="67"/>
                    <a:pt x="125" y="67"/>
                  </a:cubicBezTo>
                  <a:cubicBezTo>
                    <a:pt x="124" y="67"/>
                    <a:pt x="123" y="67"/>
                    <a:pt x="123" y="67"/>
                  </a:cubicBezTo>
                  <a:cubicBezTo>
                    <a:pt x="123" y="67"/>
                    <a:pt x="123" y="68"/>
                    <a:pt x="122" y="68"/>
                  </a:cubicBezTo>
                  <a:cubicBezTo>
                    <a:pt x="121" y="69"/>
                    <a:pt x="120" y="69"/>
                    <a:pt x="120" y="69"/>
                  </a:cubicBezTo>
                  <a:cubicBezTo>
                    <a:pt x="119" y="70"/>
                    <a:pt x="120" y="71"/>
                    <a:pt x="119" y="71"/>
                  </a:cubicBezTo>
                  <a:cubicBezTo>
                    <a:pt x="118" y="70"/>
                    <a:pt x="116" y="70"/>
                    <a:pt x="116" y="71"/>
                  </a:cubicBezTo>
                  <a:cubicBezTo>
                    <a:pt x="115" y="71"/>
                    <a:pt x="116" y="72"/>
                    <a:pt x="114" y="73"/>
                  </a:cubicBezTo>
                  <a:cubicBezTo>
                    <a:pt x="112" y="74"/>
                    <a:pt x="112" y="74"/>
                    <a:pt x="111" y="74"/>
                  </a:cubicBezTo>
                  <a:cubicBezTo>
                    <a:pt x="111" y="75"/>
                    <a:pt x="110" y="74"/>
                    <a:pt x="110" y="76"/>
                  </a:cubicBezTo>
                  <a:cubicBezTo>
                    <a:pt x="111" y="77"/>
                    <a:pt x="111" y="78"/>
                    <a:pt x="111" y="78"/>
                  </a:cubicBezTo>
                  <a:cubicBezTo>
                    <a:pt x="112" y="79"/>
                    <a:pt x="113" y="80"/>
                    <a:pt x="113" y="81"/>
                  </a:cubicBezTo>
                  <a:cubicBezTo>
                    <a:pt x="114" y="82"/>
                    <a:pt x="114" y="82"/>
                    <a:pt x="114" y="83"/>
                  </a:cubicBezTo>
                  <a:cubicBezTo>
                    <a:pt x="113" y="84"/>
                    <a:pt x="113" y="85"/>
                    <a:pt x="113" y="86"/>
                  </a:cubicBezTo>
                  <a:cubicBezTo>
                    <a:pt x="113" y="86"/>
                    <a:pt x="113" y="88"/>
                    <a:pt x="113" y="88"/>
                  </a:cubicBezTo>
                  <a:cubicBezTo>
                    <a:pt x="113" y="89"/>
                    <a:pt x="114" y="90"/>
                    <a:pt x="114" y="90"/>
                  </a:cubicBezTo>
                  <a:cubicBezTo>
                    <a:pt x="114" y="90"/>
                    <a:pt x="113" y="91"/>
                    <a:pt x="114" y="92"/>
                  </a:cubicBezTo>
                  <a:cubicBezTo>
                    <a:pt x="114" y="93"/>
                    <a:pt x="116" y="94"/>
                    <a:pt x="116" y="94"/>
                  </a:cubicBezTo>
                  <a:cubicBezTo>
                    <a:pt x="117" y="94"/>
                    <a:pt x="118" y="95"/>
                    <a:pt x="118" y="95"/>
                  </a:cubicBezTo>
                  <a:cubicBezTo>
                    <a:pt x="118" y="95"/>
                    <a:pt x="118" y="98"/>
                    <a:pt x="118" y="98"/>
                  </a:cubicBezTo>
                  <a:cubicBezTo>
                    <a:pt x="118" y="99"/>
                    <a:pt x="121" y="103"/>
                    <a:pt x="120" y="104"/>
                  </a:cubicBezTo>
                  <a:cubicBezTo>
                    <a:pt x="119" y="105"/>
                    <a:pt x="119" y="106"/>
                    <a:pt x="119" y="106"/>
                  </a:cubicBezTo>
                  <a:cubicBezTo>
                    <a:pt x="119" y="107"/>
                    <a:pt x="120" y="107"/>
                    <a:pt x="120" y="107"/>
                  </a:cubicBezTo>
                  <a:cubicBezTo>
                    <a:pt x="120" y="108"/>
                    <a:pt x="122" y="108"/>
                    <a:pt x="121" y="109"/>
                  </a:cubicBezTo>
                  <a:cubicBezTo>
                    <a:pt x="120" y="110"/>
                    <a:pt x="119" y="111"/>
                    <a:pt x="119" y="112"/>
                  </a:cubicBezTo>
                  <a:cubicBezTo>
                    <a:pt x="118" y="112"/>
                    <a:pt x="118" y="113"/>
                    <a:pt x="118" y="114"/>
                  </a:cubicBezTo>
                  <a:cubicBezTo>
                    <a:pt x="117" y="114"/>
                    <a:pt x="117" y="115"/>
                    <a:pt x="116" y="116"/>
                  </a:cubicBezTo>
                  <a:cubicBezTo>
                    <a:pt x="115" y="116"/>
                    <a:pt x="115" y="117"/>
                    <a:pt x="115" y="118"/>
                  </a:cubicBezTo>
                  <a:cubicBezTo>
                    <a:pt x="115" y="118"/>
                    <a:pt x="113" y="120"/>
                    <a:pt x="115" y="119"/>
                  </a:cubicBezTo>
                  <a:cubicBezTo>
                    <a:pt x="117" y="117"/>
                    <a:pt x="115" y="119"/>
                    <a:pt x="117" y="117"/>
                  </a:cubicBezTo>
                  <a:cubicBezTo>
                    <a:pt x="120" y="115"/>
                    <a:pt x="120" y="116"/>
                    <a:pt x="122" y="114"/>
                  </a:cubicBezTo>
                  <a:cubicBezTo>
                    <a:pt x="123" y="113"/>
                    <a:pt x="121" y="117"/>
                    <a:pt x="123" y="112"/>
                  </a:cubicBezTo>
                  <a:cubicBezTo>
                    <a:pt x="125" y="107"/>
                    <a:pt x="125" y="108"/>
                    <a:pt x="126" y="107"/>
                  </a:cubicBezTo>
                  <a:cubicBezTo>
                    <a:pt x="126" y="105"/>
                    <a:pt x="126" y="107"/>
                    <a:pt x="128" y="104"/>
                  </a:cubicBezTo>
                  <a:cubicBezTo>
                    <a:pt x="129" y="101"/>
                    <a:pt x="128" y="103"/>
                    <a:pt x="129" y="101"/>
                  </a:cubicBezTo>
                  <a:cubicBezTo>
                    <a:pt x="130" y="100"/>
                    <a:pt x="130" y="102"/>
                    <a:pt x="131" y="99"/>
                  </a:cubicBezTo>
                  <a:cubicBezTo>
                    <a:pt x="132" y="96"/>
                    <a:pt x="132" y="98"/>
                    <a:pt x="132" y="95"/>
                  </a:cubicBezTo>
                  <a:cubicBezTo>
                    <a:pt x="133" y="91"/>
                    <a:pt x="132" y="91"/>
                    <a:pt x="134" y="89"/>
                  </a:cubicBezTo>
                  <a:cubicBezTo>
                    <a:pt x="136" y="88"/>
                    <a:pt x="135" y="89"/>
                    <a:pt x="136" y="87"/>
                  </a:cubicBezTo>
                  <a:cubicBezTo>
                    <a:pt x="137" y="86"/>
                    <a:pt x="136" y="87"/>
                    <a:pt x="138" y="84"/>
                  </a:cubicBezTo>
                  <a:cubicBezTo>
                    <a:pt x="139" y="82"/>
                    <a:pt x="141" y="80"/>
                    <a:pt x="141" y="75"/>
                  </a:cubicBezTo>
                  <a:cubicBezTo>
                    <a:pt x="141" y="70"/>
                    <a:pt x="141" y="70"/>
                    <a:pt x="141" y="70"/>
                  </a:cubicBezTo>
                  <a:cubicBezTo>
                    <a:pt x="141" y="70"/>
                    <a:pt x="144" y="68"/>
                    <a:pt x="143" y="65"/>
                  </a:cubicBezTo>
                  <a:cubicBezTo>
                    <a:pt x="142" y="62"/>
                    <a:pt x="142" y="63"/>
                    <a:pt x="142" y="62"/>
                  </a:cubicBezTo>
                  <a:cubicBezTo>
                    <a:pt x="142" y="61"/>
                    <a:pt x="143" y="61"/>
                    <a:pt x="144" y="60"/>
                  </a:cubicBezTo>
                  <a:cubicBezTo>
                    <a:pt x="144" y="59"/>
                    <a:pt x="144" y="59"/>
                    <a:pt x="145" y="58"/>
                  </a:cubicBezTo>
                  <a:cubicBezTo>
                    <a:pt x="145" y="57"/>
                    <a:pt x="145" y="56"/>
                    <a:pt x="145" y="56"/>
                  </a:cubicBezTo>
                  <a:cubicBezTo>
                    <a:pt x="146" y="56"/>
                    <a:pt x="146" y="56"/>
                    <a:pt x="146" y="56"/>
                  </a:cubicBezTo>
                  <a:cubicBezTo>
                    <a:pt x="146" y="56"/>
                    <a:pt x="152" y="122"/>
                    <a:pt x="87" y="132"/>
                  </a:cubicBezTo>
                  <a:cubicBezTo>
                    <a:pt x="87" y="132"/>
                    <a:pt x="102" y="128"/>
                    <a:pt x="104" y="125"/>
                  </a:cubicBezTo>
                  <a:cubicBezTo>
                    <a:pt x="104" y="125"/>
                    <a:pt x="104" y="123"/>
                    <a:pt x="103" y="123"/>
                  </a:cubicBezTo>
                  <a:cubicBezTo>
                    <a:pt x="103" y="123"/>
                    <a:pt x="102" y="123"/>
                    <a:pt x="101" y="122"/>
                  </a:cubicBezTo>
                  <a:cubicBezTo>
                    <a:pt x="100" y="121"/>
                    <a:pt x="99" y="121"/>
                    <a:pt x="99" y="121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9" y="122"/>
                    <a:pt x="100" y="122"/>
                    <a:pt x="97" y="121"/>
                  </a:cubicBezTo>
                  <a:cubicBezTo>
                    <a:pt x="94" y="121"/>
                    <a:pt x="94" y="121"/>
                    <a:pt x="93" y="121"/>
                  </a:cubicBezTo>
                  <a:cubicBezTo>
                    <a:pt x="91" y="120"/>
                    <a:pt x="90" y="118"/>
                    <a:pt x="90" y="119"/>
                  </a:cubicBezTo>
                  <a:cubicBezTo>
                    <a:pt x="89" y="121"/>
                    <a:pt x="90" y="120"/>
                    <a:pt x="89" y="121"/>
                  </a:cubicBezTo>
                  <a:cubicBezTo>
                    <a:pt x="88" y="121"/>
                    <a:pt x="85" y="121"/>
                    <a:pt x="85" y="121"/>
                  </a:cubicBezTo>
                  <a:cubicBezTo>
                    <a:pt x="85" y="121"/>
                    <a:pt x="80" y="121"/>
                    <a:pt x="80" y="120"/>
                  </a:cubicBezTo>
                  <a:cubicBezTo>
                    <a:pt x="79" y="120"/>
                    <a:pt x="79" y="119"/>
                    <a:pt x="79" y="119"/>
                  </a:cubicBezTo>
                  <a:cubicBezTo>
                    <a:pt x="78" y="119"/>
                    <a:pt x="77" y="121"/>
                    <a:pt x="77" y="121"/>
                  </a:cubicBezTo>
                  <a:cubicBezTo>
                    <a:pt x="80" y="122"/>
                    <a:pt x="80" y="122"/>
                    <a:pt x="80" y="122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2" y="124"/>
                    <a:pt x="83" y="124"/>
                    <a:pt x="82" y="125"/>
                  </a:cubicBezTo>
                  <a:cubicBezTo>
                    <a:pt x="82" y="125"/>
                    <a:pt x="81" y="125"/>
                    <a:pt x="80" y="125"/>
                  </a:cubicBezTo>
                  <a:cubicBezTo>
                    <a:pt x="79" y="125"/>
                    <a:pt x="76" y="127"/>
                    <a:pt x="76" y="126"/>
                  </a:cubicBezTo>
                  <a:cubicBezTo>
                    <a:pt x="75" y="125"/>
                    <a:pt x="75" y="125"/>
                    <a:pt x="74" y="124"/>
                  </a:cubicBezTo>
                  <a:cubicBezTo>
                    <a:pt x="74" y="123"/>
                    <a:pt x="74" y="122"/>
                    <a:pt x="73" y="122"/>
                  </a:cubicBezTo>
                  <a:cubicBezTo>
                    <a:pt x="72" y="122"/>
                    <a:pt x="71" y="122"/>
                    <a:pt x="71" y="122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0" y="124"/>
                    <a:pt x="69" y="124"/>
                  </a:cubicBezTo>
                  <a:cubicBezTo>
                    <a:pt x="68" y="124"/>
                    <a:pt x="68" y="126"/>
                    <a:pt x="67" y="124"/>
                  </a:cubicBezTo>
                  <a:cubicBezTo>
                    <a:pt x="66" y="123"/>
                    <a:pt x="66" y="123"/>
                    <a:pt x="65" y="123"/>
                  </a:cubicBezTo>
                  <a:cubicBezTo>
                    <a:pt x="64" y="123"/>
                    <a:pt x="62" y="123"/>
                    <a:pt x="62" y="123"/>
                  </a:cubicBezTo>
                  <a:cubicBezTo>
                    <a:pt x="61" y="123"/>
                    <a:pt x="60" y="123"/>
                    <a:pt x="60" y="123"/>
                  </a:cubicBezTo>
                  <a:cubicBezTo>
                    <a:pt x="59" y="123"/>
                    <a:pt x="57" y="125"/>
                    <a:pt x="57" y="124"/>
                  </a:cubicBezTo>
                  <a:cubicBezTo>
                    <a:pt x="56" y="124"/>
                    <a:pt x="53" y="124"/>
                    <a:pt x="53" y="124"/>
                  </a:cubicBezTo>
                  <a:cubicBezTo>
                    <a:pt x="53" y="124"/>
                    <a:pt x="61" y="131"/>
                    <a:pt x="77" y="132"/>
                  </a:cubicBezTo>
                  <a:cubicBezTo>
                    <a:pt x="77" y="132"/>
                    <a:pt x="41" y="133"/>
                    <a:pt x="21" y="98"/>
                  </a:cubicBezTo>
                  <a:cubicBezTo>
                    <a:pt x="0" y="63"/>
                    <a:pt x="14" y="18"/>
                    <a:pt x="61" y="2"/>
                  </a:cubicBezTo>
                  <a:cubicBezTo>
                    <a:pt x="61" y="2"/>
                    <a:pt x="26" y="15"/>
                    <a:pt x="17" y="48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8" y="48"/>
                    <a:pt x="18" y="48"/>
                    <a:pt x="19" y="47"/>
                  </a:cubicBezTo>
                  <a:cubicBezTo>
                    <a:pt x="20" y="45"/>
                    <a:pt x="19" y="45"/>
                    <a:pt x="20" y="44"/>
                  </a:cubicBezTo>
                  <a:cubicBezTo>
                    <a:pt x="20" y="43"/>
                    <a:pt x="20" y="44"/>
                    <a:pt x="21" y="43"/>
                  </a:cubicBezTo>
                  <a:cubicBezTo>
                    <a:pt x="22" y="42"/>
                    <a:pt x="22" y="42"/>
                    <a:pt x="23" y="41"/>
                  </a:cubicBezTo>
                  <a:cubicBezTo>
                    <a:pt x="23" y="41"/>
                    <a:pt x="24" y="39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7" y="37"/>
                    <a:pt x="27" y="36"/>
                    <a:pt x="27" y="37"/>
                  </a:cubicBezTo>
                  <a:cubicBezTo>
                    <a:pt x="28" y="38"/>
                    <a:pt x="26" y="39"/>
                    <a:pt x="26" y="39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4"/>
                    <a:pt x="25" y="44"/>
                  </a:cubicBezTo>
                  <a:cubicBezTo>
                    <a:pt x="25" y="45"/>
                    <a:pt x="26" y="47"/>
                    <a:pt x="26" y="47"/>
                  </a:cubicBezTo>
                  <a:cubicBezTo>
                    <a:pt x="26" y="47"/>
                    <a:pt x="27" y="49"/>
                    <a:pt x="27" y="49"/>
                  </a:cubicBezTo>
                  <a:cubicBezTo>
                    <a:pt x="28" y="49"/>
                    <a:pt x="31" y="50"/>
                    <a:pt x="31" y="50"/>
                  </a:cubicBezTo>
                  <a:cubicBezTo>
                    <a:pt x="31" y="50"/>
                    <a:pt x="32" y="49"/>
                    <a:pt x="33" y="47"/>
                  </a:cubicBezTo>
                  <a:cubicBezTo>
                    <a:pt x="34" y="46"/>
                    <a:pt x="36" y="46"/>
                    <a:pt x="36" y="46"/>
                  </a:cubicBezTo>
                  <a:cubicBezTo>
                    <a:pt x="36" y="45"/>
                    <a:pt x="36" y="44"/>
                    <a:pt x="36" y="43"/>
                  </a:cubicBezTo>
                  <a:cubicBezTo>
                    <a:pt x="37" y="42"/>
                    <a:pt x="36" y="42"/>
                    <a:pt x="38" y="41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0"/>
                    <a:pt x="42" y="39"/>
                    <a:pt x="41" y="40"/>
                  </a:cubicBezTo>
                  <a:cubicBezTo>
                    <a:pt x="40" y="42"/>
                    <a:pt x="41" y="44"/>
                    <a:pt x="40" y="44"/>
                  </a:cubicBezTo>
                  <a:cubicBezTo>
                    <a:pt x="39" y="44"/>
                    <a:pt x="39" y="43"/>
                    <a:pt x="38" y="45"/>
                  </a:cubicBezTo>
                  <a:cubicBezTo>
                    <a:pt x="38" y="46"/>
                    <a:pt x="38" y="47"/>
                    <a:pt x="37" y="47"/>
                  </a:cubicBezTo>
                  <a:cubicBezTo>
                    <a:pt x="37" y="48"/>
                    <a:pt x="36" y="50"/>
                    <a:pt x="36" y="50"/>
                  </a:cubicBezTo>
                  <a:cubicBezTo>
                    <a:pt x="35" y="50"/>
                    <a:pt x="34" y="50"/>
                    <a:pt x="34" y="51"/>
                  </a:cubicBezTo>
                  <a:cubicBezTo>
                    <a:pt x="34" y="51"/>
                    <a:pt x="35" y="53"/>
                    <a:pt x="34" y="53"/>
                  </a:cubicBezTo>
                  <a:cubicBezTo>
                    <a:pt x="33" y="53"/>
                    <a:pt x="32" y="54"/>
                    <a:pt x="32" y="54"/>
                  </a:cubicBezTo>
                  <a:cubicBezTo>
                    <a:pt x="31" y="53"/>
                    <a:pt x="32" y="54"/>
                    <a:pt x="30" y="53"/>
                  </a:cubicBezTo>
                  <a:cubicBezTo>
                    <a:pt x="29" y="53"/>
                    <a:pt x="28" y="53"/>
                    <a:pt x="28" y="53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7" y="55"/>
                    <a:pt x="27" y="57"/>
                    <a:pt x="27" y="57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8" y="65"/>
                    <a:pt x="29" y="65"/>
                  </a:cubicBezTo>
                  <a:cubicBezTo>
                    <a:pt x="30" y="65"/>
                    <a:pt x="31" y="67"/>
                    <a:pt x="31" y="67"/>
                  </a:cubicBezTo>
                  <a:cubicBezTo>
                    <a:pt x="32" y="67"/>
                    <a:pt x="32" y="70"/>
                    <a:pt x="32" y="70"/>
                  </a:cubicBezTo>
                  <a:cubicBezTo>
                    <a:pt x="33" y="72"/>
                    <a:pt x="33" y="72"/>
                    <a:pt x="33" y="72"/>
                  </a:cubicBezTo>
                  <a:cubicBezTo>
                    <a:pt x="33" y="72"/>
                    <a:pt x="34" y="75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81"/>
                    <a:pt x="35" y="82"/>
                    <a:pt x="35" y="82"/>
                  </a:cubicBezTo>
                  <a:cubicBezTo>
                    <a:pt x="35" y="82"/>
                    <a:pt x="33" y="84"/>
                    <a:pt x="34" y="84"/>
                  </a:cubicBezTo>
                  <a:cubicBezTo>
                    <a:pt x="35" y="85"/>
                    <a:pt x="37" y="87"/>
                    <a:pt x="37" y="87"/>
                  </a:cubicBezTo>
                  <a:cubicBezTo>
                    <a:pt x="37" y="88"/>
                    <a:pt x="37" y="89"/>
                    <a:pt x="38" y="89"/>
                  </a:cubicBezTo>
                  <a:cubicBezTo>
                    <a:pt x="39" y="89"/>
                    <a:pt x="40" y="89"/>
                    <a:pt x="40" y="89"/>
                  </a:cubicBezTo>
                  <a:cubicBezTo>
                    <a:pt x="40" y="90"/>
                    <a:pt x="40" y="92"/>
                    <a:pt x="40" y="92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8"/>
                    <a:pt x="45" y="100"/>
                    <a:pt x="46" y="100"/>
                  </a:cubicBezTo>
                  <a:cubicBezTo>
                    <a:pt x="47" y="100"/>
                    <a:pt x="50" y="101"/>
                    <a:pt x="51" y="102"/>
                  </a:cubicBezTo>
                  <a:cubicBezTo>
                    <a:pt x="51" y="102"/>
                    <a:pt x="53" y="103"/>
                    <a:pt x="54" y="103"/>
                  </a:cubicBezTo>
                  <a:cubicBezTo>
                    <a:pt x="55" y="103"/>
                    <a:pt x="54" y="105"/>
                    <a:pt x="55" y="103"/>
                  </a:cubicBezTo>
                  <a:cubicBezTo>
                    <a:pt x="56" y="101"/>
                    <a:pt x="55" y="102"/>
                    <a:pt x="56" y="100"/>
                  </a:cubicBezTo>
                  <a:cubicBezTo>
                    <a:pt x="57" y="97"/>
                    <a:pt x="57" y="99"/>
                    <a:pt x="57" y="97"/>
                  </a:cubicBezTo>
                  <a:cubicBezTo>
                    <a:pt x="57" y="96"/>
                    <a:pt x="57" y="97"/>
                    <a:pt x="57" y="96"/>
                  </a:cubicBezTo>
                  <a:cubicBezTo>
                    <a:pt x="58" y="94"/>
                    <a:pt x="57" y="95"/>
                    <a:pt x="58" y="93"/>
                  </a:cubicBezTo>
                  <a:cubicBezTo>
                    <a:pt x="59" y="91"/>
                    <a:pt x="59" y="92"/>
                    <a:pt x="60" y="90"/>
                  </a:cubicBezTo>
                  <a:cubicBezTo>
                    <a:pt x="61" y="89"/>
                    <a:pt x="62" y="90"/>
                    <a:pt x="61" y="88"/>
                  </a:cubicBezTo>
                  <a:cubicBezTo>
                    <a:pt x="61" y="86"/>
                    <a:pt x="61" y="88"/>
                    <a:pt x="61" y="86"/>
                  </a:cubicBezTo>
                  <a:cubicBezTo>
                    <a:pt x="60" y="84"/>
                    <a:pt x="61" y="84"/>
                    <a:pt x="59" y="83"/>
                  </a:cubicBezTo>
                  <a:cubicBezTo>
                    <a:pt x="58" y="82"/>
                    <a:pt x="57" y="82"/>
                    <a:pt x="57" y="81"/>
                  </a:cubicBezTo>
                  <a:cubicBezTo>
                    <a:pt x="57" y="79"/>
                    <a:pt x="57" y="79"/>
                    <a:pt x="58" y="78"/>
                  </a:cubicBezTo>
                  <a:cubicBezTo>
                    <a:pt x="58" y="77"/>
                    <a:pt x="59" y="76"/>
                    <a:pt x="59" y="76"/>
                  </a:cubicBezTo>
                  <a:cubicBezTo>
                    <a:pt x="60" y="75"/>
                    <a:pt x="60" y="76"/>
                    <a:pt x="61" y="74"/>
                  </a:cubicBezTo>
                  <a:cubicBezTo>
                    <a:pt x="61" y="73"/>
                    <a:pt x="62" y="72"/>
                    <a:pt x="62" y="72"/>
                  </a:cubicBezTo>
                  <a:cubicBezTo>
                    <a:pt x="62" y="72"/>
                    <a:pt x="62" y="69"/>
                    <a:pt x="62" y="68"/>
                  </a:cubicBezTo>
                  <a:cubicBezTo>
                    <a:pt x="62" y="66"/>
                    <a:pt x="63" y="68"/>
                    <a:pt x="62" y="66"/>
                  </a:cubicBezTo>
                  <a:cubicBezTo>
                    <a:pt x="62" y="64"/>
                    <a:pt x="62" y="63"/>
                    <a:pt x="62" y="63"/>
                  </a:cubicBezTo>
                  <a:cubicBezTo>
                    <a:pt x="62" y="63"/>
                    <a:pt x="64" y="61"/>
                    <a:pt x="65" y="62"/>
                  </a:cubicBezTo>
                  <a:cubicBezTo>
                    <a:pt x="66" y="62"/>
                    <a:pt x="66" y="63"/>
                    <a:pt x="67" y="62"/>
                  </a:cubicBezTo>
                  <a:cubicBezTo>
                    <a:pt x="69" y="61"/>
                    <a:pt x="68" y="60"/>
                    <a:pt x="69" y="60"/>
                  </a:cubicBezTo>
                  <a:cubicBezTo>
                    <a:pt x="69" y="60"/>
                    <a:pt x="70" y="59"/>
                    <a:pt x="71" y="60"/>
                  </a:cubicBezTo>
                  <a:cubicBezTo>
                    <a:pt x="72" y="61"/>
                    <a:pt x="73" y="61"/>
                    <a:pt x="75" y="61"/>
                  </a:cubicBezTo>
                  <a:cubicBezTo>
                    <a:pt x="76" y="62"/>
                    <a:pt x="77" y="62"/>
                    <a:pt x="79" y="62"/>
                  </a:cubicBezTo>
                  <a:cubicBezTo>
                    <a:pt x="80" y="62"/>
                    <a:pt x="83" y="62"/>
                    <a:pt x="84" y="62"/>
                  </a:cubicBezTo>
                  <a:cubicBezTo>
                    <a:pt x="85" y="61"/>
                    <a:pt x="86" y="62"/>
                    <a:pt x="86" y="60"/>
                  </a:cubicBezTo>
                  <a:cubicBezTo>
                    <a:pt x="87" y="59"/>
                    <a:pt x="86" y="59"/>
                    <a:pt x="88" y="58"/>
                  </a:cubicBezTo>
                  <a:cubicBezTo>
                    <a:pt x="89" y="57"/>
                    <a:pt x="89" y="58"/>
                    <a:pt x="89" y="57"/>
                  </a:cubicBezTo>
                  <a:cubicBezTo>
                    <a:pt x="90" y="55"/>
                    <a:pt x="89" y="56"/>
                    <a:pt x="90" y="54"/>
                  </a:cubicBezTo>
                  <a:cubicBezTo>
                    <a:pt x="91" y="53"/>
                    <a:pt x="89" y="55"/>
                    <a:pt x="91" y="53"/>
                  </a:cubicBezTo>
                  <a:cubicBezTo>
                    <a:pt x="93" y="51"/>
                    <a:pt x="93" y="53"/>
                    <a:pt x="93" y="51"/>
                  </a:cubicBezTo>
                  <a:cubicBezTo>
                    <a:pt x="92" y="50"/>
                    <a:pt x="92" y="51"/>
                    <a:pt x="92" y="49"/>
                  </a:cubicBezTo>
                  <a:cubicBezTo>
                    <a:pt x="92" y="47"/>
                    <a:pt x="89" y="49"/>
                    <a:pt x="91" y="46"/>
                  </a:cubicBezTo>
                  <a:cubicBezTo>
                    <a:pt x="92" y="42"/>
                    <a:pt x="93" y="43"/>
                    <a:pt x="91" y="40"/>
                  </a:cubicBezTo>
                  <a:cubicBezTo>
                    <a:pt x="89" y="37"/>
                    <a:pt x="87" y="36"/>
                    <a:pt x="87" y="36"/>
                  </a:cubicBezTo>
                  <a:cubicBezTo>
                    <a:pt x="87" y="35"/>
                    <a:pt x="86" y="33"/>
                    <a:pt x="86" y="33"/>
                  </a:cubicBezTo>
                  <a:cubicBezTo>
                    <a:pt x="85" y="33"/>
                    <a:pt x="85" y="32"/>
                    <a:pt x="84" y="32"/>
                  </a:cubicBezTo>
                  <a:cubicBezTo>
                    <a:pt x="83" y="32"/>
                    <a:pt x="81" y="32"/>
                    <a:pt x="80" y="31"/>
                  </a:cubicBezTo>
                  <a:cubicBezTo>
                    <a:pt x="79" y="30"/>
                    <a:pt x="78" y="28"/>
                    <a:pt x="77" y="28"/>
                  </a:cubicBezTo>
                  <a:cubicBezTo>
                    <a:pt x="77" y="28"/>
                    <a:pt x="77" y="28"/>
                    <a:pt x="76" y="28"/>
                  </a:cubicBezTo>
                  <a:cubicBezTo>
                    <a:pt x="74" y="28"/>
                    <a:pt x="74" y="28"/>
                    <a:pt x="73" y="28"/>
                  </a:cubicBezTo>
                  <a:cubicBezTo>
                    <a:pt x="72" y="28"/>
                    <a:pt x="74" y="28"/>
                    <a:pt x="71" y="28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8" y="27"/>
                    <a:pt x="68" y="27"/>
                    <a:pt x="67" y="27"/>
                  </a:cubicBezTo>
                  <a:cubicBezTo>
                    <a:pt x="66" y="28"/>
                    <a:pt x="66" y="25"/>
                    <a:pt x="66" y="28"/>
                  </a:cubicBezTo>
                  <a:cubicBezTo>
                    <a:pt x="66" y="30"/>
                    <a:pt x="67" y="31"/>
                    <a:pt x="65" y="31"/>
                  </a:cubicBezTo>
                  <a:cubicBezTo>
                    <a:pt x="63" y="31"/>
                    <a:pt x="65" y="31"/>
                    <a:pt x="63" y="31"/>
                  </a:cubicBezTo>
                  <a:cubicBezTo>
                    <a:pt x="61" y="31"/>
                    <a:pt x="62" y="32"/>
                    <a:pt x="61" y="32"/>
                  </a:cubicBezTo>
                  <a:cubicBezTo>
                    <a:pt x="60" y="33"/>
                    <a:pt x="60" y="33"/>
                    <a:pt x="58" y="33"/>
                  </a:cubicBezTo>
                  <a:cubicBezTo>
                    <a:pt x="57" y="33"/>
                    <a:pt x="59" y="35"/>
                    <a:pt x="57" y="33"/>
                  </a:cubicBezTo>
                  <a:cubicBezTo>
                    <a:pt x="55" y="31"/>
                    <a:pt x="58" y="31"/>
                    <a:pt x="55" y="31"/>
                  </a:cubicBezTo>
                  <a:cubicBezTo>
                    <a:pt x="51" y="31"/>
                    <a:pt x="51" y="32"/>
                    <a:pt x="50" y="32"/>
                  </a:cubicBezTo>
                  <a:cubicBezTo>
                    <a:pt x="50" y="32"/>
                    <a:pt x="49" y="32"/>
                    <a:pt x="48" y="31"/>
                  </a:cubicBezTo>
                  <a:cubicBezTo>
                    <a:pt x="46" y="31"/>
                    <a:pt x="46" y="31"/>
                    <a:pt x="45" y="31"/>
                  </a:cubicBezTo>
                  <a:cubicBezTo>
                    <a:pt x="45" y="31"/>
                    <a:pt x="45" y="33"/>
                    <a:pt x="44" y="31"/>
                  </a:cubicBezTo>
                  <a:cubicBezTo>
                    <a:pt x="44" y="30"/>
                    <a:pt x="42" y="30"/>
                    <a:pt x="44" y="29"/>
                  </a:cubicBezTo>
                  <a:cubicBezTo>
                    <a:pt x="46" y="28"/>
                    <a:pt x="47" y="30"/>
                    <a:pt x="47" y="28"/>
                  </a:cubicBezTo>
                  <a:cubicBezTo>
                    <a:pt x="47" y="27"/>
                    <a:pt x="45" y="27"/>
                    <a:pt x="47" y="27"/>
                  </a:cubicBezTo>
                  <a:cubicBezTo>
                    <a:pt x="49" y="27"/>
                    <a:pt x="49" y="27"/>
                    <a:pt x="50" y="26"/>
                  </a:cubicBezTo>
                  <a:cubicBezTo>
                    <a:pt x="52" y="26"/>
                    <a:pt x="53" y="28"/>
                    <a:pt x="54" y="26"/>
                  </a:cubicBezTo>
                  <a:cubicBezTo>
                    <a:pt x="54" y="25"/>
                    <a:pt x="57" y="27"/>
                    <a:pt x="54" y="25"/>
                  </a:cubicBezTo>
                  <a:cubicBezTo>
                    <a:pt x="51" y="23"/>
                    <a:pt x="52" y="22"/>
                    <a:pt x="51" y="22"/>
                  </a:cubicBezTo>
                  <a:cubicBezTo>
                    <a:pt x="49" y="23"/>
                    <a:pt x="50" y="24"/>
                    <a:pt x="48" y="23"/>
                  </a:cubicBezTo>
                  <a:cubicBezTo>
                    <a:pt x="47" y="22"/>
                    <a:pt x="45" y="22"/>
                    <a:pt x="47" y="20"/>
                  </a:cubicBezTo>
                  <a:cubicBezTo>
                    <a:pt x="49" y="19"/>
                    <a:pt x="48" y="19"/>
                    <a:pt x="50" y="19"/>
                  </a:cubicBezTo>
                  <a:cubicBezTo>
                    <a:pt x="52" y="18"/>
                    <a:pt x="54" y="22"/>
                    <a:pt x="55" y="21"/>
                  </a:cubicBezTo>
                  <a:cubicBezTo>
                    <a:pt x="56" y="21"/>
                    <a:pt x="56" y="20"/>
                    <a:pt x="57" y="21"/>
                  </a:cubicBezTo>
                  <a:cubicBezTo>
                    <a:pt x="57" y="21"/>
                    <a:pt x="57" y="23"/>
                    <a:pt x="58" y="24"/>
                  </a:cubicBezTo>
                  <a:cubicBezTo>
                    <a:pt x="58" y="25"/>
                    <a:pt x="57" y="26"/>
                    <a:pt x="59" y="25"/>
                  </a:cubicBezTo>
                  <a:cubicBezTo>
                    <a:pt x="61" y="24"/>
                    <a:pt x="56" y="24"/>
                    <a:pt x="61" y="22"/>
                  </a:cubicBezTo>
                  <a:cubicBezTo>
                    <a:pt x="65" y="21"/>
                    <a:pt x="67" y="21"/>
                    <a:pt x="68" y="22"/>
                  </a:cubicBezTo>
                  <a:cubicBezTo>
                    <a:pt x="68" y="22"/>
                    <a:pt x="69" y="22"/>
                    <a:pt x="70" y="23"/>
                  </a:cubicBezTo>
                  <a:cubicBezTo>
                    <a:pt x="70" y="23"/>
                    <a:pt x="68" y="24"/>
                    <a:pt x="70" y="23"/>
                  </a:cubicBezTo>
                  <a:cubicBezTo>
                    <a:pt x="72" y="22"/>
                    <a:pt x="74" y="24"/>
                    <a:pt x="74" y="24"/>
                  </a:cubicBezTo>
                  <a:cubicBezTo>
                    <a:pt x="74" y="24"/>
                    <a:pt x="74" y="23"/>
                    <a:pt x="75" y="24"/>
                  </a:cubicBezTo>
                  <a:cubicBezTo>
                    <a:pt x="76" y="25"/>
                    <a:pt x="77" y="25"/>
                    <a:pt x="78" y="25"/>
                  </a:cubicBezTo>
                  <a:cubicBezTo>
                    <a:pt x="79" y="25"/>
                    <a:pt x="81" y="25"/>
                    <a:pt x="80" y="23"/>
                  </a:cubicBezTo>
                  <a:cubicBezTo>
                    <a:pt x="78" y="21"/>
                    <a:pt x="79" y="22"/>
                    <a:pt x="77" y="21"/>
                  </a:cubicBezTo>
                  <a:cubicBezTo>
                    <a:pt x="74" y="20"/>
                    <a:pt x="70" y="20"/>
                    <a:pt x="73" y="19"/>
                  </a:cubicBezTo>
                  <a:cubicBezTo>
                    <a:pt x="77" y="18"/>
                    <a:pt x="72" y="18"/>
                    <a:pt x="76" y="16"/>
                  </a:cubicBezTo>
                  <a:cubicBezTo>
                    <a:pt x="81" y="14"/>
                    <a:pt x="81" y="17"/>
                    <a:pt x="81" y="14"/>
                  </a:cubicBezTo>
                  <a:cubicBezTo>
                    <a:pt x="80" y="11"/>
                    <a:pt x="81" y="11"/>
                    <a:pt x="82" y="11"/>
                  </a:cubicBezTo>
                  <a:cubicBezTo>
                    <a:pt x="83" y="11"/>
                    <a:pt x="86" y="12"/>
                    <a:pt x="87" y="12"/>
                  </a:cubicBezTo>
                  <a:cubicBezTo>
                    <a:pt x="88" y="12"/>
                    <a:pt x="86" y="13"/>
                    <a:pt x="88" y="12"/>
                  </a:cubicBezTo>
                  <a:cubicBezTo>
                    <a:pt x="91" y="10"/>
                    <a:pt x="91" y="12"/>
                    <a:pt x="91" y="10"/>
                  </a:cubicBezTo>
                  <a:cubicBezTo>
                    <a:pt x="90" y="9"/>
                    <a:pt x="90" y="8"/>
                    <a:pt x="88" y="7"/>
                  </a:cubicBezTo>
                  <a:cubicBezTo>
                    <a:pt x="87" y="6"/>
                    <a:pt x="87" y="2"/>
                    <a:pt x="84" y="4"/>
                  </a:cubicBezTo>
                  <a:cubicBezTo>
                    <a:pt x="81" y="5"/>
                    <a:pt x="82" y="5"/>
                    <a:pt x="80" y="5"/>
                  </a:cubicBezTo>
                  <a:cubicBezTo>
                    <a:pt x="77" y="5"/>
                    <a:pt x="76" y="5"/>
                    <a:pt x="76" y="4"/>
                  </a:cubicBezTo>
                  <a:cubicBezTo>
                    <a:pt x="76" y="4"/>
                    <a:pt x="79" y="2"/>
                    <a:pt x="79" y="2"/>
                  </a:cubicBezTo>
                  <a:cubicBezTo>
                    <a:pt x="79" y="2"/>
                    <a:pt x="80" y="2"/>
                    <a:pt x="80" y="2"/>
                  </a:cubicBezTo>
                  <a:cubicBezTo>
                    <a:pt x="79" y="2"/>
                    <a:pt x="79" y="1"/>
                    <a:pt x="79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8" y="0"/>
                    <a:pt x="9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3323592" y="4204177"/>
              <a:ext cx="492125" cy="325438"/>
            </a:xfrm>
            <a:custGeom>
              <a:avLst/>
              <a:gdLst>
                <a:gd name="T0" fmla="*/ 7 w 165"/>
                <a:gd name="T1" fmla="*/ 24 h 109"/>
                <a:gd name="T2" fmla="*/ 42 w 165"/>
                <a:gd name="T3" fmla="*/ 0 h 109"/>
                <a:gd name="T4" fmla="*/ 84 w 165"/>
                <a:gd name="T5" fmla="*/ 107 h 109"/>
                <a:gd name="T6" fmla="*/ 37 w 165"/>
                <a:gd name="T7" fmla="*/ 63 h 109"/>
                <a:gd name="T8" fmla="*/ 7 w 165"/>
                <a:gd name="T9" fmla="*/ 24 h 109"/>
                <a:gd name="T10" fmla="*/ 99 w 165"/>
                <a:gd name="T11" fmla="*/ 20 h 109"/>
                <a:gd name="T12" fmla="*/ 92 w 165"/>
                <a:gd name="T13" fmla="*/ 27 h 109"/>
                <a:gd name="T14" fmla="*/ 99 w 165"/>
                <a:gd name="T15" fmla="*/ 34 h 109"/>
                <a:gd name="T16" fmla="*/ 106 w 165"/>
                <a:gd name="T17" fmla="*/ 27 h 109"/>
                <a:gd name="T18" fmla="*/ 99 w 165"/>
                <a:gd name="T19" fmla="*/ 20 h 109"/>
                <a:gd name="T20" fmla="*/ 115 w 165"/>
                <a:gd name="T21" fmla="*/ 48 h 109"/>
                <a:gd name="T22" fmla="*/ 106 w 165"/>
                <a:gd name="T23" fmla="*/ 39 h 109"/>
                <a:gd name="T24" fmla="*/ 96 w 165"/>
                <a:gd name="T25" fmla="*/ 48 h 109"/>
                <a:gd name="T26" fmla="*/ 106 w 165"/>
                <a:gd name="T27" fmla="*/ 58 h 109"/>
                <a:gd name="T28" fmla="*/ 115 w 165"/>
                <a:gd name="T29" fmla="*/ 48 h 109"/>
                <a:gd name="T30" fmla="*/ 99 w 165"/>
                <a:gd name="T31" fmla="*/ 83 h 109"/>
                <a:gd name="T32" fmla="*/ 110 w 165"/>
                <a:gd name="T33" fmla="*/ 72 h 109"/>
                <a:gd name="T34" fmla="*/ 99 w 165"/>
                <a:gd name="T35" fmla="*/ 61 h 109"/>
                <a:gd name="T36" fmla="*/ 88 w 165"/>
                <a:gd name="T37" fmla="*/ 72 h 109"/>
                <a:gd name="T38" fmla="*/ 99 w 165"/>
                <a:gd name="T39" fmla="*/ 83 h 109"/>
                <a:gd name="T40" fmla="*/ 80 w 165"/>
                <a:gd name="T41" fmla="*/ 101 h 109"/>
                <a:gd name="T42" fmla="*/ 91 w 165"/>
                <a:gd name="T43" fmla="*/ 90 h 109"/>
                <a:gd name="T44" fmla="*/ 80 w 165"/>
                <a:gd name="T45" fmla="*/ 78 h 109"/>
                <a:gd name="T46" fmla="*/ 68 w 165"/>
                <a:gd name="T47" fmla="*/ 90 h 109"/>
                <a:gd name="T48" fmla="*/ 80 w 165"/>
                <a:gd name="T49" fmla="*/ 101 h 109"/>
                <a:gd name="T50" fmla="*/ 32 w 165"/>
                <a:gd name="T51" fmla="*/ 47 h 109"/>
                <a:gd name="T52" fmla="*/ 46 w 165"/>
                <a:gd name="T53" fmla="*/ 32 h 109"/>
                <a:gd name="T54" fmla="*/ 32 w 165"/>
                <a:gd name="T55" fmla="*/ 18 h 109"/>
                <a:gd name="T56" fmla="*/ 17 w 165"/>
                <a:gd name="T57" fmla="*/ 32 h 109"/>
                <a:gd name="T58" fmla="*/ 32 w 165"/>
                <a:gd name="T59" fmla="*/ 4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109">
                  <a:moveTo>
                    <a:pt x="7" y="24"/>
                  </a:moveTo>
                  <a:cubicBezTo>
                    <a:pt x="15" y="3"/>
                    <a:pt x="42" y="0"/>
                    <a:pt x="42" y="0"/>
                  </a:cubicBezTo>
                  <a:cubicBezTo>
                    <a:pt x="165" y="2"/>
                    <a:pt x="116" y="104"/>
                    <a:pt x="84" y="107"/>
                  </a:cubicBezTo>
                  <a:cubicBezTo>
                    <a:pt x="53" y="109"/>
                    <a:pt x="58" y="71"/>
                    <a:pt x="37" y="63"/>
                  </a:cubicBezTo>
                  <a:cubicBezTo>
                    <a:pt x="17" y="55"/>
                    <a:pt x="0" y="46"/>
                    <a:pt x="7" y="24"/>
                  </a:cubicBezTo>
                  <a:close/>
                  <a:moveTo>
                    <a:pt x="99" y="20"/>
                  </a:moveTo>
                  <a:cubicBezTo>
                    <a:pt x="95" y="20"/>
                    <a:pt x="92" y="23"/>
                    <a:pt x="92" y="27"/>
                  </a:cubicBezTo>
                  <a:cubicBezTo>
                    <a:pt x="92" y="31"/>
                    <a:pt x="95" y="34"/>
                    <a:pt x="99" y="34"/>
                  </a:cubicBezTo>
                  <a:cubicBezTo>
                    <a:pt x="103" y="34"/>
                    <a:pt x="106" y="31"/>
                    <a:pt x="106" y="27"/>
                  </a:cubicBezTo>
                  <a:cubicBezTo>
                    <a:pt x="106" y="23"/>
                    <a:pt x="103" y="20"/>
                    <a:pt x="99" y="20"/>
                  </a:cubicBezTo>
                  <a:close/>
                  <a:moveTo>
                    <a:pt x="115" y="48"/>
                  </a:moveTo>
                  <a:cubicBezTo>
                    <a:pt x="115" y="43"/>
                    <a:pt x="111" y="39"/>
                    <a:pt x="106" y="39"/>
                  </a:cubicBezTo>
                  <a:cubicBezTo>
                    <a:pt x="100" y="39"/>
                    <a:pt x="96" y="43"/>
                    <a:pt x="96" y="48"/>
                  </a:cubicBezTo>
                  <a:cubicBezTo>
                    <a:pt x="96" y="54"/>
                    <a:pt x="100" y="58"/>
                    <a:pt x="106" y="58"/>
                  </a:cubicBezTo>
                  <a:cubicBezTo>
                    <a:pt x="111" y="58"/>
                    <a:pt x="115" y="54"/>
                    <a:pt x="115" y="48"/>
                  </a:cubicBezTo>
                  <a:close/>
                  <a:moveTo>
                    <a:pt x="99" y="83"/>
                  </a:moveTo>
                  <a:cubicBezTo>
                    <a:pt x="105" y="83"/>
                    <a:pt x="110" y="78"/>
                    <a:pt x="110" y="72"/>
                  </a:cubicBezTo>
                  <a:cubicBezTo>
                    <a:pt x="110" y="66"/>
                    <a:pt x="105" y="61"/>
                    <a:pt x="99" y="61"/>
                  </a:cubicBezTo>
                  <a:cubicBezTo>
                    <a:pt x="93" y="61"/>
                    <a:pt x="88" y="66"/>
                    <a:pt x="88" y="72"/>
                  </a:cubicBezTo>
                  <a:cubicBezTo>
                    <a:pt x="88" y="78"/>
                    <a:pt x="93" y="83"/>
                    <a:pt x="99" y="83"/>
                  </a:cubicBezTo>
                  <a:close/>
                  <a:moveTo>
                    <a:pt x="80" y="101"/>
                  </a:moveTo>
                  <a:cubicBezTo>
                    <a:pt x="86" y="101"/>
                    <a:pt x="91" y="96"/>
                    <a:pt x="91" y="90"/>
                  </a:cubicBezTo>
                  <a:cubicBezTo>
                    <a:pt x="91" y="83"/>
                    <a:pt x="86" y="78"/>
                    <a:pt x="80" y="78"/>
                  </a:cubicBezTo>
                  <a:cubicBezTo>
                    <a:pt x="73" y="78"/>
                    <a:pt x="68" y="83"/>
                    <a:pt x="68" y="90"/>
                  </a:cubicBezTo>
                  <a:cubicBezTo>
                    <a:pt x="68" y="96"/>
                    <a:pt x="73" y="101"/>
                    <a:pt x="80" y="101"/>
                  </a:cubicBezTo>
                  <a:close/>
                  <a:moveTo>
                    <a:pt x="32" y="47"/>
                  </a:moveTo>
                  <a:cubicBezTo>
                    <a:pt x="39" y="47"/>
                    <a:pt x="46" y="40"/>
                    <a:pt x="46" y="32"/>
                  </a:cubicBezTo>
                  <a:cubicBezTo>
                    <a:pt x="46" y="25"/>
                    <a:pt x="39" y="18"/>
                    <a:pt x="32" y="18"/>
                  </a:cubicBezTo>
                  <a:cubicBezTo>
                    <a:pt x="24" y="18"/>
                    <a:pt x="17" y="25"/>
                    <a:pt x="17" y="32"/>
                  </a:cubicBezTo>
                  <a:cubicBezTo>
                    <a:pt x="17" y="40"/>
                    <a:pt x="24" y="47"/>
                    <a:pt x="32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1239205" y="3966052"/>
              <a:ext cx="677863" cy="604838"/>
            </a:xfrm>
            <a:custGeom>
              <a:avLst/>
              <a:gdLst>
                <a:gd name="T0" fmla="*/ 200 w 227"/>
                <a:gd name="T1" fmla="*/ 185 h 203"/>
                <a:gd name="T2" fmla="*/ 140 w 227"/>
                <a:gd name="T3" fmla="*/ 183 h 203"/>
                <a:gd name="T4" fmla="*/ 181 w 227"/>
                <a:gd name="T5" fmla="*/ 25 h 203"/>
                <a:gd name="T6" fmla="*/ 198 w 227"/>
                <a:gd name="T7" fmla="*/ 115 h 203"/>
                <a:gd name="T8" fmla="*/ 200 w 227"/>
                <a:gd name="T9" fmla="*/ 185 h 203"/>
                <a:gd name="T10" fmla="*/ 91 w 227"/>
                <a:gd name="T11" fmla="*/ 113 h 203"/>
                <a:gd name="T12" fmla="*/ 105 w 227"/>
                <a:gd name="T13" fmla="*/ 110 h 203"/>
                <a:gd name="T14" fmla="*/ 103 w 227"/>
                <a:gd name="T15" fmla="*/ 96 h 203"/>
                <a:gd name="T16" fmla="*/ 89 w 227"/>
                <a:gd name="T17" fmla="*/ 98 h 203"/>
                <a:gd name="T18" fmla="*/ 91 w 227"/>
                <a:gd name="T19" fmla="*/ 113 h 203"/>
                <a:gd name="T20" fmla="*/ 96 w 227"/>
                <a:gd name="T21" fmla="*/ 66 h 203"/>
                <a:gd name="T22" fmla="*/ 99 w 227"/>
                <a:gd name="T23" fmla="*/ 85 h 203"/>
                <a:gd name="T24" fmla="*/ 118 w 227"/>
                <a:gd name="T25" fmla="*/ 82 h 203"/>
                <a:gd name="T26" fmla="*/ 115 w 227"/>
                <a:gd name="T27" fmla="*/ 63 h 203"/>
                <a:gd name="T28" fmla="*/ 96 w 227"/>
                <a:gd name="T29" fmla="*/ 66 h 203"/>
                <a:gd name="T30" fmla="*/ 144 w 227"/>
                <a:gd name="T31" fmla="*/ 40 h 203"/>
                <a:gd name="T32" fmla="*/ 122 w 227"/>
                <a:gd name="T33" fmla="*/ 43 h 203"/>
                <a:gd name="T34" fmla="*/ 125 w 227"/>
                <a:gd name="T35" fmla="*/ 65 h 203"/>
                <a:gd name="T36" fmla="*/ 147 w 227"/>
                <a:gd name="T37" fmla="*/ 62 h 203"/>
                <a:gd name="T38" fmla="*/ 144 w 227"/>
                <a:gd name="T39" fmla="*/ 40 h 203"/>
                <a:gd name="T40" fmla="*/ 182 w 227"/>
                <a:gd name="T41" fmla="*/ 35 h 203"/>
                <a:gd name="T42" fmla="*/ 159 w 227"/>
                <a:gd name="T43" fmla="*/ 39 h 203"/>
                <a:gd name="T44" fmla="*/ 162 w 227"/>
                <a:gd name="T45" fmla="*/ 62 h 203"/>
                <a:gd name="T46" fmla="*/ 186 w 227"/>
                <a:gd name="T47" fmla="*/ 58 h 203"/>
                <a:gd name="T48" fmla="*/ 182 w 227"/>
                <a:gd name="T49" fmla="*/ 35 h 203"/>
                <a:gd name="T50" fmla="*/ 191 w 227"/>
                <a:gd name="T51" fmla="*/ 139 h 203"/>
                <a:gd name="T52" fmla="*/ 163 w 227"/>
                <a:gd name="T53" fmla="*/ 143 h 203"/>
                <a:gd name="T54" fmla="*/ 167 w 227"/>
                <a:gd name="T55" fmla="*/ 172 h 203"/>
                <a:gd name="T56" fmla="*/ 195 w 227"/>
                <a:gd name="T57" fmla="*/ 167 h 203"/>
                <a:gd name="T58" fmla="*/ 191 w 227"/>
                <a:gd name="T59" fmla="*/ 139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7" h="203">
                  <a:moveTo>
                    <a:pt x="200" y="185"/>
                  </a:moveTo>
                  <a:cubicBezTo>
                    <a:pt x="173" y="203"/>
                    <a:pt x="140" y="183"/>
                    <a:pt x="140" y="183"/>
                  </a:cubicBezTo>
                  <a:cubicBezTo>
                    <a:pt x="0" y="76"/>
                    <a:pt x="143" y="0"/>
                    <a:pt x="181" y="25"/>
                  </a:cubicBezTo>
                  <a:cubicBezTo>
                    <a:pt x="220" y="49"/>
                    <a:pt x="182" y="88"/>
                    <a:pt x="198" y="115"/>
                  </a:cubicBezTo>
                  <a:cubicBezTo>
                    <a:pt x="215" y="141"/>
                    <a:pt x="227" y="167"/>
                    <a:pt x="200" y="185"/>
                  </a:cubicBezTo>
                  <a:close/>
                  <a:moveTo>
                    <a:pt x="91" y="113"/>
                  </a:moveTo>
                  <a:cubicBezTo>
                    <a:pt x="96" y="116"/>
                    <a:pt x="102" y="115"/>
                    <a:pt x="105" y="110"/>
                  </a:cubicBezTo>
                  <a:cubicBezTo>
                    <a:pt x="109" y="106"/>
                    <a:pt x="108" y="99"/>
                    <a:pt x="103" y="96"/>
                  </a:cubicBezTo>
                  <a:cubicBezTo>
                    <a:pt x="99" y="93"/>
                    <a:pt x="92" y="94"/>
                    <a:pt x="89" y="98"/>
                  </a:cubicBezTo>
                  <a:cubicBezTo>
                    <a:pt x="86" y="103"/>
                    <a:pt x="86" y="109"/>
                    <a:pt x="91" y="113"/>
                  </a:cubicBezTo>
                  <a:close/>
                  <a:moveTo>
                    <a:pt x="96" y="66"/>
                  </a:moveTo>
                  <a:cubicBezTo>
                    <a:pt x="92" y="72"/>
                    <a:pt x="93" y="80"/>
                    <a:pt x="99" y="85"/>
                  </a:cubicBezTo>
                  <a:cubicBezTo>
                    <a:pt x="105" y="89"/>
                    <a:pt x="114" y="88"/>
                    <a:pt x="118" y="82"/>
                  </a:cubicBezTo>
                  <a:cubicBezTo>
                    <a:pt x="123" y="76"/>
                    <a:pt x="121" y="67"/>
                    <a:pt x="115" y="63"/>
                  </a:cubicBezTo>
                  <a:cubicBezTo>
                    <a:pt x="109" y="58"/>
                    <a:pt x="101" y="60"/>
                    <a:pt x="96" y="66"/>
                  </a:cubicBezTo>
                  <a:close/>
                  <a:moveTo>
                    <a:pt x="144" y="40"/>
                  </a:moveTo>
                  <a:cubicBezTo>
                    <a:pt x="137" y="35"/>
                    <a:pt x="128" y="36"/>
                    <a:pt x="122" y="43"/>
                  </a:cubicBezTo>
                  <a:cubicBezTo>
                    <a:pt x="117" y="50"/>
                    <a:pt x="119" y="60"/>
                    <a:pt x="125" y="65"/>
                  </a:cubicBezTo>
                  <a:cubicBezTo>
                    <a:pt x="132" y="70"/>
                    <a:pt x="142" y="68"/>
                    <a:pt x="147" y="62"/>
                  </a:cubicBezTo>
                  <a:cubicBezTo>
                    <a:pt x="152" y="55"/>
                    <a:pt x="151" y="45"/>
                    <a:pt x="144" y="40"/>
                  </a:cubicBezTo>
                  <a:close/>
                  <a:moveTo>
                    <a:pt x="182" y="35"/>
                  </a:moveTo>
                  <a:cubicBezTo>
                    <a:pt x="175" y="29"/>
                    <a:pt x="165" y="31"/>
                    <a:pt x="159" y="39"/>
                  </a:cubicBezTo>
                  <a:cubicBezTo>
                    <a:pt x="153" y="46"/>
                    <a:pt x="155" y="57"/>
                    <a:pt x="162" y="62"/>
                  </a:cubicBezTo>
                  <a:cubicBezTo>
                    <a:pt x="170" y="68"/>
                    <a:pt x="180" y="66"/>
                    <a:pt x="186" y="58"/>
                  </a:cubicBezTo>
                  <a:cubicBezTo>
                    <a:pt x="191" y="51"/>
                    <a:pt x="190" y="40"/>
                    <a:pt x="182" y="35"/>
                  </a:cubicBezTo>
                  <a:close/>
                  <a:moveTo>
                    <a:pt x="191" y="139"/>
                  </a:moveTo>
                  <a:cubicBezTo>
                    <a:pt x="182" y="132"/>
                    <a:pt x="169" y="134"/>
                    <a:pt x="163" y="143"/>
                  </a:cubicBezTo>
                  <a:cubicBezTo>
                    <a:pt x="156" y="152"/>
                    <a:pt x="158" y="165"/>
                    <a:pt x="167" y="172"/>
                  </a:cubicBezTo>
                  <a:cubicBezTo>
                    <a:pt x="176" y="178"/>
                    <a:pt x="189" y="176"/>
                    <a:pt x="195" y="167"/>
                  </a:cubicBezTo>
                  <a:cubicBezTo>
                    <a:pt x="202" y="158"/>
                    <a:pt x="200" y="146"/>
                    <a:pt x="191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4082417" y="1713389"/>
              <a:ext cx="112713" cy="114300"/>
            </a:xfrm>
            <a:custGeom>
              <a:avLst/>
              <a:gdLst>
                <a:gd name="T0" fmla="*/ 34 w 38"/>
                <a:gd name="T1" fmla="*/ 26 h 38"/>
                <a:gd name="T2" fmla="*/ 27 w 38"/>
                <a:gd name="T3" fmla="*/ 4 h 38"/>
                <a:gd name="T4" fmla="*/ 4 w 38"/>
                <a:gd name="T5" fmla="*/ 11 h 38"/>
                <a:gd name="T6" fmla="*/ 12 w 38"/>
                <a:gd name="T7" fmla="*/ 34 h 38"/>
                <a:gd name="T8" fmla="*/ 34 w 38"/>
                <a:gd name="T9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4" y="26"/>
                  </a:moveTo>
                  <a:cubicBezTo>
                    <a:pt x="38" y="18"/>
                    <a:pt x="35" y="8"/>
                    <a:pt x="27" y="4"/>
                  </a:cubicBezTo>
                  <a:cubicBezTo>
                    <a:pt x="19" y="0"/>
                    <a:pt x="9" y="3"/>
                    <a:pt x="4" y="11"/>
                  </a:cubicBezTo>
                  <a:cubicBezTo>
                    <a:pt x="0" y="20"/>
                    <a:pt x="4" y="30"/>
                    <a:pt x="12" y="34"/>
                  </a:cubicBezTo>
                  <a:cubicBezTo>
                    <a:pt x="20" y="38"/>
                    <a:pt x="30" y="35"/>
                    <a:pt x="3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3855405" y="1781652"/>
              <a:ext cx="282575" cy="239713"/>
            </a:xfrm>
            <a:custGeom>
              <a:avLst/>
              <a:gdLst>
                <a:gd name="T0" fmla="*/ 95 w 95"/>
                <a:gd name="T1" fmla="*/ 8 h 80"/>
                <a:gd name="T2" fmla="*/ 23 w 95"/>
                <a:gd name="T3" fmla="*/ 73 h 80"/>
                <a:gd name="T4" fmla="*/ 2 w 95"/>
                <a:gd name="T5" fmla="*/ 79 h 80"/>
                <a:gd name="T6" fmla="*/ 86 w 95"/>
                <a:gd name="T7" fmla="*/ 0 h 80"/>
                <a:gd name="T8" fmla="*/ 95 w 95"/>
                <a:gd name="T9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80">
                  <a:moveTo>
                    <a:pt x="95" y="8"/>
                  </a:moveTo>
                  <a:cubicBezTo>
                    <a:pt x="94" y="8"/>
                    <a:pt x="23" y="73"/>
                    <a:pt x="23" y="73"/>
                  </a:cubicBezTo>
                  <a:cubicBezTo>
                    <a:pt x="23" y="73"/>
                    <a:pt x="3" y="80"/>
                    <a:pt x="2" y="79"/>
                  </a:cubicBezTo>
                  <a:cubicBezTo>
                    <a:pt x="0" y="79"/>
                    <a:pt x="86" y="0"/>
                    <a:pt x="86" y="0"/>
                  </a:cubicBezTo>
                  <a:lnTo>
                    <a:pt x="9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4099880" y="1794352"/>
              <a:ext cx="47625" cy="349250"/>
            </a:xfrm>
            <a:custGeom>
              <a:avLst/>
              <a:gdLst>
                <a:gd name="T0" fmla="*/ 6 w 30"/>
                <a:gd name="T1" fmla="*/ 2 h 220"/>
                <a:gd name="T2" fmla="*/ 0 w 30"/>
                <a:gd name="T3" fmla="*/ 182 h 220"/>
                <a:gd name="T4" fmla="*/ 11 w 30"/>
                <a:gd name="T5" fmla="*/ 220 h 220"/>
                <a:gd name="T6" fmla="*/ 22 w 30"/>
                <a:gd name="T7" fmla="*/ 182 h 220"/>
                <a:gd name="T8" fmla="*/ 30 w 30"/>
                <a:gd name="T9" fmla="*/ 4 h 220"/>
                <a:gd name="T10" fmla="*/ 6 w 30"/>
                <a:gd name="T11" fmla="*/ 0 h 220"/>
                <a:gd name="T12" fmla="*/ 6 w 30"/>
                <a:gd name="T13" fmla="*/ 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20">
                  <a:moveTo>
                    <a:pt x="6" y="2"/>
                  </a:moveTo>
                  <a:lnTo>
                    <a:pt x="0" y="182"/>
                  </a:lnTo>
                  <a:lnTo>
                    <a:pt x="11" y="220"/>
                  </a:lnTo>
                  <a:lnTo>
                    <a:pt x="22" y="182"/>
                  </a:lnTo>
                  <a:lnTo>
                    <a:pt x="30" y="4"/>
                  </a:lnTo>
                  <a:lnTo>
                    <a:pt x="6" y="0"/>
                  </a:lnTo>
                  <a:lnTo>
                    <a:pt x="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4099880" y="1794352"/>
              <a:ext cx="47625" cy="349250"/>
            </a:xfrm>
            <a:custGeom>
              <a:avLst/>
              <a:gdLst>
                <a:gd name="T0" fmla="*/ 6 w 30"/>
                <a:gd name="T1" fmla="*/ 2 h 220"/>
                <a:gd name="T2" fmla="*/ 0 w 30"/>
                <a:gd name="T3" fmla="*/ 182 h 220"/>
                <a:gd name="T4" fmla="*/ 11 w 30"/>
                <a:gd name="T5" fmla="*/ 220 h 220"/>
                <a:gd name="T6" fmla="*/ 22 w 30"/>
                <a:gd name="T7" fmla="*/ 182 h 220"/>
                <a:gd name="T8" fmla="*/ 30 w 30"/>
                <a:gd name="T9" fmla="*/ 4 h 220"/>
                <a:gd name="T10" fmla="*/ 6 w 30"/>
                <a:gd name="T11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20">
                  <a:moveTo>
                    <a:pt x="6" y="2"/>
                  </a:moveTo>
                  <a:lnTo>
                    <a:pt x="0" y="182"/>
                  </a:lnTo>
                  <a:lnTo>
                    <a:pt x="11" y="220"/>
                  </a:lnTo>
                  <a:lnTo>
                    <a:pt x="22" y="182"/>
                  </a:lnTo>
                  <a:lnTo>
                    <a:pt x="30" y="4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4144330" y="1689577"/>
              <a:ext cx="36513" cy="53975"/>
            </a:xfrm>
            <a:custGeom>
              <a:avLst/>
              <a:gdLst>
                <a:gd name="T0" fmla="*/ 0 w 12"/>
                <a:gd name="T1" fmla="*/ 13 h 18"/>
                <a:gd name="T2" fmla="*/ 2 w 12"/>
                <a:gd name="T3" fmla="*/ 17 h 18"/>
                <a:gd name="T4" fmla="*/ 2 w 12"/>
                <a:gd name="T5" fmla="*/ 17 h 18"/>
                <a:gd name="T6" fmla="*/ 6 w 12"/>
                <a:gd name="T7" fmla="*/ 16 h 18"/>
                <a:gd name="T8" fmla="*/ 11 w 12"/>
                <a:gd name="T9" fmla="*/ 5 h 18"/>
                <a:gd name="T10" fmla="*/ 10 w 12"/>
                <a:gd name="T11" fmla="*/ 1 h 18"/>
                <a:gd name="T12" fmla="*/ 10 w 12"/>
                <a:gd name="T13" fmla="*/ 1 h 18"/>
                <a:gd name="T14" fmla="*/ 6 w 12"/>
                <a:gd name="T15" fmla="*/ 2 h 18"/>
                <a:gd name="T16" fmla="*/ 0 w 12"/>
                <a:gd name="T17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3"/>
                  </a:moveTo>
                  <a:cubicBezTo>
                    <a:pt x="0" y="15"/>
                    <a:pt x="0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8"/>
                    <a:pt x="5" y="18"/>
                    <a:pt x="6" y="1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1" y="2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0"/>
                    <a:pt x="7" y="1"/>
                    <a:pt x="6" y="2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4225292" y="3542189"/>
              <a:ext cx="109538" cy="111125"/>
            </a:xfrm>
            <a:custGeom>
              <a:avLst/>
              <a:gdLst>
                <a:gd name="T0" fmla="*/ 31 w 37"/>
                <a:gd name="T1" fmla="*/ 8 h 37"/>
                <a:gd name="T2" fmla="*/ 7 w 37"/>
                <a:gd name="T3" fmla="*/ 7 h 37"/>
                <a:gd name="T4" fmla="*/ 6 w 37"/>
                <a:gd name="T5" fmla="*/ 30 h 37"/>
                <a:gd name="T6" fmla="*/ 30 w 37"/>
                <a:gd name="T7" fmla="*/ 31 h 37"/>
                <a:gd name="T8" fmla="*/ 31 w 37"/>
                <a:gd name="T9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31" y="8"/>
                  </a:moveTo>
                  <a:cubicBezTo>
                    <a:pt x="25" y="1"/>
                    <a:pt x="14" y="0"/>
                    <a:pt x="7" y="7"/>
                  </a:cubicBezTo>
                  <a:cubicBezTo>
                    <a:pt x="0" y="13"/>
                    <a:pt x="0" y="23"/>
                    <a:pt x="6" y="30"/>
                  </a:cubicBezTo>
                  <a:cubicBezTo>
                    <a:pt x="12" y="37"/>
                    <a:pt x="23" y="37"/>
                    <a:pt x="30" y="31"/>
                  </a:cubicBezTo>
                  <a:cubicBezTo>
                    <a:pt x="36" y="25"/>
                    <a:pt x="37" y="15"/>
                    <a:pt x="3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4280855" y="3613627"/>
              <a:ext cx="134938" cy="338138"/>
            </a:xfrm>
            <a:custGeom>
              <a:avLst/>
              <a:gdLst>
                <a:gd name="T0" fmla="*/ 10 w 45"/>
                <a:gd name="T1" fmla="*/ 0 h 113"/>
                <a:gd name="T2" fmla="*/ 45 w 45"/>
                <a:gd name="T3" fmla="*/ 90 h 113"/>
                <a:gd name="T4" fmla="*/ 44 w 45"/>
                <a:gd name="T5" fmla="*/ 112 h 113"/>
                <a:gd name="T6" fmla="*/ 0 w 45"/>
                <a:gd name="T7" fmla="*/ 5 h 113"/>
                <a:gd name="T8" fmla="*/ 10 w 45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13">
                  <a:moveTo>
                    <a:pt x="10" y="0"/>
                  </a:moveTo>
                  <a:cubicBezTo>
                    <a:pt x="11" y="0"/>
                    <a:pt x="45" y="90"/>
                    <a:pt x="45" y="90"/>
                  </a:cubicBezTo>
                  <a:cubicBezTo>
                    <a:pt x="45" y="90"/>
                    <a:pt x="45" y="111"/>
                    <a:pt x="44" y="112"/>
                  </a:cubicBezTo>
                  <a:cubicBezTo>
                    <a:pt x="43" y="113"/>
                    <a:pt x="0" y="5"/>
                    <a:pt x="0" y="5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4290380" y="3602514"/>
              <a:ext cx="331788" cy="149225"/>
            </a:xfrm>
            <a:custGeom>
              <a:avLst/>
              <a:gdLst>
                <a:gd name="T0" fmla="*/ 4 w 209"/>
                <a:gd name="T1" fmla="*/ 22 h 94"/>
                <a:gd name="T2" fmla="*/ 169 w 209"/>
                <a:gd name="T3" fmla="*/ 92 h 94"/>
                <a:gd name="T4" fmla="*/ 209 w 209"/>
                <a:gd name="T5" fmla="*/ 94 h 94"/>
                <a:gd name="T6" fmla="*/ 177 w 209"/>
                <a:gd name="T7" fmla="*/ 71 h 94"/>
                <a:gd name="T8" fmla="*/ 13 w 209"/>
                <a:gd name="T9" fmla="*/ 0 h 94"/>
                <a:gd name="T10" fmla="*/ 0 w 209"/>
                <a:gd name="T11" fmla="*/ 20 h 94"/>
                <a:gd name="T12" fmla="*/ 4 w 209"/>
                <a:gd name="T13" fmla="*/ 2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94">
                  <a:moveTo>
                    <a:pt x="4" y="22"/>
                  </a:moveTo>
                  <a:lnTo>
                    <a:pt x="169" y="92"/>
                  </a:lnTo>
                  <a:lnTo>
                    <a:pt x="209" y="94"/>
                  </a:lnTo>
                  <a:lnTo>
                    <a:pt x="177" y="71"/>
                  </a:lnTo>
                  <a:lnTo>
                    <a:pt x="13" y="0"/>
                  </a:lnTo>
                  <a:lnTo>
                    <a:pt x="0" y="20"/>
                  </a:lnTo>
                  <a:lnTo>
                    <a:pt x="4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4290380" y="3602514"/>
              <a:ext cx="331788" cy="149225"/>
            </a:xfrm>
            <a:custGeom>
              <a:avLst/>
              <a:gdLst>
                <a:gd name="T0" fmla="*/ 4 w 209"/>
                <a:gd name="T1" fmla="*/ 22 h 94"/>
                <a:gd name="T2" fmla="*/ 169 w 209"/>
                <a:gd name="T3" fmla="*/ 92 h 94"/>
                <a:gd name="T4" fmla="*/ 209 w 209"/>
                <a:gd name="T5" fmla="*/ 94 h 94"/>
                <a:gd name="T6" fmla="*/ 177 w 209"/>
                <a:gd name="T7" fmla="*/ 71 h 94"/>
                <a:gd name="T8" fmla="*/ 13 w 209"/>
                <a:gd name="T9" fmla="*/ 0 h 94"/>
                <a:gd name="T10" fmla="*/ 0 w 209"/>
                <a:gd name="T11" fmla="*/ 2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94">
                  <a:moveTo>
                    <a:pt x="4" y="22"/>
                  </a:moveTo>
                  <a:lnTo>
                    <a:pt x="169" y="92"/>
                  </a:lnTo>
                  <a:lnTo>
                    <a:pt x="209" y="94"/>
                  </a:lnTo>
                  <a:lnTo>
                    <a:pt x="177" y="71"/>
                  </a:lnTo>
                  <a:lnTo>
                    <a:pt x="13" y="0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4215767" y="3535839"/>
              <a:ext cx="44450" cy="46038"/>
            </a:xfrm>
            <a:custGeom>
              <a:avLst/>
              <a:gdLst>
                <a:gd name="T0" fmla="*/ 9 w 15"/>
                <a:gd name="T1" fmla="*/ 14 h 15"/>
                <a:gd name="T2" fmla="*/ 14 w 15"/>
                <a:gd name="T3" fmla="*/ 14 h 15"/>
                <a:gd name="T4" fmla="*/ 14 w 15"/>
                <a:gd name="T5" fmla="*/ 14 h 15"/>
                <a:gd name="T6" fmla="*/ 14 w 15"/>
                <a:gd name="T7" fmla="*/ 10 h 15"/>
                <a:gd name="T8" fmla="*/ 6 w 15"/>
                <a:gd name="T9" fmla="*/ 1 h 15"/>
                <a:gd name="T10" fmla="*/ 1 w 15"/>
                <a:gd name="T11" fmla="*/ 1 h 15"/>
                <a:gd name="T12" fmla="*/ 1 w 15"/>
                <a:gd name="T13" fmla="*/ 1 h 15"/>
                <a:gd name="T14" fmla="*/ 1 w 15"/>
                <a:gd name="T15" fmla="*/ 5 h 15"/>
                <a:gd name="T16" fmla="*/ 9 w 15"/>
                <a:gd name="T1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9" y="14"/>
                  </a:moveTo>
                  <a:cubicBezTo>
                    <a:pt x="11" y="15"/>
                    <a:pt x="12" y="15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3"/>
                    <a:pt x="15" y="11"/>
                    <a:pt x="14" y="1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3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4"/>
                    <a:pt x="1" y="5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983617" y="2889727"/>
              <a:ext cx="109538" cy="109538"/>
            </a:xfrm>
            <a:custGeom>
              <a:avLst/>
              <a:gdLst>
                <a:gd name="T0" fmla="*/ 31 w 37"/>
                <a:gd name="T1" fmla="*/ 7 h 37"/>
                <a:gd name="T2" fmla="*/ 7 w 37"/>
                <a:gd name="T3" fmla="*/ 6 h 37"/>
                <a:gd name="T4" fmla="*/ 6 w 37"/>
                <a:gd name="T5" fmla="*/ 30 h 37"/>
                <a:gd name="T6" fmla="*/ 30 w 37"/>
                <a:gd name="T7" fmla="*/ 31 h 37"/>
                <a:gd name="T8" fmla="*/ 31 w 37"/>
                <a:gd name="T9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31" y="7"/>
                  </a:moveTo>
                  <a:cubicBezTo>
                    <a:pt x="25" y="0"/>
                    <a:pt x="14" y="0"/>
                    <a:pt x="7" y="6"/>
                  </a:cubicBezTo>
                  <a:cubicBezTo>
                    <a:pt x="1" y="12"/>
                    <a:pt x="0" y="23"/>
                    <a:pt x="6" y="30"/>
                  </a:cubicBezTo>
                  <a:cubicBezTo>
                    <a:pt x="12" y="36"/>
                    <a:pt x="23" y="37"/>
                    <a:pt x="30" y="31"/>
                  </a:cubicBezTo>
                  <a:cubicBezTo>
                    <a:pt x="36" y="25"/>
                    <a:pt x="37" y="14"/>
                    <a:pt x="3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1039180" y="2957989"/>
              <a:ext cx="138113" cy="339725"/>
            </a:xfrm>
            <a:custGeom>
              <a:avLst/>
              <a:gdLst>
                <a:gd name="T0" fmla="*/ 10 w 46"/>
                <a:gd name="T1" fmla="*/ 0 h 114"/>
                <a:gd name="T2" fmla="*/ 46 w 46"/>
                <a:gd name="T3" fmla="*/ 91 h 114"/>
                <a:gd name="T4" fmla="*/ 44 w 46"/>
                <a:gd name="T5" fmla="*/ 113 h 114"/>
                <a:gd name="T6" fmla="*/ 0 w 46"/>
                <a:gd name="T7" fmla="*/ 6 h 114"/>
                <a:gd name="T8" fmla="*/ 10 w 46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14">
                  <a:moveTo>
                    <a:pt x="10" y="0"/>
                  </a:moveTo>
                  <a:cubicBezTo>
                    <a:pt x="11" y="1"/>
                    <a:pt x="46" y="91"/>
                    <a:pt x="46" y="91"/>
                  </a:cubicBezTo>
                  <a:cubicBezTo>
                    <a:pt x="46" y="91"/>
                    <a:pt x="45" y="111"/>
                    <a:pt x="44" y="113"/>
                  </a:cubicBezTo>
                  <a:cubicBezTo>
                    <a:pt x="43" y="114"/>
                    <a:pt x="0" y="6"/>
                    <a:pt x="0" y="6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1051880" y="2945289"/>
              <a:ext cx="327025" cy="149225"/>
            </a:xfrm>
            <a:custGeom>
              <a:avLst/>
              <a:gdLst>
                <a:gd name="T0" fmla="*/ 2 w 206"/>
                <a:gd name="T1" fmla="*/ 23 h 94"/>
                <a:gd name="T2" fmla="*/ 167 w 206"/>
                <a:gd name="T3" fmla="*/ 92 h 94"/>
                <a:gd name="T4" fmla="*/ 206 w 206"/>
                <a:gd name="T5" fmla="*/ 94 h 94"/>
                <a:gd name="T6" fmla="*/ 175 w 206"/>
                <a:gd name="T7" fmla="*/ 72 h 94"/>
                <a:gd name="T8" fmla="*/ 11 w 206"/>
                <a:gd name="T9" fmla="*/ 0 h 94"/>
                <a:gd name="T10" fmla="*/ 0 w 206"/>
                <a:gd name="T11" fmla="*/ 23 h 94"/>
                <a:gd name="T12" fmla="*/ 2 w 206"/>
                <a:gd name="T13" fmla="*/ 2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94">
                  <a:moveTo>
                    <a:pt x="2" y="23"/>
                  </a:moveTo>
                  <a:lnTo>
                    <a:pt x="167" y="92"/>
                  </a:lnTo>
                  <a:lnTo>
                    <a:pt x="206" y="94"/>
                  </a:lnTo>
                  <a:lnTo>
                    <a:pt x="175" y="72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2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1051880" y="2945289"/>
              <a:ext cx="327025" cy="149225"/>
            </a:xfrm>
            <a:custGeom>
              <a:avLst/>
              <a:gdLst>
                <a:gd name="T0" fmla="*/ 2 w 206"/>
                <a:gd name="T1" fmla="*/ 23 h 94"/>
                <a:gd name="T2" fmla="*/ 167 w 206"/>
                <a:gd name="T3" fmla="*/ 92 h 94"/>
                <a:gd name="T4" fmla="*/ 206 w 206"/>
                <a:gd name="T5" fmla="*/ 94 h 94"/>
                <a:gd name="T6" fmla="*/ 175 w 206"/>
                <a:gd name="T7" fmla="*/ 72 h 94"/>
                <a:gd name="T8" fmla="*/ 11 w 206"/>
                <a:gd name="T9" fmla="*/ 0 h 94"/>
                <a:gd name="T10" fmla="*/ 0 w 206"/>
                <a:gd name="T11" fmla="*/ 2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94">
                  <a:moveTo>
                    <a:pt x="2" y="23"/>
                  </a:moveTo>
                  <a:lnTo>
                    <a:pt x="167" y="92"/>
                  </a:lnTo>
                  <a:lnTo>
                    <a:pt x="206" y="94"/>
                  </a:lnTo>
                  <a:lnTo>
                    <a:pt x="175" y="72"/>
                  </a:lnTo>
                  <a:lnTo>
                    <a:pt x="11" y="0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974092" y="2880202"/>
              <a:ext cx="44450" cy="47625"/>
            </a:xfrm>
            <a:custGeom>
              <a:avLst/>
              <a:gdLst>
                <a:gd name="T0" fmla="*/ 10 w 15"/>
                <a:gd name="T1" fmla="*/ 15 h 16"/>
                <a:gd name="T2" fmla="*/ 14 w 15"/>
                <a:gd name="T3" fmla="*/ 15 h 16"/>
                <a:gd name="T4" fmla="*/ 14 w 15"/>
                <a:gd name="T5" fmla="*/ 15 h 16"/>
                <a:gd name="T6" fmla="*/ 14 w 15"/>
                <a:gd name="T7" fmla="*/ 10 h 16"/>
                <a:gd name="T8" fmla="*/ 6 w 15"/>
                <a:gd name="T9" fmla="*/ 1 h 16"/>
                <a:gd name="T10" fmla="*/ 2 w 15"/>
                <a:gd name="T11" fmla="*/ 1 h 16"/>
                <a:gd name="T12" fmla="*/ 2 w 15"/>
                <a:gd name="T13" fmla="*/ 1 h 16"/>
                <a:gd name="T14" fmla="*/ 1 w 15"/>
                <a:gd name="T15" fmla="*/ 6 h 16"/>
                <a:gd name="T16" fmla="*/ 10 w 15"/>
                <a:gd name="T1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10" y="15"/>
                  </a:moveTo>
                  <a:cubicBezTo>
                    <a:pt x="11" y="16"/>
                    <a:pt x="13" y="16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4"/>
                    <a:pt x="15" y="12"/>
                    <a:pt x="14" y="1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4"/>
                    <a:pt x="1" y="6"/>
                  </a:cubicBezTo>
                  <a:lnTo>
                    <a:pt x="1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3156905" y="3935889"/>
              <a:ext cx="114300" cy="114300"/>
            </a:xfrm>
            <a:custGeom>
              <a:avLst/>
              <a:gdLst>
                <a:gd name="T0" fmla="*/ 33 w 38"/>
                <a:gd name="T1" fmla="*/ 28 h 38"/>
                <a:gd name="T2" fmla="*/ 28 w 38"/>
                <a:gd name="T3" fmla="*/ 5 h 38"/>
                <a:gd name="T4" fmla="*/ 5 w 38"/>
                <a:gd name="T5" fmla="*/ 10 h 38"/>
                <a:gd name="T6" fmla="*/ 10 w 38"/>
                <a:gd name="T7" fmla="*/ 33 h 38"/>
                <a:gd name="T8" fmla="*/ 33 w 38"/>
                <a:gd name="T9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3" y="28"/>
                  </a:moveTo>
                  <a:cubicBezTo>
                    <a:pt x="38" y="21"/>
                    <a:pt x="35" y="10"/>
                    <a:pt x="28" y="5"/>
                  </a:cubicBezTo>
                  <a:cubicBezTo>
                    <a:pt x="20" y="0"/>
                    <a:pt x="10" y="3"/>
                    <a:pt x="5" y="10"/>
                  </a:cubicBezTo>
                  <a:cubicBezTo>
                    <a:pt x="0" y="18"/>
                    <a:pt x="2" y="28"/>
                    <a:pt x="10" y="33"/>
                  </a:cubicBezTo>
                  <a:cubicBezTo>
                    <a:pt x="17" y="38"/>
                    <a:pt x="28" y="36"/>
                    <a:pt x="3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2904492" y="4002564"/>
              <a:ext cx="303213" cy="211138"/>
            </a:xfrm>
            <a:custGeom>
              <a:avLst/>
              <a:gdLst>
                <a:gd name="T0" fmla="*/ 102 w 102"/>
                <a:gd name="T1" fmla="*/ 9 h 71"/>
                <a:gd name="T2" fmla="*/ 23 w 102"/>
                <a:gd name="T3" fmla="*/ 66 h 71"/>
                <a:gd name="T4" fmla="*/ 2 w 102"/>
                <a:gd name="T5" fmla="*/ 70 h 71"/>
                <a:gd name="T6" fmla="*/ 94 w 102"/>
                <a:gd name="T7" fmla="*/ 0 h 71"/>
                <a:gd name="T8" fmla="*/ 102 w 102"/>
                <a:gd name="T9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71">
                  <a:moveTo>
                    <a:pt x="102" y="9"/>
                  </a:moveTo>
                  <a:cubicBezTo>
                    <a:pt x="102" y="10"/>
                    <a:pt x="23" y="66"/>
                    <a:pt x="23" y="66"/>
                  </a:cubicBezTo>
                  <a:cubicBezTo>
                    <a:pt x="23" y="66"/>
                    <a:pt x="3" y="71"/>
                    <a:pt x="2" y="70"/>
                  </a:cubicBezTo>
                  <a:cubicBezTo>
                    <a:pt x="0" y="69"/>
                    <a:pt x="94" y="0"/>
                    <a:pt x="94" y="0"/>
                  </a:cubicBezTo>
                  <a:lnTo>
                    <a:pt x="10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3139442" y="4013677"/>
              <a:ext cx="77788" cy="349250"/>
            </a:xfrm>
            <a:custGeom>
              <a:avLst/>
              <a:gdLst>
                <a:gd name="T0" fmla="*/ 26 w 49"/>
                <a:gd name="T1" fmla="*/ 2 h 220"/>
                <a:gd name="T2" fmla="*/ 0 w 49"/>
                <a:gd name="T3" fmla="*/ 182 h 220"/>
                <a:gd name="T4" fmla="*/ 7 w 49"/>
                <a:gd name="T5" fmla="*/ 220 h 220"/>
                <a:gd name="T6" fmla="*/ 22 w 49"/>
                <a:gd name="T7" fmla="*/ 184 h 220"/>
                <a:gd name="T8" fmla="*/ 49 w 49"/>
                <a:gd name="T9" fmla="*/ 8 h 220"/>
                <a:gd name="T10" fmla="*/ 26 w 49"/>
                <a:gd name="T11" fmla="*/ 0 h 220"/>
                <a:gd name="T12" fmla="*/ 26 w 49"/>
                <a:gd name="T13" fmla="*/ 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220">
                  <a:moveTo>
                    <a:pt x="26" y="2"/>
                  </a:moveTo>
                  <a:lnTo>
                    <a:pt x="0" y="182"/>
                  </a:lnTo>
                  <a:lnTo>
                    <a:pt x="7" y="220"/>
                  </a:lnTo>
                  <a:lnTo>
                    <a:pt x="22" y="184"/>
                  </a:lnTo>
                  <a:lnTo>
                    <a:pt x="49" y="8"/>
                  </a:lnTo>
                  <a:lnTo>
                    <a:pt x="26" y="0"/>
                  </a:lnTo>
                  <a:lnTo>
                    <a:pt x="2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44"/>
            <p:cNvSpPr/>
            <p:nvPr/>
          </p:nvSpPr>
          <p:spPr bwMode="auto">
            <a:xfrm>
              <a:off x="3139442" y="4013677"/>
              <a:ext cx="77788" cy="349250"/>
            </a:xfrm>
            <a:custGeom>
              <a:avLst/>
              <a:gdLst>
                <a:gd name="T0" fmla="*/ 26 w 49"/>
                <a:gd name="T1" fmla="*/ 2 h 220"/>
                <a:gd name="T2" fmla="*/ 0 w 49"/>
                <a:gd name="T3" fmla="*/ 182 h 220"/>
                <a:gd name="T4" fmla="*/ 7 w 49"/>
                <a:gd name="T5" fmla="*/ 220 h 220"/>
                <a:gd name="T6" fmla="*/ 22 w 49"/>
                <a:gd name="T7" fmla="*/ 184 h 220"/>
                <a:gd name="T8" fmla="*/ 49 w 49"/>
                <a:gd name="T9" fmla="*/ 8 h 220"/>
                <a:gd name="T10" fmla="*/ 26 w 49"/>
                <a:gd name="T11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0">
                  <a:moveTo>
                    <a:pt x="26" y="2"/>
                  </a:moveTo>
                  <a:lnTo>
                    <a:pt x="0" y="182"/>
                  </a:lnTo>
                  <a:lnTo>
                    <a:pt x="7" y="220"/>
                  </a:lnTo>
                  <a:lnTo>
                    <a:pt x="22" y="184"/>
                  </a:lnTo>
                  <a:lnTo>
                    <a:pt x="49" y="8"/>
                  </a:lnTo>
                  <a:lnTo>
                    <a:pt x="2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3220405" y="3918427"/>
              <a:ext cx="41275" cy="50800"/>
            </a:xfrm>
            <a:custGeom>
              <a:avLst/>
              <a:gdLst>
                <a:gd name="T0" fmla="*/ 1 w 14"/>
                <a:gd name="T1" fmla="*/ 12 h 17"/>
                <a:gd name="T2" fmla="*/ 2 w 14"/>
                <a:gd name="T3" fmla="*/ 16 h 17"/>
                <a:gd name="T4" fmla="*/ 2 w 14"/>
                <a:gd name="T5" fmla="*/ 16 h 17"/>
                <a:gd name="T6" fmla="*/ 6 w 14"/>
                <a:gd name="T7" fmla="*/ 15 h 17"/>
                <a:gd name="T8" fmla="*/ 13 w 14"/>
                <a:gd name="T9" fmla="*/ 5 h 17"/>
                <a:gd name="T10" fmla="*/ 12 w 14"/>
                <a:gd name="T11" fmla="*/ 1 h 17"/>
                <a:gd name="T12" fmla="*/ 12 w 14"/>
                <a:gd name="T13" fmla="*/ 1 h 17"/>
                <a:gd name="T14" fmla="*/ 8 w 14"/>
                <a:gd name="T15" fmla="*/ 2 h 17"/>
                <a:gd name="T16" fmla="*/ 1 w 14"/>
                <a:gd name="T1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7">
                  <a:moveTo>
                    <a:pt x="1" y="12"/>
                  </a:moveTo>
                  <a:cubicBezTo>
                    <a:pt x="0" y="13"/>
                    <a:pt x="1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4" y="17"/>
                    <a:pt x="5" y="17"/>
                    <a:pt x="6" y="1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2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9" y="0"/>
                    <a:pt x="8" y="2"/>
                  </a:cubicBezTo>
                  <a:lnTo>
                    <a:pt x="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6" name="Freeform 46"/>
            <p:cNvSpPr>
              <a:spLocks noEditPoints="1"/>
            </p:cNvSpPr>
            <p:nvPr/>
          </p:nvSpPr>
          <p:spPr bwMode="auto">
            <a:xfrm>
              <a:off x="4379280" y="2873852"/>
              <a:ext cx="179388" cy="488950"/>
            </a:xfrm>
            <a:custGeom>
              <a:avLst/>
              <a:gdLst>
                <a:gd name="T0" fmla="*/ 30 w 60"/>
                <a:gd name="T1" fmla="*/ 0 h 164"/>
                <a:gd name="T2" fmla="*/ 60 w 60"/>
                <a:gd name="T3" fmla="*/ 82 h 164"/>
                <a:gd name="T4" fmla="*/ 30 w 60"/>
                <a:gd name="T5" fmla="*/ 164 h 164"/>
                <a:gd name="T6" fmla="*/ 0 w 60"/>
                <a:gd name="T7" fmla="*/ 82 h 164"/>
                <a:gd name="T8" fmla="*/ 30 w 60"/>
                <a:gd name="T9" fmla="*/ 0 h 164"/>
                <a:gd name="T10" fmla="*/ 30 w 60"/>
                <a:gd name="T11" fmla="*/ 151 h 164"/>
                <a:gd name="T12" fmla="*/ 55 w 60"/>
                <a:gd name="T13" fmla="*/ 82 h 164"/>
                <a:gd name="T14" fmla="*/ 30 w 60"/>
                <a:gd name="T15" fmla="*/ 14 h 164"/>
                <a:gd name="T16" fmla="*/ 4 w 60"/>
                <a:gd name="T17" fmla="*/ 82 h 164"/>
                <a:gd name="T18" fmla="*/ 30 w 60"/>
                <a:gd name="T19" fmla="*/ 15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64">
                  <a:moveTo>
                    <a:pt x="30" y="0"/>
                  </a:moveTo>
                  <a:cubicBezTo>
                    <a:pt x="46" y="0"/>
                    <a:pt x="60" y="37"/>
                    <a:pt x="60" y="82"/>
                  </a:cubicBezTo>
                  <a:cubicBezTo>
                    <a:pt x="60" y="128"/>
                    <a:pt x="46" y="164"/>
                    <a:pt x="30" y="164"/>
                  </a:cubicBezTo>
                  <a:cubicBezTo>
                    <a:pt x="13" y="164"/>
                    <a:pt x="0" y="128"/>
                    <a:pt x="0" y="82"/>
                  </a:cubicBezTo>
                  <a:cubicBezTo>
                    <a:pt x="0" y="37"/>
                    <a:pt x="13" y="0"/>
                    <a:pt x="30" y="0"/>
                  </a:cubicBezTo>
                  <a:close/>
                  <a:moveTo>
                    <a:pt x="30" y="151"/>
                  </a:moveTo>
                  <a:cubicBezTo>
                    <a:pt x="44" y="151"/>
                    <a:pt x="55" y="120"/>
                    <a:pt x="55" y="82"/>
                  </a:cubicBezTo>
                  <a:cubicBezTo>
                    <a:pt x="55" y="44"/>
                    <a:pt x="44" y="14"/>
                    <a:pt x="30" y="14"/>
                  </a:cubicBezTo>
                  <a:cubicBezTo>
                    <a:pt x="16" y="14"/>
                    <a:pt x="4" y="44"/>
                    <a:pt x="4" y="82"/>
                  </a:cubicBezTo>
                  <a:cubicBezTo>
                    <a:pt x="4" y="120"/>
                    <a:pt x="16" y="151"/>
                    <a:pt x="30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7" name="Freeform 47"/>
            <p:cNvSpPr>
              <a:spLocks noEditPoints="1"/>
            </p:cNvSpPr>
            <p:nvPr/>
          </p:nvSpPr>
          <p:spPr bwMode="auto">
            <a:xfrm>
              <a:off x="4225292" y="3029427"/>
              <a:ext cx="485775" cy="179388"/>
            </a:xfrm>
            <a:custGeom>
              <a:avLst/>
              <a:gdLst>
                <a:gd name="T0" fmla="*/ 0 w 163"/>
                <a:gd name="T1" fmla="*/ 30 h 60"/>
                <a:gd name="T2" fmla="*/ 82 w 163"/>
                <a:gd name="T3" fmla="*/ 0 h 60"/>
                <a:gd name="T4" fmla="*/ 163 w 163"/>
                <a:gd name="T5" fmla="*/ 30 h 60"/>
                <a:gd name="T6" fmla="*/ 82 w 163"/>
                <a:gd name="T7" fmla="*/ 60 h 60"/>
                <a:gd name="T8" fmla="*/ 0 w 163"/>
                <a:gd name="T9" fmla="*/ 30 h 60"/>
                <a:gd name="T10" fmla="*/ 150 w 163"/>
                <a:gd name="T11" fmla="*/ 30 h 60"/>
                <a:gd name="T12" fmla="*/ 82 w 163"/>
                <a:gd name="T13" fmla="*/ 5 h 60"/>
                <a:gd name="T14" fmla="*/ 13 w 163"/>
                <a:gd name="T15" fmla="*/ 30 h 60"/>
                <a:gd name="T16" fmla="*/ 82 w 163"/>
                <a:gd name="T17" fmla="*/ 56 h 60"/>
                <a:gd name="T18" fmla="*/ 150 w 163"/>
                <a:gd name="T1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60">
                  <a:moveTo>
                    <a:pt x="0" y="30"/>
                  </a:moveTo>
                  <a:cubicBezTo>
                    <a:pt x="0" y="14"/>
                    <a:pt x="36" y="0"/>
                    <a:pt x="82" y="0"/>
                  </a:cubicBezTo>
                  <a:cubicBezTo>
                    <a:pt x="127" y="0"/>
                    <a:pt x="163" y="14"/>
                    <a:pt x="163" y="30"/>
                  </a:cubicBezTo>
                  <a:cubicBezTo>
                    <a:pt x="163" y="47"/>
                    <a:pt x="127" y="60"/>
                    <a:pt x="82" y="60"/>
                  </a:cubicBezTo>
                  <a:cubicBezTo>
                    <a:pt x="36" y="60"/>
                    <a:pt x="0" y="47"/>
                    <a:pt x="0" y="30"/>
                  </a:cubicBezTo>
                  <a:close/>
                  <a:moveTo>
                    <a:pt x="150" y="30"/>
                  </a:moveTo>
                  <a:cubicBezTo>
                    <a:pt x="150" y="16"/>
                    <a:pt x="119" y="5"/>
                    <a:pt x="82" y="5"/>
                  </a:cubicBezTo>
                  <a:cubicBezTo>
                    <a:pt x="44" y="5"/>
                    <a:pt x="13" y="16"/>
                    <a:pt x="13" y="30"/>
                  </a:cubicBezTo>
                  <a:cubicBezTo>
                    <a:pt x="13" y="44"/>
                    <a:pt x="44" y="56"/>
                    <a:pt x="82" y="56"/>
                  </a:cubicBezTo>
                  <a:cubicBezTo>
                    <a:pt x="119" y="56"/>
                    <a:pt x="150" y="44"/>
                    <a:pt x="15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48"/>
            <p:cNvSpPr>
              <a:spLocks noEditPoints="1"/>
            </p:cNvSpPr>
            <p:nvPr/>
          </p:nvSpPr>
          <p:spPr bwMode="auto">
            <a:xfrm>
              <a:off x="4260217" y="2913539"/>
              <a:ext cx="414338" cy="414338"/>
            </a:xfrm>
            <a:custGeom>
              <a:avLst/>
              <a:gdLst>
                <a:gd name="T0" fmla="*/ 12 w 139"/>
                <a:gd name="T1" fmla="*/ 11 h 139"/>
                <a:gd name="T2" fmla="*/ 91 w 139"/>
                <a:gd name="T3" fmla="*/ 48 h 139"/>
                <a:gd name="T4" fmla="*/ 127 w 139"/>
                <a:gd name="T5" fmla="*/ 127 h 139"/>
                <a:gd name="T6" fmla="*/ 48 w 139"/>
                <a:gd name="T7" fmla="*/ 91 h 139"/>
                <a:gd name="T8" fmla="*/ 12 w 139"/>
                <a:gd name="T9" fmla="*/ 11 h 139"/>
                <a:gd name="T10" fmla="*/ 118 w 139"/>
                <a:gd name="T11" fmla="*/ 118 h 139"/>
                <a:gd name="T12" fmla="*/ 87 w 139"/>
                <a:gd name="T13" fmla="*/ 51 h 139"/>
                <a:gd name="T14" fmla="*/ 21 w 139"/>
                <a:gd name="T15" fmla="*/ 21 h 139"/>
                <a:gd name="T16" fmla="*/ 52 w 139"/>
                <a:gd name="T17" fmla="*/ 87 h 139"/>
                <a:gd name="T18" fmla="*/ 118 w 139"/>
                <a:gd name="T19" fmla="*/ 11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39">
                  <a:moveTo>
                    <a:pt x="12" y="11"/>
                  </a:moveTo>
                  <a:cubicBezTo>
                    <a:pt x="24" y="0"/>
                    <a:pt x="59" y="16"/>
                    <a:pt x="91" y="48"/>
                  </a:cubicBezTo>
                  <a:cubicBezTo>
                    <a:pt x="123" y="80"/>
                    <a:pt x="139" y="115"/>
                    <a:pt x="127" y="127"/>
                  </a:cubicBezTo>
                  <a:cubicBezTo>
                    <a:pt x="116" y="139"/>
                    <a:pt x="80" y="123"/>
                    <a:pt x="48" y="91"/>
                  </a:cubicBezTo>
                  <a:cubicBezTo>
                    <a:pt x="16" y="59"/>
                    <a:pt x="0" y="23"/>
                    <a:pt x="12" y="11"/>
                  </a:cubicBezTo>
                  <a:close/>
                  <a:moveTo>
                    <a:pt x="118" y="118"/>
                  </a:moveTo>
                  <a:cubicBezTo>
                    <a:pt x="128" y="108"/>
                    <a:pt x="114" y="78"/>
                    <a:pt x="87" y="51"/>
                  </a:cubicBezTo>
                  <a:cubicBezTo>
                    <a:pt x="61" y="25"/>
                    <a:pt x="31" y="11"/>
                    <a:pt x="21" y="21"/>
                  </a:cubicBezTo>
                  <a:cubicBezTo>
                    <a:pt x="11" y="31"/>
                    <a:pt x="25" y="60"/>
                    <a:pt x="52" y="87"/>
                  </a:cubicBezTo>
                  <a:cubicBezTo>
                    <a:pt x="79" y="114"/>
                    <a:pt x="108" y="128"/>
                    <a:pt x="118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49"/>
            <p:cNvSpPr>
              <a:spLocks noEditPoints="1"/>
            </p:cNvSpPr>
            <p:nvPr/>
          </p:nvSpPr>
          <p:spPr bwMode="auto">
            <a:xfrm>
              <a:off x="4260217" y="2913539"/>
              <a:ext cx="414338" cy="414338"/>
            </a:xfrm>
            <a:custGeom>
              <a:avLst/>
              <a:gdLst>
                <a:gd name="T0" fmla="*/ 12 w 139"/>
                <a:gd name="T1" fmla="*/ 127 h 139"/>
                <a:gd name="T2" fmla="*/ 48 w 139"/>
                <a:gd name="T3" fmla="*/ 48 h 139"/>
                <a:gd name="T4" fmla="*/ 127 w 139"/>
                <a:gd name="T5" fmla="*/ 11 h 139"/>
                <a:gd name="T6" fmla="*/ 91 w 139"/>
                <a:gd name="T7" fmla="*/ 91 h 139"/>
                <a:gd name="T8" fmla="*/ 12 w 139"/>
                <a:gd name="T9" fmla="*/ 127 h 139"/>
                <a:gd name="T10" fmla="*/ 118 w 139"/>
                <a:gd name="T11" fmla="*/ 21 h 139"/>
                <a:gd name="T12" fmla="*/ 52 w 139"/>
                <a:gd name="T13" fmla="*/ 51 h 139"/>
                <a:gd name="T14" fmla="*/ 21 w 139"/>
                <a:gd name="T15" fmla="*/ 118 h 139"/>
                <a:gd name="T16" fmla="*/ 87 w 139"/>
                <a:gd name="T17" fmla="*/ 87 h 139"/>
                <a:gd name="T18" fmla="*/ 118 w 139"/>
                <a:gd name="T19" fmla="*/ 2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39">
                  <a:moveTo>
                    <a:pt x="12" y="127"/>
                  </a:moveTo>
                  <a:cubicBezTo>
                    <a:pt x="0" y="115"/>
                    <a:pt x="16" y="80"/>
                    <a:pt x="48" y="48"/>
                  </a:cubicBezTo>
                  <a:cubicBezTo>
                    <a:pt x="80" y="16"/>
                    <a:pt x="116" y="0"/>
                    <a:pt x="127" y="11"/>
                  </a:cubicBezTo>
                  <a:cubicBezTo>
                    <a:pt x="139" y="23"/>
                    <a:pt x="123" y="59"/>
                    <a:pt x="91" y="91"/>
                  </a:cubicBezTo>
                  <a:cubicBezTo>
                    <a:pt x="59" y="123"/>
                    <a:pt x="24" y="139"/>
                    <a:pt x="12" y="127"/>
                  </a:cubicBezTo>
                  <a:close/>
                  <a:moveTo>
                    <a:pt x="118" y="21"/>
                  </a:moveTo>
                  <a:cubicBezTo>
                    <a:pt x="108" y="11"/>
                    <a:pt x="79" y="25"/>
                    <a:pt x="52" y="51"/>
                  </a:cubicBezTo>
                  <a:cubicBezTo>
                    <a:pt x="25" y="78"/>
                    <a:pt x="11" y="108"/>
                    <a:pt x="21" y="118"/>
                  </a:cubicBezTo>
                  <a:cubicBezTo>
                    <a:pt x="31" y="128"/>
                    <a:pt x="61" y="114"/>
                    <a:pt x="87" y="87"/>
                  </a:cubicBezTo>
                  <a:cubicBezTo>
                    <a:pt x="114" y="60"/>
                    <a:pt x="128" y="31"/>
                    <a:pt x="11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4430080" y="3083402"/>
              <a:ext cx="74613" cy="746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51"/>
            <p:cNvSpPr>
              <a:spLocks noEditPoints="1"/>
            </p:cNvSpPr>
            <p:nvPr/>
          </p:nvSpPr>
          <p:spPr bwMode="auto">
            <a:xfrm>
              <a:off x="2345692" y="4261327"/>
              <a:ext cx="182563" cy="488950"/>
            </a:xfrm>
            <a:custGeom>
              <a:avLst/>
              <a:gdLst>
                <a:gd name="T0" fmla="*/ 30 w 61"/>
                <a:gd name="T1" fmla="*/ 0 h 164"/>
                <a:gd name="T2" fmla="*/ 61 w 61"/>
                <a:gd name="T3" fmla="*/ 82 h 164"/>
                <a:gd name="T4" fmla="*/ 30 w 61"/>
                <a:gd name="T5" fmla="*/ 164 h 164"/>
                <a:gd name="T6" fmla="*/ 0 w 61"/>
                <a:gd name="T7" fmla="*/ 82 h 164"/>
                <a:gd name="T8" fmla="*/ 30 w 61"/>
                <a:gd name="T9" fmla="*/ 0 h 164"/>
                <a:gd name="T10" fmla="*/ 30 w 61"/>
                <a:gd name="T11" fmla="*/ 151 h 164"/>
                <a:gd name="T12" fmla="*/ 56 w 61"/>
                <a:gd name="T13" fmla="*/ 82 h 164"/>
                <a:gd name="T14" fmla="*/ 30 w 61"/>
                <a:gd name="T15" fmla="*/ 13 h 164"/>
                <a:gd name="T16" fmla="*/ 5 w 61"/>
                <a:gd name="T17" fmla="*/ 82 h 164"/>
                <a:gd name="T18" fmla="*/ 30 w 61"/>
                <a:gd name="T19" fmla="*/ 15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164">
                  <a:moveTo>
                    <a:pt x="30" y="0"/>
                  </a:moveTo>
                  <a:cubicBezTo>
                    <a:pt x="47" y="0"/>
                    <a:pt x="61" y="37"/>
                    <a:pt x="61" y="82"/>
                  </a:cubicBezTo>
                  <a:cubicBezTo>
                    <a:pt x="61" y="127"/>
                    <a:pt x="47" y="164"/>
                    <a:pt x="30" y="164"/>
                  </a:cubicBezTo>
                  <a:cubicBezTo>
                    <a:pt x="14" y="164"/>
                    <a:pt x="0" y="127"/>
                    <a:pt x="0" y="82"/>
                  </a:cubicBezTo>
                  <a:cubicBezTo>
                    <a:pt x="0" y="37"/>
                    <a:pt x="14" y="0"/>
                    <a:pt x="30" y="0"/>
                  </a:cubicBezTo>
                  <a:close/>
                  <a:moveTo>
                    <a:pt x="30" y="151"/>
                  </a:moveTo>
                  <a:cubicBezTo>
                    <a:pt x="44" y="151"/>
                    <a:pt x="56" y="120"/>
                    <a:pt x="56" y="82"/>
                  </a:cubicBezTo>
                  <a:cubicBezTo>
                    <a:pt x="56" y="44"/>
                    <a:pt x="44" y="13"/>
                    <a:pt x="30" y="13"/>
                  </a:cubicBezTo>
                  <a:cubicBezTo>
                    <a:pt x="16" y="13"/>
                    <a:pt x="5" y="44"/>
                    <a:pt x="5" y="82"/>
                  </a:cubicBezTo>
                  <a:cubicBezTo>
                    <a:pt x="5" y="120"/>
                    <a:pt x="16" y="151"/>
                    <a:pt x="30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52"/>
            <p:cNvSpPr>
              <a:spLocks noEditPoints="1"/>
            </p:cNvSpPr>
            <p:nvPr/>
          </p:nvSpPr>
          <p:spPr bwMode="auto">
            <a:xfrm>
              <a:off x="2193292" y="4416902"/>
              <a:ext cx="487363" cy="179388"/>
            </a:xfrm>
            <a:custGeom>
              <a:avLst/>
              <a:gdLst>
                <a:gd name="T0" fmla="*/ 0 w 163"/>
                <a:gd name="T1" fmla="*/ 30 h 60"/>
                <a:gd name="T2" fmla="*/ 81 w 163"/>
                <a:gd name="T3" fmla="*/ 0 h 60"/>
                <a:gd name="T4" fmla="*/ 163 w 163"/>
                <a:gd name="T5" fmla="*/ 30 h 60"/>
                <a:gd name="T6" fmla="*/ 81 w 163"/>
                <a:gd name="T7" fmla="*/ 60 h 60"/>
                <a:gd name="T8" fmla="*/ 0 w 163"/>
                <a:gd name="T9" fmla="*/ 30 h 60"/>
                <a:gd name="T10" fmla="*/ 150 w 163"/>
                <a:gd name="T11" fmla="*/ 30 h 60"/>
                <a:gd name="T12" fmla="*/ 81 w 163"/>
                <a:gd name="T13" fmla="*/ 5 h 60"/>
                <a:gd name="T14" fmla="*/ 13 w 163"/>
                <a:gd name="T15" fmla="*/ 30 h 60"/>
                <a:gd name="T16" fmla="*/ 81 w 163"/>
                <a:gd name="T17" fmla="*/ 55 h 60"/>
                <a:gd name="T18" fmla="*/ 150 w 163"/>
                <a:gd name="T1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60">
                  <a:moveTo>
                    <a:pt x="0" y="30"/>
                  </a:moveTo>
                  <a:cubicBezTo>
                    <a:pt x="0" y="13"/>
                    <a:pt x="36" y="0"/>
                    <a:pt x="81" y="0"/>
                  </a:cubicBezTo>
                  <a:cubicBezTo>
                    <a:pt x="127" y="0"/>
                    <a:pt x="163" y="13"/>
                    <a:pt x="163" y="30"/>
                  </a:cubicBezTo>
                  <a:cubicBezTo>
                    <a:pt x="163" y="47"/>
                    <a:pt x="127" y="60"/>
                    <a:pt x="81" y="60"/>
                  </a:cubicBezTo>
                  <a:cubicBezTo>
                    <a:pt x="36" y="60"/>
                    <a:pt x="0" y="47"/>
                    <a:pt x="0" y="30"/>
                  </a:cubicBezTo>
                  <a:close/>
                  <a:moveTo>
                    <a:pt x="150" y="30"/>
                  </a:moveTo>
                  <a:cubicBezTo>
                    <a:pt x="150" y="16"/>
                    <a:pt x="119" y="5"/>
                    <a:pt x="81" y="5"/>
                  </a:cubicBezTo>
                  <a:cubicBezTo>
                    <a:pt x="44" y="5"/>
                    <a:pt x="13" y="16"/>
                    <a:pt x="13" y="30"/>
                  </a:cubicBezTo>
                  <a:cubicBezTo>
                    <a:pt x="13" y="44"/>
                    <a:pt x="44" y="55"/>
                    <a:pt x="81" y="55"/>
                  </a:cubicBezTo>
                  <a:cubicBezTo>
                    <a:pt x="119" y="55"/>
                    <a:pt x="150" y="44"/>
                    <a:pt x="15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53"/>
            <p:cNvSpPr>
              <a:spLocks noEditPoints="1"/>
            </p:cNvSpPr>
            <p:nvPr/>
          </p:nvSpPr>
          <p:spPr bwMode="auto">
            <a:xfrm>
              <a:off x="2229805" y="4297839"/>
              <a:ext cx="414338" cy="417513"/>
            </a:xfrm>
            <a:custGeom>
              <a:avLst/>
              <a:gdLst>
                <a:gd name="T0" fmla="*/ 12 w 139"/>
                <a:gd name="T1" fmla="*/ 12 h 140"/>
                <a:gd name="T2" fmla="*/ 91 w 139"/>
                <a:gd name="T3" fmla="*/ 49 h 140"/>
                <a:gd name="T4" fmla="*/ 127 w 139"/>
                <a:gd name="T5" fmla="*/ 128 h 140"/>
                <a:gd name="T6" fmla="*/ 48 w 139"/>
                <a:gd name="T7" fmla="*/ 91 h 140"/>
                <a:gd name="T8" fmla="*/ 12 w 139"/>
                <a:gd name="T9" fmla="*/ 12 h 140"/>
                <a:gd name="T10" fmla="*/ 118 w 139"/>
                <a:gd name="T11" fmla="*/ 119 h 140"/>
                <a:gd name="T12" fmla="*/ 87 w 139"/>
                <a:gd name="T13" fmla="*/ 52 h 140"/>
                <a:gd name="T14" fmla="*/ 21 w 139"/>
                <a:gd name="T15" fmla="*/ 22 h 140"/>
                <a:gd name="T16" fmla="*/ 52 w 139"/>
                <a:gd name="T17" fmla="*/ 88 h 140"/>
                <a:gd name="T18" fmla="*/ 118 w 139"/>
                <a:gd name="T19" fmla="*/ 11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40">
                  <a:moveTo>
                    <a:pt x="12" y="12"/>
                  </a:moveTo>
                  <a:cubicBezTo>
                    <a:pt x="23" y="0"/>
                    <a:pt x="59" y="17"/>
                    <a:pt x="91" y="49"/>
                  </a:cubicBezTo>
                  <a:cubicBezTo>
                    <a:pt x="123" y="81"/>
                    <a:pt x="139" y="116"/>
                    <a:pt x="127" y="128"/>
                  </a:cubicBezTo>
                  <a:cubicBezTo>
                    <a:pt x="115" y="140"/>
                    <a:pt x="80" y="123"/>
                    <a:pt x="48" y="91"/>
                  </a:cubicBezTo>
                  <a:cubicBezTo>
                    <a:pt x="16" y="59"/>
                    <a:pt x="0" y="24"/>
                    <a:pt x="12" y="12"/>
                  </a:cubicBezTo>
                  <a:close/>
                  <a:moveTo>
                    <a:pt x="118" y="119"/>
                  </a:moveTo>
                  <a:cubicBezTo>
                    <a:pt x="128" y="109"/>
                    <a:pt x="114" y="79"/>
                    <a:pt x="87" y="52"/>
                  </a:cubicBezTo>
                  <a:cubicBezTo>
                    <a:pt x="60" y="25"/>
                    <a:pt x="31" y="12"/>
                    <a:pt x="21" y="22"/>
                  </a:cubicBezTo>
                  <a:cubicBezTo>
                    <a:pt x="11" y="31"/>
                    <a:pt x="25" y="61"/>
                    <a:pt x="52" y="88"/>
                  </a:cubicBezTo>
                  <a:cubicBezTo>
                    <a:pt x="78" y="115"/>
                    <a:pt x="108" y="128"/>
                    <a:pt x="118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54"/>
            <p:cNvSpPr>
              <a:spLocks noEditPoints="1"/>
            </p:cNvSpPr>
            <p:nvPr/>
          </p:nvSpPr>
          <p:spPr bwMode="auto">
            <a:xfrm>
              <a:off x="2229805" y="4297839"/>
              <a:ext cx="414338" cy="417513"/>
            </a:xfrm>
            <a:custGeom>
              <a:avLst/>
              <a:gdLst>
                <a:gd name="T0" fmla="*/ 12 w 139"/>
                <a:gd name="T1" fmla="*/ 128 h 140"/>
                <a:gd name="T2" fmla="*/ 48 w 139"/>
                <a:gd name="T3" fmla="*/ 49 h 140"/>
                <a:gd name="T4" fmla="*/ 127 w 139"/>
                <a:gd name="T5" fmla="*/ 12 h 140"/>
                <a:gd name="T6" fmla="*/ 91 w 139"/>
                <a:gd name="T7" fmla="*/ 91 h 140"/>
                <a:gd name="T8" fmla="*/ 12 w 139"/>
                <a:gd name="T9" fmla="*/ 128 h 140"/>
                <a:gd name="T10" fmla="*/ 118 w 139"/>
                <a:gd name="T11" fmla="*/ 22 h 140"/>
                <a:gd name="T12" fmla="*/ 52 w 139"/>
                <a:gd name="T13" fmla="*/ 52 h 140"/>
                <a:gd name="T14" fmla="*/ 21 w 139"/>
                <a:gd name="T15" fmla="*/ 119 h 140"/>
                <a:gd name="T16" fmla="*/ 87 w 139"/>
                <a:gd name="T17" fmla="*/ 88 h 140"/>
                <a:gd name="T18" fmla="*/ 118 w 139"/>
                <a:gd name="T19" fmla="*/ 2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40">
                  <a:moveTo>
                    <a:pt x="12" y="128"/>
                  </a:moveTo>
                  <a:cubicBezTo>
                    <a:pt x="0" y="116"/>
                    <a:pt x="16" y="81"/>
                    <a:pt x="48" y="49"/>
                  </a:cubicBezTo>
                  <a:cubicBezTo>
                    <a:pt x="80" y="17"/>
                    <a:pt x="115" y="0"/>
                    <a:pt x="127" y="12"/>
                  </a:cubicBezTo>
                  <a:cubicBezTo>
                    <a:pt x="139" y="24"/>
                    <a:pt x="123" y="59"/>
                    <a:pt x="91" y="91"/>
                  </a:cubicBezTo>
                  <a:cubicBezTo>
                    <a:pt x="59" y="123"/>
                    <a:pt x="23" y="140"/>
                    <a:pt x="12" y="128"/>
                  </a:cubicBezTo>
                  <a:close/>
                  <a:moveTo>
                    <a:pt x="118" y="22"/>
                  </a:moveTo>
                  <a:cubicBezTo>
                    <a:pt x="108" y="12"/>
                    <a:pt x="78" y="25"/>
                    <a:pt x="52" y="52"/>
                  </a:cubicBezTo>
                  <a:cubicBezTo>
                    <a:pt x="25" y="79"/>
                    <a:pt x="11" y="109"/>
                    <a:pt x="21" y="119"/>
                  </a:cubicBezTo>
                  <a:cubicBezTo>
                    <a:pt x="31" y="128"/>
                    <a:pt x="60" y="115"/>
                    <a:pt x="87" y="88"/>
                  </a:cubicBezTo>
                  <a:cubicBezTo>
                    <a:pt x="114" y="61"/>
                    <a:pt x="128" y="31"/>
                    <a:pt x="11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2399667" y="4467702"/>
              <a:ext cx="74613" cy="77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56"/>
            <p:cNvSpPr>
              <a:spLocks noEditPoints="1"/>
            </p:cNvSpPr>
            <p:nvPr/>
          </p:nvSpPr>
          <p:spPr bwMode="auto">
            <a:xfrm>
              <a:off x="1167767" y="2226152"/>
              <a:ext cx="179388" cy="490538"/>
            </a:xfrm>
            <a:custGeom>
              <a:avLst/>
              <a:gdLst>
                <a:gd name="T0" fmla="*/ 30 w 60"/>
                <a:gd name="T1" fmla="*/ 0 h 164"/>
                <a:gd name="T2" fmla="*/ 60 w 60"/>
                <a:gd name="T3" fmla="*/ 82 h 164"/>
                <a:gd name="T4" fmla="*/ 30 w 60"/>
                <a:gd name="T5" fmla="*/ 164 h 164"/>
                <a:gd name="T6" fmla="*/ 0 w 60"/>
                <a:gd name="T7" fmla="*/ 82 h 164"/>
                <a:gd name="T8" fmla="*/ 30 w 60"/>
                <a:gd name="T9" fmla="*/ 0 h 164"/>
                <a:gd name="T10" fmla="*/ 30 w 60"/>
                <a:gd name="T11" fmla="*/ 151 h 164"/>
                <a:gd name="T12" fmla="*/ 55 w 60"/>
                <a:gd name="T13" fmla="*/ 82 h 164"/>
                <a:gd name="T14" fmla="*/ 30 w 60"/>
                <a:gd name="T15" fmla="*/ 13 h 164"/>
                <a:gd name="T16" fmla="*/ 5 w 60"/>
                <a:gd name="T17" fmla="*/ 82 h 164"/>
                <a:gd name="T18" fmla="*/ 30 w 60"/>
                <a:gd name="T19" fmla="*/ 15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64">
                  <a:moveTo>
                    <a:pt x="30" y="0"/>
                  </a:moveTo>
                  <a:cubicBezTo>
                    <a:pt x="46" y="0"/>
                    <a:pt x="60" y="37"/>
                    <a:pt x="60" y="82"/>
                  </a:cubicBezTo>
                  <a:cubicBezTo>
                    <a:pt x="60" y="127"/>
                    <a:pt x="46" y="164"/>
                    <a:pt x="30" y="164"/>
                  </a:cubicBezTo>
                  <a:cubicBezTo>
                    <a:pt x="13" y="164"/>
                    <a:pt x="0" y="127"/>
                    <a:pt x="0" y="82"/>
                  </a:cubicBezTo>
                  <a:cubicBezTo>
                    <a:pt x="0" y="37"/>
                    <a:pt x="13" y="0"/>
                    <a:pt x="30" y="0"/>
                  </a:cubicBezTo>
                  <a:close/>
                  <a:moveTo>
                    <a:pt x="30" y="151"/>
                  </a:moveTo>
                  <a:cubicBezTo>
                    <a:pt x="44" y="151"/>
                    <a:pt x="55" y="120"/>
                    <a:pt x="55" y="82"/>
                  </a:cubicBezTo>
                  <a:cubicBezTo>
                    <a:pt x="55" y="44"/>
                    <a:pt x="44" y="13"/>
                    <a:pt x="30" y="13"/>
                  </a:cubicBezTo>
                  <a:cubicBezTo>
                    <a:pt x="16" y="13"/>
                    <a:pt x="5" y="44"/>
                    <a:pt x="5" y="82"/>
                  </a:cubicBezTo>
                  <a:cubicBezTo>
                    <a:pt x="5" y="120"/>
                    <a:pt x="16" y="151"/>
                    <a:pt x="30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7" name="Freeform 57"/>
            <p:cNvSpPr>
              <a:spLocks noEditPoints="1"/>
            </p:cNvSpPr>
            <p:nvPr/>
          </p:nvSpPr>
          <p:spPr bwMode="auto">
            <a:xfrm>
              <a:off x="1012192" y="2381727"/>
              <a:ext cx="490538" cy="179388"/>
            </a:xfrm>
            <a:custGeom>
              <a:avLst/>
              <a:gdLst>
                <a:gd name="T0" fmla="*/ 0 w 164"/>
                <a:gd name="T1" fmla="*/ 30 h 60"/>
                <a:gd name="T2" fmla="*/ 82 w 164"/>
                <a:gd name="T3" fmla="*/ 0 h 60"/>
                <a:gd name="T4" fmla="*/ 164 w 164"/>
                <a:gd name="T5" fmla="*/ 30 h 60"/>
                <a:gd name="T6" fmla="*/ 82 w 164"/>
                <a:gd name="T7" fmla="*/ 60 h 60"/>
                <a:gd name="T8" fmla="*/ 0 w 164"/>
                <a:gd name="T9" fmla="*/ 30 h 60"/>
                <a:gd name="T10" fmla="*/ 150 w 164"/>
                <a:gd name="T11" fmla="*/ 30 h 60"/>
                <a:gd name="T12" fmla="*/ 82 w 164"/>
                <a:gd name="T13" fmla="*/ 5 h 60"/>
                <a:gd name="T14" fmla="*/ 13 w 164"/>
                <a:gd name="T15" fmla="*/ 30 h 60"/>
                <a:gd name="T16" fmla="*/ 82 w 164"/>
                <a:gd name="T17" fmla="*/ 55 h 60"/>
                <a:gd name="T18" fmla="*/ 150 w 164"/>
                <a:gd name="T1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60">
                  <a:moveTo>
                    <a:pt x="0" y="30"/>
                  </a:moveTo>
                  <a:cubicBezTo>
                    <a:pt x="0" y="13"/>
                    <a:pt x="37" y="0"/>
                    <a:pt x="82" y="0"/>
                  </a:cubicBezTo>
                  <a:cubicBezTo>
                    <a:pt x="127" y="0"/>
                    <a:pt x="164" y="13"/>
                    <a:pt x="164" y="30"/>
                  </a:cubicBezTo>
                  <a:cubicBezTo>
                    <a:pt x="164" y="47"/>
                    <a:pt x="127" y="60"/>
                    <a:pt x="82" y="60"/>
                  </a:cubicBezTo>
                  <a:cubicBezTo>
                    <a:pt x="37" y="60"/>
                    <a:pt x="0" y="47"/>
                    <a:pt x="0" y="30"/>
                  </a:cubicBezTo>
                  <a:close/>
                  <a:moveTo>
                    <a:pt x="150" y="30"/>
                  </a:moveTo>
                  <a:cubicBezTo>
                    <a:pt x="150" y="16"/>
                    <a:pt x="120" y="5"/>
                    <a:pt x="82" y="5"/>
                  </a:cubicBezTo>
                  <a:cubicBezTo>
                    <a:pt x="44" y="5"/>
                    <a:pt x="13" y="16"/>
                    <a:pt x="13" y="30"/>
                  </a:cubicBezTo>
                  <a:cubicBezTo>
                    <a:pt x="13" y="44"/>
                    <a:pt x="44" y="55"/>
                    <a:pt x="82" y="55"/>
                  </a:cubicBezTo>
                  <a:cubicBezTo>
                    <a:pt x="120" y="55"/>
                    <a:pt x="150" y="44"/>
                    <a:pt x="15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8" name="Freeform 58"/>
            <p:cNvSpPr>
              <a:spLocks noEditPoints="1"/>
            </p:cNvSpPr>
            <p:nvPr/>
          </p:nvSpPr>
          <p:spPr bwMode="auto">
            <a:xfrm>
              <a:off x="1048705" y="2262664"/>
              <a:ext cx="414338" cy="417513"/>
            </a:xfrm>
            <a:custGeom>
              <a:avLst/>
              <a:gdLst>
                <a:gd name="T0" fmla="*/ 12 w 139"/>
                <a:gd name="T1" fmla="*/ 12 h 140"/>
                <a:gd name="T2" fmla="*/ 91 w 139"/>
                <a:gd name="T3" fmla="*/ 49 h 140"/>
                <a:gd name="T4" fmla="*/ 128 w 139"/>
                <a:gd name="T5" fmla="*/ 128 h 140"/>
                <a:gd name="T6" fmla="*/ 48 w 139"/>
                <a:gd name="T7" fmla="*/ 91 h 140"/>
                <a:gd name="T8" fmla="*/ 12 w 139"/>
                <a:gd name="T9" fmla="*/ 12 h 140"/>
                <a:gd name="T10" fmla="*/ 118 w 139"/>
                <a:gd name="T11" fmla="*/ 119 h 140"/>
                <a:gd name="T12" fmla="*/ 88 w 139"/>
                <a:gd name="T13" fmla="*/ 52 h 140"/>
                <a:gd name="T14" fmla="*/ 21 w 139"/>
                <a:gd name="T15" fmla="*/ 22 h 140"/>
                <a:gd name="T16" fmla="*/ 52 w 139"/>
                <a:gd name="T17" fmla="*/ 88 h 140"/>
                <a:gd name="T18" fmla="*/ 118 w 139"/>
                <a:gd name="T19" fmla="*/ 11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40">
                  <a:moveTo>
                    <a:pt x="12" y="12"/>
                  </a:moveTo>
                  <a:cubicBezTo>
                    <a:pt x="24" y="0"/>
                    <a:pt x="59" y="17"/>
                    <a:pt x="91" y="49"/>
                  </a:cubicBezTo>
                  <a:cubicBezTo>
                    <a:pt x="123" y="81"/>
                    <a:pt x="139" y="116"/>
                    <a:pt x="128" y="128"/>
                  </a:cubicBezTo>
                  <a:cubicBezTo>
                    <a:pt x="116" y="140"/>
                    <a:pt x="80" y="123"/>
                    <a:pt x="48" y="91"/>
                  </a:cubicBezTo>
                  <a:cubicBezTo>
                    <a:pt x="17" y="59"/>
                    <a:pt x="0" y="24"/>
                    <a:pt x="12" y="12"/>
                  </a:cubicBezTo>
                  <a:close/>
                  <a:moveTo>
                    <a:pt x="118" y="119"/>
                  </a:moveTo>
                  <a:cubicBezTo>
                    <a:pt x="128" y="109"/>
                    <a:pt x="114" y="79"/>
                    <a:pt x="88" y="52"/>
                  </a:cubicBezTo>
                  <a:cubicBezTo>
                    <a:pt x="61" y="25"/>
                    <a:pt x="31" y="12"/>
                    <a:pt x="21" y="22"/>
                  </a:cubicBezTo>
                  <a:cubicBezTo>
                    <a:pt x="12" y="31"/>
                    <a:pt x="25" y="61"/>
                    <a:pt x="52" y="88"/>
                  </a:cubicBezTo>
                  <a:cubicBezTo>
                    <a:pt x="79" y="115"/>
                    <a:pt x="108" y="128"/>
                    <a:pt x="118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9" name="Freeform 59"/>
            <p:cNvSpPr>
              <a:spLocks noEditPoints="1"/>
            </p:cNvSpPr>
            <p:nvPr/>
          </p:nvSpPr>
          <p:spPr bwMode="auto">
            <a:xfrm>
              <a:off x="1048705" y="2262664"/>
              <a:ext cx="414338" cy="417513"/>
            </a:xfrm>
            <a:custGeom>
              <a:avLst/>
              <a:gdLst>
                <a:gd name="T0" fmla="*/ 12 w 139"/>
                <a:gd name="T1" fmla="*/ 128 h 140"/>
                <a:gd name="T2" fmla="*/ 48 w 139"/>
                <a:gd name="T3" fmla="*/ 49 h 140"/>
                <a:gd name="T4" fmla="*/ 128 w 139"/>
                <a:gd name="T5" fmla="*/ 12 h 140"/>
                <a:gd name="T6" fmla="*/ 91 w 139"/>
                <a:gd name="T7" fmla="*/ 91 h 140"/>
                <a:gd name="T8" fmla="*/ 12 w 139"/>
                <a:gd name="T9" fmla="*/ 128 h 140"/>
                <a:gd name="T10" fmla="*/ 118 w 139"/>
                <a:gd name="T11" fmla="*/ 22 h 140"/>
                <a:gd name="T12" fmla="*/ 52 w 139"/>
                <a:gd name="T13" fmla="*/ 52 h 140"/>
                <a:gd name="T14" fmla="*/ 21 w 139"/>
                <a:gd name="T15" fmla="*/ 119 h 140"/>
                <a:gd name="T16" fmla="*/ 88 w 139"/>
                <a:gd name="T17" fmla="*/ 88 h 140"/>
                <a:gd name="T18" fmla="*/ 118 w 139"/>
                <a:gd name="T19" fmla="*/ 2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40">
                  <a:moveTo>
                    <a:pt x="12" y="128"/>
                  </a:moveTo>
                  <a:cubicBezTo>
                    <a:pt x="0" y="116"/>
                    <a:pt x="17" y="81"/>
                    <a:pt x="48" y="49"/>
                  </a:cubicBezTo>
                  <a:cubicBezTo>
                    <a:pt x="80" y="17"/>
                    <a:pt x="116" y="0"/>
                    <a:pt x="128" y="12"/>
                  </a:cubicBezTo>
                  <a:cubicBezTo>
                    <a:pt x="139" y="24"/>
                    <a:pt x="123" y="59"/>
                    <a:pt x="91" y="91"/>
                  </a:cubicBezTo>
                  <a:cubicBezTo>
                    <a:pt x="59" y="123"/>
                    <a:pt x="24" y="140"/>
                    <a:pt x="12" y="128"/>
                  </a:cubicBezTo>
                  <a:close/>
                  <a:moveTo>
                    <a:pt x="118" y="22"/>
                  </a:moveTo>
                  <a:cubicBezTo>
                    <a:pt x="108" y="12"/>
                    <a:pt x="79" y="25"/>
                    <a:pt x="52" y="52"/>
                  </a:cubicBezTo>
                  <a:cubicBezTo>
                    <a:pt x="25" y="79"/>
                    <a:pt x="12" y="109"/>
                    <a:pt x="21" y="119"/>
                  </a:cubicBezTo>
                  <a:cubicBezTo>
                    <a:pt x="31" y="128"/>
                    <a:pt x="61" y="115"/>
                    <a:pt x="88" y="88"/>
                  </a:cubicBezTo>
                  <a:cubicBezTo>
                    <a:pt x="114" y="61"/>
                    <a:pt x="128" y="31"/>
                    <a:pt x="11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218567" y="2432527"/>
              <a:ext cx="74613" cy="77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Freeform 61"/>
            <p:cNvSpPr>
              <a:spLocks noEditPoints="1"/>
            </p:cNvSpPr>
            <p:nvPr/>
          </p:nvSpPr>
          <p:spPr bwMode="auto">
            <a:xfrm>
              <a:off x="1605917" y="3358039"/>
              <a:ext cx="409575" cy="411163"/>
            </a:xfrm>
            <a:custGeom>
              <a:avLst/>
              <a:gdLst>
                <a:gd name="T0" fmla="*/ 44 w 137"/>
                <a:gd name="T1" fmla="*/ 14 h 138"/>
                <a:gd name="T2" fmla="*/ 124 w 137"/>
                <a:gd name="T3" fmla="*/ 44 h 138"/>
                <a:gd name="T4" fmla="*/ 94 w 137"/>
                <a:gd name="T5" fmla="*/ 124 h 138"/>
                <a:gd name="T6" fmla="*/ 14 w 137"/>
                <a:gd name="T7" fmla="*/ 94 h 138"/>
                <a:gd name="T8" fmla="*/ 44 w 137"/>
                <a:gd name="T9" fmla="*/ 14 h 138"/>
                <a:gd name="T10" fmla="*/ 89 w 137"/>
                <a:gd name="T11" fmla="*/ 114 h 138"/>
                <a:gd name="T12" fmla="*/ 113 w 137"/>
                <a:gd name="T13" fmla="*/ 49 h 138"/>
                <a:gd name="T14" fmla="*/ 48 w 137"/>
                <a:gd name="T15" fmla="*/ 24 h 138"/>
                <a:gd name="T16" fmla="*/ 24 w 137"/>
                <a:gd name="T17" fmla="*/ 89 h 138"/>
                <a:gd name="T18" fmla="*/ 89 w 137"/>
                <a:gd name="T19" fmla="*/ 11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138">
                  <a:moveTo>
                    <a:pt x="44" y="14"/>
                  </a:moveTo>
                  <a:cubicBezTo>
                    <a:pt x="74" y="0"/>
                    <a:pt x="110" y="14"/>
                    <a:pt x="124" y="44"/>
                  </a:cubicBezTo>
                  <a:cubicBezTo>
                    <a:pt x="137" y="74"/>
                    <a:pt x="124" y="110"/>
                    <a:pt x="94" y="124"/>
                  </a:cubicBezTo>
                  <a:cubicBezTo>
                    <a:pt x="63" y="138"/>
                    <a:pt x="27" y="124"/>
                    <a:pt x="14" y="94"/>
                  </a:cubicBezTo>
                  <a:cubicBezTo>
                    <a:pt x="0" y="64"/>
                    <a:pt x="13" y="28"/>
                    <a:pt x="44" y="14"/>
                  </a:cubicBezTo>
                  <a:close/>
                  <a:moveTo>
                    <a:pt x="89" y="114"/>
                  </a:moveTo>
                  <a:cubicBezTo>
                    <a:pt x="114" y="103"/>
                    <a:pt x="124" y="73"/>
                    <a:pt x="113" y="49"/>
                  </a:cubicBezTo>
                  <a:cubicBezTo>
                    <a:pt x="102" y="24"/>
                    <a:pt x="73" y="13"/>
                    <a:pt x="48" y="24"/>
                  </a:cubicBezTo>
                  <a:cubicBezTo>
                    <a:pt x="24" y="35"/>
                    <a:pt x="13" y="65"/>
                    <a:pt x="24" y="89"/>
                  </a:cubicBezTo>
                  <a:cubicBezTo>
                    <a:pt x="35" y="114"/>
                    <a:pt x="64" y="125"/>
                    <a:pt x="89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1853567" y="3700939"/>
              <a:ext cx="119063" cy="179388"/>
            </a:xfrm>
            <a:custGeom>
              <a:avLst/>
              <a:gdLst>
                <a:gd name="T0" fmla="*/ 47 w 75"/>
                <a:gd name="T1" fmla="*/ 113 h 113"/>
                <a:gd name="T2" fmla="*/ 75 w 75"/>
                <a:gd name="T3" fmla="*/ 99 h 113"/>
                <a:gd name="T4" fmla="*/ 28 w 75"/>
                <a:gd name="T5" fmla="*/ 0 h 113"/>
                <a:gd name="T6" fmla="*/ 0 w 75"/>
                <a:gd name="T7" fmla="*/ 11 h 113"/>
                <a:gd name="T8" fmla="*/ 47 w 7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3">
                  <a:moveTo>
                    <a:pt x="47" y="113"/>
                  </a:moveTo>
                  <a:lnTo>
                    <a:pt x="75" y="99"/>
                  </a:lnTo>
                  <a:lnTo>
                    <a:pt x="28" y="0"/>
                  </a:lnTo>
                  <a:lnTo>
                    <a:pt x="0" y="11"/>
                  </a:lnTo>
                  <a:lnTo>
                    <a:pt x="47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1871030" y="3751739"/>
              <a:ext cx="158750" cy="238125"/>
            </a:xfrm>
            <a:custGeom>
              <a:avLst/>
              <a:gdLst>
                <a:gd name="T0" fmla="*/ 26 w 53"/>
                <a:gd name="T1" fmla="*/ 71 h 80"/>
                <a:gd name="T2" fmla="*/ 43 w 53"/>
                <a:gd name="T3" fmla="*/ 77 h 80"/>
                <a:gd name="T4" fmla="*/ 43 w 53"/>
                <a:gd name="T5" fmla="*/ 77 h 80"/>
                <a:gd name="T6" fmla="*/ 50 w 53"/>
                <a:gd name="T7" fmla="*/ 60 h 80"/>
                <a:gd name="T8" fmla="*/ 27 w 53"/>
                <a:gd name="T9" fmla="*/ 9 h 80"/>
                <a:gd name="T10" fmla="*/ 10 w 53"/>
                <a:gd name="T11" fmla="*/ 3 h 80"/>
                <a:gd name="T12" fmla="*/ 10 w 53"/>
                <a:gd name="T13" fmla="*/ 3 h 80"/>
                <a:gd name="T14" fmla="*/ 3 w 53"/>
                <a:gd name="T15" fmla="*/ 20 h 80"/>
                <a:gd name="T16" fmla="*/ 26 w 53"/>
                <a:gd name="T17" fmla="*/ 7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80">
                  <a:moveTo>
                    <a:pt x="26" y="71"/>
                  </a:moveTo>
                  <a:cubicBezTo>
                    <a:pt x="29" y="77"/>
                    <a:pt x="37" y="80"/>
                    <a:pt x="43" y="77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50" y="74"/>
                    <a:pt x="53" y="67"/>
                    <a:pt x="50" y="6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4" y="3"/>
                    <a:pt x="16" y="0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3" y="6"/>
                    <a:pt x="0" y="14"/>
                    <a:pt x="3" y="20"/>
                  </a:cubicBezTo>
                  <a:lnTo>
                    <a:pt x="26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3488692" y="3554889"/>
              <a:ext cx="401638" cy="404813"/>
            </a:xfrm>
            <a:custGeom>
              <a:avLst/>
              <a:gdLst>
                <a:gd name="T0" fmla="*/ 105 w 135"/>
                <a:gd name="T1" fmla="*/ 21 h 136"/>
                <a:gd name="T2" fmla="*/ 114 w 135"/>
                <a:gd name="T3" fmla="*/ 106 h 136"/>
                <a:gd name="T4" fmla="*/ 29 w 135"/>
                <a:gd name="T5" fmla="*/ 115 h 136"/>
                <a:gd name="T6" fmla="*/ 21 w 135"/>
                <a:gd name="T7" fmla="*/ 30 h 136"/>
                <a:gd name="T8" fmla="*/ 105 w 135"/>
                <a:gd name="T9" fmla="*/ 21 h 136"/>
                <a:gd name="T10" fmla="*/ 36 w 135"/>
                <a:gd name="T11" fmla="*/ 106 h 136"/>
                <a:gd name="T12" fmla="*/ 106 w 135"/>
                <a:gd name="T13" fmla="*/ 99 h 136"/>
                <a:gd name="T14" fmla="*/ 98 w 135"/>
                <a:gd name="T15" fmla="*/ 30 h 136"/>
                <a:gd name="T16" fmla="*/ 29 w 135"/>
                <a:gd name="T17" fmla="*/ 37 h 136"/>
                <a:gd name="T18" fmla="*/ 36 w 135"/>
                <a:gd name="T19" fmla="*/ 10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" h="136">
                  <a:moveTo>
                    <a:pt x="105" y="21"/>
                  </a:moveTo>
                  <a:cubicBezTo>
                    <a:pt x="131" y="42"/>
                    <a:pt x="135" y="80"/>
                    <a:pt x="114" y="106"/>
                  </a:cubicBezTo>
                  <a:cubicBezTo>
                    <a:pt x="93" y="132"/>
                    <a:pt x="55" y="136"/>
                    <a:pt x="29" y="115"/>
                  </a:cubicBezTo>
                  <a:cubicBezTo>
                    <a:pt x="4" y="94"/>
                    <a:pt x="0" y="56"/>
                    <a:pt x="21" y="30"/>
                  </a:cubicBezTo>
                  <a:cubicBezTo>
                    <a:pt x="42" y="4"/>
                    <a:pt x="80" y="0"/>
                    <a:pt x="105" y="21"/>
                  </a:cubicBezTo>
                  <a:close/>
                  <a:moveTo>
                    <a:pt x="36" y="106"/>
                  </a:moveTo>
                  <a:cubicBezTo>
                    <a:pt x="58" y="123"/>
                    <a:pt x="88" y="120"/>
                    <a:pt x="106" y="99"/>
                  </a:cubicBezTo>
                  <a:cubicBezTo>
                    <a:pt x="123" y="78"/>
                    <a:pt x="119" y="47"/>
                    <a:pt x="98" y="30"/>
                  </a:cubicBezTo>
                  <a:cubicBezTo>
                    <a:pt x="77" y="13"/>
                    <a:pt x="46" y="16"/>
                    <a:pt x="29" y="37"/>
                  </a:cubicBezTo>
                  <a:cubicBezTo>
                    <a:pt x="12" y="58"/>
                    <a:pt x="15" y="89"/>
                    <a:pt x="36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3458530" y="3867627"/>
              <a:ext cx="149225" cy="166688"/>
            </a:xfrm>
            <a:custGeom>
              <a:avLst/>
              <a:gdLst>
                <a:gd name="T0" fmla="*/ 0 w 94"/>
                <a:gd name="T1" fmla="*/ 85 h 105"/>
                <a:gd name="T2" fmla="*/ 24 w 94"/>
                <a:gd name="T3" fmla="*/ 105 h 105"/>
                <a:gd name="T4" fmla="*/ 94 w 94"/>
                <a:gd name="T5" fmla="*/ 19 h 105"/>
                <a:gd name="T6" fmla="*/ 69 w 94"/>
                <a:gd name="T7" fmla="*/ 0 h 105"/>
                <a:gd name="T8" fmla="*/ 0 w 94"/>
                <a:gd name="T9" fmla="*/ 8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05">
                  <a:moveTo>
                    <a:pt x="0" y="85"/>
                  </a:moveTo>
                  <a:lnTo>
                    <a:pt x="24" y="105"/>
                  </a:lnTo>
                  <a:lnTo>
                    <a:pt x="94" y="19"/>
                  </a:lnTo>
                  <a:lnTo>
                    <a:pt x="69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3380742" y="3912077"/>
              <a:ext cx="190500" cy="214313"/>
            </a:xfrm>
            <a:custGeom>
              <a:avLst/>
              <a:gdLst>
                <a:gd name="T0" fmla="*/ 5 w 64"/>
                <a:gd name="T1" fmla="*/ 49 h 72"/>
                <a:gd name="T2" fmla="*/ 6 w 64"/>
                <a:gd name="T3" fmla="*/ 68 h 72"/>
                <a:gd name="T4" fmla="*/ 6 w 64"/>
                <a:gd name="T5" fmla="*/ 68 h 72"/>
                <a:gd name="T6" fmla="*/ 25 w 64"/>
                <a:gd name="T7" fmla="*/ 66 h 72"/>
                <a:gd name="T8" fmla="*/ 60 w 64"/>
                <a:gd name="T9" fmla="*/ 23 h 72"/>
                <a:gd name="T10" fmla="*/ 58 w 64"/>
                <a:gd name="T11" fmla="*/ 4 h 72"/>
                <a:gd name="T12" fmla="*/ 58 w 64"/>
                <a:gd name="T13" fmla="*/ 4 h 72"/>
                <a:gd name="T14" fmla="*/ 40 w 64"/>
                <a:gd name="T15" fmla="*/ 6 h 72"/>
                <a:gd name="T16" fmla="*/ 5 w 64"/>
                <a:gd name="T17" fmla="*/ 4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72">
                  <a:moveTo>
                    <a:pt x="5" y="49"/>
                  </a:moveTo>
                  <a:cubicBezTo>
                    <a:pt x="0" y="55"/>
                    <a:pt x="1" y="63"/>
                    <a:pt x="6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12" y="72"/>
                    <a:pt x="20" y="71"/>
                    <a:pt x="25" y="66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4" y="17"/>
                    <a:pt x="63" y="9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2" y="0"/>
                    <a:pt x="44" y="1"/>
                    <a:pt x="40" y="6"/>
                  </a:cubicBezTo>
                  <a:lnTo>
                    <a:pt x="5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7" name="Freeform 67"/>
            <p:cNvSpPr>
              <a:spLocks noEditPoints="1"/>
            </p:cNvSpPr>
            <p:nvPr/>
          </p:nvSpPr>
          <p:spPr bwMode="auto">
            <a:xfrm>
              <a:off x="1439230" y="2632552"/>
              <a:ext cx="325438" cy="623888"/>
            </a:xfrm>
            <a:custGeom>
              <a:avLst/>
              <a:gdLst>
                <a:gd name="T0" fmla="*/ 205 w 205"/>
                <a:gd name="T1" fmla="*/ 0 h 393"/>
                <a:gd name="T2" fmla="*/ 205 w 205"/>
                <a:gd name="T3" fmla="*/ 393 h 393"/>
                <a:gd name="T4" fmla="*/ 0 w 205"/>
                <a:gd name="T5" fmla="*/ 393 h 393"/>
                <a:gd name="T6" fmla="*/ 205 w 205"/>
                <a:gd name="T7" fmla="*/ 0 h 393"/>
                <a:gd name="T8" fmla="*/ 175 w 205"/>
                <a:gd name="T9" fmla="*/ 152 h 393"/>
                <a:gd name="T10" fmla="*/ 68 w 205"/>
                <a:gd name="T11" fmla="*/ 340 h 393"/>
                <a:gd name="T12" fmla="*/ 175 w 205"/>
                <a:gd name="T13" fmla="*/ 340 h 393"/>
                <a:gd name="T14" fmla="*/ 175 w 205"/>
                <a:gd name="T15" fmla="*/ 152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5" h="393">
                  <a:moveTo>
                    <a:pt x="205" y="0"/>
                  </a:moveTo>
                  <a:lnTo>
                    <a:pt x="205" y="393"/>
                  </a:lnTo>
                  <a:lnTo>
                    <a:pt x="0" y="393"/>
                  </a:lnTo>
                  <a:lnTo>
                    <a:pt x="205" y="0"/>
                  </a:lnTo>
                  <a:close/>
                  <a:moveTo>
                    <a:pt x="175" y="152"/>
                  </a:moveTo>
                  <a:lnTo>
                    <a:pt x="68" y="340"/>
                  </a:lnTo>
                  <a:lnTo>
                    <a:pt x="175" y="340"/>
                  </a:lnTo>
                  <a:lnTo>
                    <a:pt x="175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8" name="Rectangle 68"/>
            <p:cNvSpPr>
              <a:spLocks noChangeArrowheads="1"/>
            </p:cNvSpPr>
            <p:nvPr/>
          </p:nvSpPr>
          <p:spPr bwMode="auto">
            <a:xfrm>
              <a:off x="1847217" y="2645252"/>
              <a:ext cx="84138" cy="6111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9" name="Freeform 69"/>
            <p:cNvSpPr>
              <a:spLocks noEditPoints="1"/>
            </p:cNvSpPr>
            <p:nvPr/>
          </p:nvSpPr>
          <p:spPr bwMode="auto">
            <a:xfrm>
              <a:off x="2858455" y="4478814"/>
              <a:ext cx="388938" cy="173038"/>
            </a:xfrm>
            <a:custGeom>
              <a:avLst/>
              <a:gdLst>
                <a:gd name="T0" fmla="*/ 245 w 245"/>
                <a:gd name="T1" fmla="*/ 0 h 109"/>
                <a:gd name="T2" fmla="*/ 57 w 245"/>
                <a:gd name="T3" fmla="*/ 109 h 109"/>
                <a:gd name="T4" fmla="*/ 0 w 245"/>
                <a:gd name="T5" fmla="*/ 10 h 109"/>
                <a:gd name="T6" fmla="*/ 245 w 245"/>
                <a:gd name="T7" fmla="*/ 0 h 109"/>
                <a:gd name="T8" fmla="*/ 164 w 245"/>
                <a:gd name="T9" fmla="*/ 28 h 109"/>
                <a:gd name="T10" fmla="*/ 44 w 245"/>
                <a:gd name="T11" fmla="*/ 28 h 109"/>
                <a:gd name="T12" fmla="*/ 74 w 245"/>
                <a:gd name="T13" fmla="*/ 79 h 109"/>
                <a:gd name="T14" fmla="*/ 164 w 245"/>
                <a:gd name="T15" fmla="*/ 2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109">
                  <a:moveTo>
                    <a:pt x="245" y="0"/>
                  </a:moveTo>
                  <a:lnTo>
                    <a:pt x="57" y="109"/>
                  </a:lnTo>
                  <a:lnTo>
                    <a:pt x="0" y="10"/>
                  </a:lnTo>
                  <a:lnTo>
                    <a:pt x="245" y="0"/>
                  </a:lnTo>
                  <a:close/>
                  <a:moveTo>
                    <a:pt x="164" y="28"/>
                  </a:moveTo>
                  <a:lnTo>
                    <a:pt x="44" y="28"/>
                  </a:lnTo>
                  <a:lnTo>
                    <a:pt x="74" y="79"/>
                  </a:lnTo>
                  <a:lnTo>
                    <a:pt x="16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2972755" y="4523264"/>
              <a:ext cx="315913" cy="209550"/>
            </a:xfrm>
            <a:custGeom>
              <a:avLst/>
              <a:gdLst>
                <a:gd name="T0" fmla="*/ 0 w 199"/>
                <a:gd name="T1" fmla="*/ 106 h 132"/>
                <a:gd name="T2" fmla="*/ 15 w 199"/>
                <a:gd name="T3" fmla="*/ 132 h 132"/>
                <a:gd name="T4" fmla="*/ 199 w 199"/>
                <a:gd name="T5" fmla="*/ 25 h 132"/>
                <a:gd name="T6" fmla="*/ 184 w 199"/>
                <a:gd name="T7" fmla="*/ 0 h 132"/>
                <a:gd name="T8" fmla="*/ 0 w 199"/>
                <a:gd name="T9" fmla="*/ 10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132">
                  <a:moveTo>
                    <a:pt x="0" y="106"/>
                  </a:moveTo>
                  <a:lnTo>
                    <a:pt x="15" y="132"/>
                  </a:lnTo>
                  <a:lnTo>
                    <a:pt x="199" y="25"/>
                  </a:lnTo>
                  <a:lnTo>
                    <a:pt x="184" y="0"/>
                  </a:lnTo>
                  <a:lnTo>
                    <a:pt x="0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2101217" y="1316514"/>
              <a:ext cx="277813" cy="254000"/>
            </a:xfrm>
            <a:custGeom>
              <a:avLst/>
              <a:gdLst>
                <a:gd name="T0" fmla="*/ 48 w 93"/>
                <a:gd name="T1" fmla="*/ 85 h 85"/>
                <a:gd name="T2" fmla="*/ 93 w 93"/>
                <a:gd name="T3" fmla="*/ 85 h 85"/>
                <a:gd name="T4" fmla="*/ 93 w 93"/>
                <a:gd name="T5" fmla="*/ 17 h 85"/>
                <a:gd name="T6" fmla="*/ 47 w 93"/>
                <a:gd name="T7" fmla="*/ 17 h 85"/>
                <a:gd name="T8" fmla="*/ 0 w 93"/>
                <a:gd name="T9" fmla="*/ 17 h 85"/>
                <a:gd name="T10" fmla="*/ 0 w 93"/>
                <a:gd name="T11" fmla="*/ 85 h 85"/>
                <a:gd name="T12" fmla="*/ 48 w 93"/>
                <a:gd name="T1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5">
                  <a:moveTo>
                    <a:pt x="48" y="85"/>
                  </a:moveTo>
                  <a:cubicBezTo>
                    <a:pt x="48" y="85"/>
                    <a:pt x="64" y="69"/>
                    <a:pt x="93" y="85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7"/>
                    <a:pt x="63" y="0"/>
                    <a:pt x="47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5"/>
                    <a:pt x="0" y="85"/>
                    <a:pt x="0" y="85"/>
                  </a:cubicBezTo>
                  <a:lnTo>
                    <a:pt x="48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1898017" y="2259489"/>
              <a:ext cx="274638" cy="257175"/>
            </a:xfrm>
            <a:custGeom>
              <a:avLst/>
              <a:gdLst>
                <a:gd name="T0" fmla="*/ 47 w 92"/>
                <a:gd name="T1" fmla="*/ 86 h 86"/>
                <a:gd name="T2" fmla="*/ 92 w 92"/>
                <a:gd name="T3" fmla="*/ 85 h 86"/>
                <a:gd name="T4" fmla="*/ 92 w 92"/>
                <a:gd name="T5" fmla="*/ 17 h 86"/>
                <a:gd name="T6" fmla="*/ 46 w 92"/>
                <a:gd name="T7" fmla="*/ 17 h 86"/>
                <a:gd name="T8" fmla="*/ 0 w 92"/>
                <a:gd name="T9" fmla="*/ 17 h 86"/>
                <a:gd name="T10" fmla="*/ 0 w 92"/>
                <a:gd name="T11" fmla="*/ 85 h 86"/>
                <a:gd name="T12" fmla="*/ 47 w 92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6">
                  <a:moveTo>
                    <a:pt x="47" y="86"/>
                  </a:moveTo>
                  <a:cubicBezTo>
                    <a:pt x="47" y="86"/>
                    <a:pt x="63" y="70"/>
                    <a:pt x="92" y="8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7"/>
                    <a:pt x="62" y="0"/>
                    <a:pt x="4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5"/>
                    <a:pt x="0" y="85"/>
                    <a:pt x="0" y="85"/>
                  </a:cubicBezTo>
                  <a:lnTo>
                    <a:pt x="47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73"/>
            <p:cNvSpPr/>
            <p:nvPr/>
          </p:nvSpPr>
          <p:spPr bwMode="auto">
            <a:xfrm>
              <a:off x="3715705" y="2686527"/>
              <a:ext cx="342900" cy="330200"/>
            </a:xfrm>
            <a:custGeom>
              <a:avLst/>
              <a:gdLst>
                <a:gd name="T0" fmla="*/ 37 w 115"/>
                <a:gd name="T1" fmla="*/ 83 h 111"/>
                <a:gd name="T2" fmla="*/ 73 w 115"/>
                <a:gd name="T3" fmla="*/ 111 h 111"/>
                <a:gd name="T4" fmla="*/ 115 w 115"/>
                <a:gd name="T5" fmla="*/ 58 h 111"/>
                <a:gd name="T6" fmla="*/ 79 w 115"/>
                <a:gd name="T7" fmla="*/ 29 h 111"/>
                <a:gd name="T8" fmla="*/ 43 w 115"/>
                <a:gd name="T9" fmla="*/ 0 h 111"/>
                <a:gd name="T10" fmla="*/ 0 w 115"/>
                <a:gd name="T11" fmla="*/ 53 h 111"/>
                <a:gd name="T12" fmla="*/ 37 w 115"/>
                <a:gd name="T13" fmla="*/ 8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11">
                  <a:moveTo>
                    <a:pt x="37" y="83"/>
                  </a:moveTo>
                  <a:cubicBezTo>
                    <a:pt x="37" y="83"/>
                    <a:pt x="59" y="81"/>
                    <a:pt x="73" y="111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02" y="26"/>
                    <a:pt x="79" y="2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53"/>
                    <a:pt x="0" y="53"/>
                    <a:pt x="0" y="53"/>
                  </a:cubicBezTo>
                  <a:lnTo>
                    <a:pt x="37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74"/>
            <p:cNvSpPr/>
            <p:nvPr/>
          </p:nvSpPr>
          <p:spPr bwMode="auto">
            <a:xfrm>
              <a:off x="2528255" y="3959702"/>
              <a:ext cx="277813" cy="257175"/>
            </a:xfrm>
            <a:custGeom>
              <a:avLst/>
              <a:gdLst>
                <a:gd name="T0" fmla="*/ 48 w 93"/>
                <a:gd name="T1" fmla="*/ 86 h 86"/>
                <a:gd name="T2" fmla="*/ 93 w 93"/>
                <a:gd name="T3" fmla="*/ 86 h 86"/>
                <a:gd name="T4" fmla="*/ 93 w 93"/>
                <a:gd name="T5" fmla="*/ 18 h 86"/>
                <a:gd name="T6" fmla="*/ 46 w 93"/>
                <a:gd name="T7" fmla="*/ 18 h 86"/>
                <a:gd name="T8" fmla="*/ 0 w 93"/>
                <a:gd name="T9" fmla="*/ 18 h 86"/>
                <a:gd name="T10" fmla="*/ 0 w 93"/>
                <a:gd name="T11" fmla="*/ 86 h 86"/>
                <a:gd name="T12" fmla="*/ 48 w 93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6">
                  <a:moveTo>
                    <a:pt x="48" y="86"/>
                  </a:moveTo>
                  <a:cubicBezTo>
                    <a:pt x="48" y="86"/>
                    <a:pt x="64" y="70"/>
                    <a:pt x="93" y="86"/>
                  </a:cubicBezTo>
                  <a:cubicBezTo>
                    <a:pt x="93" y="18"/>
                    <a:pt x="93" y="18"/>
                    <a:pt x="93" y="18"/>
                  </a:cubicBezTo>
                  <a:cubicBezTo>
                    <a:pt x="93" y="18"/>
                    <a:pt x="63" y="0"/>
                    <a:pt x="46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4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3472817" y="1797527"/>
              <a:ext cx="93663" cy="20638"/>
            </a:xfrm>
            <a:custGeom>
              <a:avLst/>
              <a:gdLst>
                <a:gd name="T0" fmla="*/ 0 w 31"/>
                <a:gd name="T1" fmla="*/ 4 h 7"/>
                <a:gd name="T2" fmla="*/ 5 w 31"/>
                <a:gd name="T3" fmla="*/ 7 h 7"/>
                <a:gd name="T4" fmla="*/ 26 w 31"/>
                <a:gd name="T5" fmla="*/ 7 h 7"/>
                <a:gd name="T6" fmla="*/ 31 w 31"/>
                <a:gd name="T7" fmla="*/ 4 h 7"/>
                <a:gd name="T8" fmla="*/ 31 w 31"/>
                <a:gd name="T9" fmla="*/ 4 h 7"/>
                <a:gd name="T10" fmla="*/ 26 w 31"/>
                <a:gd name="T11" fmla="*/ 0 h 7"/>
                <a:gd name="T12" fmla="*/ 5 w 31"/>
                <a:gd name="T13" fmla="*/ 0 h 7"/>
                <a:gd name="T14" fmla="*/ 0 w 31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7">
                  <a:moveTo>
                    <a:pt x="0" y="4"/>
                  </a:moveTo>
                  <a:cubicBezTo>
                    <a:pt x="0" y="6"/>
                    <a:pt x="2" y="7"/>
                    <a:pt x="5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9" y="7"/>
                    <a:pt x="31" y="6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1"/>
                    <a:pt x="29" y="0"/>
                    <a:pt x="2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3472817" y="1821339"/>
              <a:ext cx="93663" cy="20638"/>
            </a:xfrm>
            <a:custGeom>
              <a:avLst/>
              <a:gdLst>
                <a:gd name="T0" fmla="*/ 0 w 31"/>
                <a:gd name="T1" fmla="*/ 4 h 7"/>
                <a:gd name="T2" fmla="*/ 5 w 31"/>
                <a:gd name="T3" fmla="*/ 7 h 7"/>
                <a:gd name="T4" fmla="*/ 26 w 31"/>
                <a:gd name="T5" fmla="*/ 7 h 7"/>
                <a:gd name="T6" fmla="*/ 31 w 31"/>
                <a:gd name="T7" fmla="*/ 4 h 7"/>
                <a:gd name="T8" fmla="*/ 31 w 31"/>
                <a:gd name="T9" fmla="*/ 4 h 7"/>
                <a:gd name="T10" fmla="*/ 26 w 31"/>
                <a:gd name="T11" fmla="*/ 0 h 7"/>
                <a:gd name="T12" fmla="*/ 5 w 31"/>
                <a:gd name="T13" fmla="*/ 0 h 7"/>
                <a:gd name="T14" fmla="*/ 0 w 31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7">
                  <a:moveTo>
                    <a:pt x="0" y="4"/>
                  </a:moveTo>
                  <a:cubicBezTo>
                    <a:pt x="0" y="6"/>
                    <a:pt x="2" y="7"/>
                    <a:pt x="5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9" y="7"/>
                    <a:pt x="31" y="6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1"/>
                    <a:pt x="29" y="0"/>
                    <a:pt x="2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77"/>
            <p:cNvSpPr/>
            <p:nvPr/>
          </p:nvSpPr>
          <p:spPr bwMode="auto">
            <a:xfrm>
              <a:off x="3491867" y="1845152"/>
              <a:ext cx="55563" cy="20638"/>
            </a:xfrm>
            <a:custGeom>
              <a:avLst/>
              <a:gdLst>
                <a:gd name="T0" fmla="*/ 0 w 19"/>
                <a:gd name="T1" fmla="*/ 4 h 7"/>
                <a:gd name="T2" fmla="*/ 3 w 19"/>
                <a:gd name="T3" fmla="*/ 7 h 7"/>
                <a:gd name="T4" fmla="*/ 16 w 19"/>
                <a:gd name="T5" fmla="*/ 7 h 7"/>
                <a:gd name="T6" fmla="*/ 19 w 19"/>
                <a:gd name="T7" fmla="*/ 4 h 7"/>
                <a:gd name="T8" fmla="*/ 19 w 19"/>
                <a:gd name="T9" fmla="*/ 4 h 7"/>
                <a:gd name="T10" fmla="*/ 16 w 19"/>
                <a:gd name="T11" fmla="*/ 0 h 7"/>
                <a:gd name="T12" fmla="*/ 3 w 19"/>
                <a:gd name="T13" fmla="*/ 0 h 7"/>
                <a:gd name="T14" fmla="*/ 0 w 19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7">
                  <a:moveTo>
                    <a:pt x="0" y="4"/>
                  </a:moveTo>
                  <a:cubicBezTo>
                    <a:pt x="0" y="6"/>
                    <a:pt x="2" y="7"/>
                    <a:pt x="3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8" y="7"/>
                    <a:pt x="19" y="6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1"/>
                    <a:pt x="18" y="0"/>
                    <a:pt x="1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8" name="Freeform 78"/>
            <p:cNvSpPr>
              <a:spLocks noEditPoints="1"/>
            </p:cNvSpPr>
            <p:nvPr/>
          </p:nvSpPr>
          <p:spPr bwMode="auto">
            <a:xfrm>
              <a:off x="3323592" y="1438752"/>
              <a:ext cx="396875" cy="352425"/>
            </a:xfrm>
            <a:custGeom>
              <a:avLst/>
              <a:gdLst>
                <a:gd name="T0" fmla="*/ 65 w 133"/>
                <a:gd name="T1" fmla="*/ 0 h 118"/>
                <a:gd name="T2" fmla="*/ 65 w 133"/>
                <a:gd name="T3" fmla="*/ 0 h 118"/>
                <a:gd name="T4" fmla="*/ 66 w 133"/>
                <a:gd name="T5" fmla="*/ 0 h 118"/>
                <a:gd name="T6" fmla="*/ 68 w 133"/>
                <a:gd name="T7" fmla="*/ 0 h 118"/>
                <a:gd name="T8" fmla="*/ 68 w 133"/>
                <a:gd name="T9" fmla="*/ 0 h 118"/>
                <a:gd name="T10" fmla="*/ 99 w 133"/>
                <a:gd name="T11" fmla="*/ 82 h 118"/>
                <a:gd name="T12" fmla="*/ 82 w 133"/>
                <a:gd name="T13" fmla="*/ 118 h 118"/>
                <a:gd name="T14" fmla="*/ 66 w 133"/>
                <a:gd name="T15" fmla="*/ 118 h 118"/>
                <a:gd name="T16" fmla="*/ 64 w 133"/>
                <a:gd name="T17" fmla="*/ 118 h 118"/>
                <a:gd name="T18" fmla="*/ 49 w 133"/>
                <a:gd name="T19" fmla="*/ 118 h 118"/>
                <a:gd name="T20" fmla="*/ 33 w 133"/>
                <a:gd name="T21" fmla="*/ 82 h 118"/>
                <a:gd name="T22" fmla="*/ 65 w 133"/>
                <a:gd name="T23" fmla="*/ 0 h 118"/>
                <a:gd name="T24" fmla="*/ 33 w 133"/>
                <a:gd name="T25" fmla="*/ 60 h 118"/>
                <a:gd name="T26" fmla="*/ 52 w 133"/>
                <a:gd name="T27" fmla="*/ 13 h 118"/>
                <a:gd name="T28" fmla="*/ 33 w 133"/>
                <a:gd name="T29" fmla="*/ 6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118">
                  <a:moveTo>
                    <a:pt x="65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6" y="0"/>
                    <a:pt x="66" y="0"/>
                  </a:cubicBezTo>
                  <a:cubicBezTo>
                    <a:pt x="67" y="0"/>
                    <a:pt x="65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33" y="1"/>
                    <a:pt x="117" y="66"/>
                    <a:pt x="99" y="82"/>
                  </a:cubicBezTo>
                  <a:cubicBezTo>
                    <a:pt x="81" y="98"/>
                    <a:pt x="82" y="118"/>
                    <a:pt x="82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8"/>
                    <a:pt x="64" y="118"/>
                    <a:pt x="64" y="118"/>
                  </a:cubicBezTo>
                  <a:cubicBezTo>
                    <a:pt x="49" y="118"/>
                    <a:pt x="49" y="118"/>
                    <a:pt x="49" y="118"/>
                  </a:cubicBezTo>
                  <a:cubicBezTo>
                    <a:pt x="49" y="118"/>
                    <a:pt x="51" y="98"/>
                    <a:pt x="33" y="82"/>
                  </a:cubicBezTo>
                  <a:cubicBezTo>
                    <a:pt x="15" y="66"/>
                    <a:pt x="0" y="1"/>
                    <a:pt x="65" y="0"/>
                  </a:cubicBezTo>
                  <a:close/>
                  <a:moveTo>
                    <a:pt x="33" y="60"/>
                  </a:moveTo>
                  <a:cubicBezTo>
                    <a:pt x="22" y="29"/>
                    <a:pt x="52" y="13"/>
                    <a:pt x="52" y="13"/>
                  </a:cubicBezTo>
                  <a:cubicBezTo>
                    <a:pt x="8" y="20"/>
                    <a:pt x="33" y="60"/>
                    <a:pt x="33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79"/>
            <p:cNvSpPr/>
            <p:nvPr/>
          </p:nvSpPr>
          <p:spPr bwMode="auto">
            <a:xfrm>
              <a:off x="1609092" y="2086452"/>
              <a:ext cx="95250" cy="20638"/>
            </a:xfrm>
            <a:custGeom>
              <a:avLst/>
              <a:gdLst>
                <a:gd name="T0" fmla="*/ 0 w 32"/>
                <a:gd name="T1" fmla="*/ 3 h 7"/>
                <a:gd name="T2" fmla="*/ 6 w 32"/>
                <a:gd name="T3" fmla="*/ 7 h 7"/>
                <a:gd name="T4" fmla="*/ 27 w 32"/>
                <a:gd name="T5" fmla="*/ 7 h 7"/>
                <a:gd name="T6" fmla="*/ 32 w 32"/>
                <a:gd name="T7" fmla="*/ 3 h 7"/>
                <a:gd name="T8" fmla="*/ 32 w 32"/>
                <a:gd name="T9" fmla="*/ 3 h 7"/>
                <a:gd name="T10" fmla="*/ 27 w 32"/>
                <a:gd name="T11" fmla="*/ 0 h 7"/>
                <a:gd name="T12" fmla="*/ 6 w 32"/>
                <a:gd name="T13" fmla="*/ 0 h 7"/>
                <a:gd name="T14" fmla="*/ 0 w 32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7">
                  <a:moveTo>
                    <a:pt x="0" y="3"/>
                  </a:moveTo>
                  <a:cubicBezTo>
                    <a:pt x="0" y="5"/>
                    <a:pt x="3" y="7"/>
                    <a:pt x="6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9" y="7"/>
                    <a:pt x="32" y="5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80"/>
            <p:cNvSpPr/>
            <p:nvPr/>
          </p:nvSpPr>
          <p:spPr bwMode="auto">
            <a:xfrm>
              <a:off x="1609092" y="2110264"/>
              <a:ext cx="95250" cy="20638"/>
            </a:xfrm>
            <a:custGeom>
              <a:avLst/>
              <a:gdLst>
                <a:gd name="T0" fmla="*/ 0 w 32"/>
                <a:gd name="T1" fmla="*/ 3 h 7"/>
                <a:gd name="T2" fmla="*/ 6 w 32"/>
                <a:gd name="T3" fmla="*/ 7 h 7"/>
                <a:gd name="T4" fmla="*/ 27 w 32"/>
                <a:gd name="T5" fmla="*/ 7 h 7"/>
                <a:gd name="T6" fmla="*/ 32 w 32"/>
                <a:gd name="T7" fmla="*/ 3 h 7"/>
                <a:gd name="T8" fmla="*/ 32 w 32"/>
                <a:gd name="T9" fmla="*/ 3 h 7"/>
                <a:gd name="T10" fmla="*/ 27 w 32"/>
                <a:gd name="T11" fmla="*/ 0 h 7"/>
                <a:gd name="T12" fmla="*/ 6 w 32"/>
                <a:gd name="T13" fmla="*/ 0 h 7"/>
                <a:gd name="T14" fmla="*/ 0 w 32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7">
                  <a:moveTo>
                    <a:pt x="0" y="3"/>
                  </a:moveTo>
                  <a:cubicBezTo>
                    <a:pt x="0" y="5"/>
                    <a:pt x="3" y="7"/>
                    <a:pt x="6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9" y="7"/>
                    <a:pt x="32" y="5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81"/>
            <p:cNvSpPr/>
            <p:nvPr/>
          </p:nvSpPr>
          <p:spPr bwMode="auto">
            <a:xfrm>
              <a:off x="1629730" y="2134077"/>
              <a:ext cx="57150" cy="20638"/>
            </a:xfrm>
            <a:custGeom>
              <a:avLst/>
              <a:gdLst>
                <a:gd name="T0" fmla="*/ 0 w 19"/>
                <a:gd name="T1" fmla="*/ 3 h 7"/>
                <a:gd name="T2" fmla="*/ 3 w 19"/>
                <a:gd name="T3" fmla="*/ 7 h 7"/>
                <a:gd name="T4" fmla="*/ 15 w 19"/>
                <a:gd name="T5" fmla="*/ 7 h 7"/>
                <a:gd name="T6" fmla="*/ 19 w 19"/>
                <a:gd name="T7" fmla="*/ 3 h 7"/>
                <a:gd name="T8" fmla="*/ 19 w 19"/>
                <a:gd name="T9" fmla="*/ 3 h 7"/>
                <a:gd name="T10" fmla="*/ 15 w 19"/>
                <a:gd name="T11" fmla="*/ 0 h 7"/>
                <a:gd name="T12" fmla="*/ 3 w 19"/>
                <a:gd name="T13" fmla="*/ 0 h 7"/>
                <a:gd name="T14" fmla="*/ 0 w 19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7">
                  <a:moveTo>
                    <a:pt x="0" y="3"/>
                  </a:moveTo>
                  <a:cubicBezTo>
                    <a:pt x="0" y="5"/>
                    <a:pt x="1" y="7"/>
                    <a:pt x="3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7"/>
                    <a:pt x="19" y="5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1"/>
                    <a:pt x="17" y="0"/>
                    <a:pt x="1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82"/>
            <p:cNvSpPr>
              <a:spLocks noEditPoints="1"/>
            </p:cNvSpPr>
            <p:nvPr/>
          </p:nvSpPr>
          <p:spPr bwMode="auto">
            <a:xfrm>
              <a:off x="1459867" y="1726089"/>
              <a:ext cx="396875" cy="354013"/>
            </a:xfrm>
            <a:custGeom>
              <a:avLst/>
              <a:gdLst>
                <a:gd name="T0" fmla="*/ 66 w 133"/>
                <a:gd name="T1" fmla="*/ 0 h 119"/>
                <a:gd name="T2" fmla="*/ 66 w 133"/>
                <a:gd name="T3" fmla="*/ 0 h 119"/>
                <a:gd name="T4" fmla="*/ 67 w 133"/>
                <a:gd name="T5" fmla="*/ 0 h 119"/>
                <a:gd name="T6" fmla="*/ 68 w 133"/>
                <a:gd name="T7" fmla="*/ 0 h 119"/>
                <a:gd name="T8" fmla="*/ 68 w 133"/>
                <a:gd name="T9" fmla="*/ 0 h 119"/>
                <a:gd name="T10" fmla="*/ 100 w 133"/>
                <a:gd name="T11" fmla="*/ 83 h 119"/>
                <a:gd name="T12" fmla="*/ 82 w 133"/>
                <a:gd name="T13" fmla="*/ 119 h 119"/>
                <a:gd name="T14" fmla="*/ 67 w 133"/>
                <a:gd name="T15" fmla="*/ 119 h 119"/>
                <a:gd name="T16" fmla="*/ 64 w 133"/>
                <a:gd name="T17" fmla="*/ 119 h 119"/>
                <a:gd name="T18" fmla="*/ 50 w 133"/>
                <a:gd name="T19" fmla="*/ 119 h 119"/>
                <a:gd name="T20" fmla="*/ 33 w 133"/>
                <a:gd name="T21" fmla="*/ 83 h 119"/>
                <a:gd name="T22" fmla="*/ 66 w 133"/>
                <a:gd name="T23" fmla="*/ 0 h 119"/>
                <a:gd name="T24" fmla="*/ 34 w 133"/>
                <a:gd name="T25" fmla="*/ 61 h 119"/>
                <a:gd name="T26" fmla="*/ 53 w 133"/>
                <a:gd name="T27" fmla="*/ 13 h 119"/>
                <a:gd name="T28" fmla="*/ 34 w 133"/>
                <a:gd name="T29" fmla="*/ 6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119">
                  <a:moveTo>
                    <a:pt x="66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7" y="0"/>
                  </a:cubicBezTo>
                  <a:cubicBezTo>
                    <a:pt x="67" y="0"/>
                    <a:pt x="66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33" y="2"/>
                    <a:pt x="117" y="67"/>
                    <a:pt x="100" y="83"/>
                  </a:cubicBezTo>
                  <a:cubicBezTo>
                    <a:pt x="82" y="99"/>
                    <a:pt x="82" y="119"/>
                    <a:pt x="82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4" y="119"/>
                    <a:pt x="64" y="119"/>
                    <a:pt x="64" y="119"/>
                  </a:cubicBezTo>
                  <a:cubicBezTo>
                    <a:pt x="50" y="119"/>
                    <a:pt x="50" y="119"/>
                    <a:pt x="50" y="119"/>
                  </a:cubicBezTo>
                  <a:cubicBezTo>
                    <a:pt x="50" y="119"/>
                    <a:pt x="51" y="99"/>
                    <a:pt x="33" y="83"/>
                  </a:cubicBezTo>
                  <a:cubicBezTo>
                    <a:pt x="16" y="67"/>
                    <a:pt x="0" y="2"/>
                    <a:pt x="66" y="0"/>
                  </a:cubicBezTo>
                  <a:close/>
                  <a:moveTo>
                    <a:pt x="34" y="61"/>
                  </a:moveTo>
                  <a:cubicBezTo>
                    <a:pt x="23" y="30"/>
                    <a:pt x="53" y="13"/>
                    <a:pt x="53" y="13"/>
                  </a:cubicBezTo>
                  <a:cubicBezTo>
                    <a:pt x="8" y="21"/>
                    <a:pt x="34" y="61"/>
                    <a:pt x="3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83"/>
            <p:cNvSpPr/>
            <p:nvPr/>
          </p:nvSpPr>
          <p:spPr bwMode="auto">
            <a:xfrm>
              <a:off x="4001455" y="4210527"/>
              <a:ext cx="92075" cy="23813"/>
            </a:xfrm>
            <a:custGeom>
              <a:avLst/>
              <a:gdLst>
                <a:gd name="T0" fmla="*/ 0 w 31"/>
                <a:gd name="T1" fmla="*/ 4 h 8"/>
                <a:gd name="T2" fmla="*/ 5 w 31"/>
                <a:gd name="T3" fmla="*/ 8 h 8"/>
                <a:gd name="T4" fmla="*/ 26 w 31"/>
                <a:gd name="T5" fmla="*/ 8 h 8"/>
                <a:gd name="T6" fmla="*/ 31 w 31"/>
                <a:gd name="T7" fmla="*/ 4 h 8"/>
                <a:gd name="T8" fmla="*/ 31 w 31"/>
                <a:gd name="T9" fmla="*/ 4 h 8"/>
                <a:gd name="T10" fmla="*/ 26 w 31"/>
                <a:gd name="T11" fmla="*/ 0 h 8"/>
                <a:gd name="T12" fmla="*/ 5 w 31"/>
                <a:gd name="T13" fmla="*/ 0 h 8"/>
                <a:gd name="T14" fmla="*/ 0 w 31"/>
                <a:gd name="T1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8">
                  <a:moveTo>
                    <a:pt x="0" y="4"/>
                  </a:moveTo>
                  <a:cubicBezTo>
                    <a:pt x="0" y="6"/>
                    <a:pt x="2" y="8"/>
                    <a:pt x="5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9" y="8"/>
                    <a:pt x="31" y="6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2"/>
                    <a:pt x="29" y="0"/>
                    <a:pt x="2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4" name="Freeform 84"/>
            <p:cNvSpPr/>
            <p:nvPr/>
          </p:nvSpPr>
          <p:spPr bwMode="auto">
            <a:xfrm>
              <a:off x="4001455" y="4234339"/>
              <a:ext cx="92075" cy="23813"/>
            </a:xfrm>
            <a:custGeom>
              <a:avLst/>
              <a:gdLst>
                <a:gd name="T0" fmla="*/ 0 w 31"/>
                <a:gd name="T1" fmla="*/ 4 h 8"/>
                <a:gd name="T2" fmla="*/ 5 w 31"/>
                <a:gd name="T3" fmla="*/ 8 h 8"/>
                <a:gd name="T4" fmla="*/ 26 w 31"/>
                <a:gd name="T5" fmla="*/ 8 h 8"/>
                <a:gd name="T6" fmla="*/ 31 w 31"/>
                <a:gd name="T7" fmla="*/ 4 h 8"/>
                <a:gd name="T8" fmla="*/ 31 w 31"/>
                <a:gd name="T9" fmla="*/ 4 h 8"/>
                <a:gd name="T10" fmla="*/ 26 w 31"/>
                <a:gd name="T11" fmla="*/ 0 h 8"/>
                <a:gd name="T12" fmla="*/ 5 w 31"/>
                <a:gd name="T13" fmla="*/ 0 h 8"/>
                <a:gd name="T14" fmla="*/ 0 w 31"/>
                <a:gd name="T1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8">
                  <a:moveTo>
                    <a:pt x="0" y="4"/>
                  </a:moveTo>
                  <a:cubicBezTo>
                    <a:pt x="0" y="6"/>
                    <a:pt x="2" y="8"/>
                    <a:pt x="5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9" y="8"/>
                    <a:pt x="31" y="6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2"/>
                    <a:pt x="29" y="0"/>
                    <a:pt x="2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5" name="Freeform 85"/>
            <p:cNvSpPr/>
            <p:nvPr/>
          </p:nvSpPr>
          <p:spPr bwMode="auto">
            <a:xfrm>
              <a:off x="4018917" y="4258152"/>
              <a:ext cx="57150" cy="23813"/>
            </a:xfrm>
            <a:custGeom>
              <a:avLst/>
              <a:gdLst>
                <a:gd name="T0" fmla="*/ 0 w 19"/>
                <a:gd name="T1" fmla="*/ 4 h 8"/>
                <a:gd name="T2" fmla="*/ 3 w 19"/>
                <a:gd name="T3" fmla="*/ 8 h 8"/>
                <a:gd name="T4" fmla="*/ 16 w 19"/>
                <a:gd name="T5" fmla="*/ 8 h 8"/>
                <a:gd name="T6" fmla="*/ 19 w 19"/>
                <a:gd name="T7" fmla="*/ 4 h 8"/>
                <a:gd name="T8" fmla="*/ 19 w 19"/>
                <a:gd name="T9" fmla="*/ 4 h 8"/>
                <a:gd name="T10" fmla="*/ 16 w 19"/>
                <a:gd name="T11" fmla="*/ 0 h 8"/>
                <a:gd name="T12" fmla="*/ 3 w 19"/>
                <a:gd name="T13" fmla="*/ 0 h 8"/>
                <a:gd name="T14" fmla="*/ 0 w 19"/>
                <a:gd name="T1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8">
                  <a:moveTo>
                    <a:pt x="0" y="4"/>
                  </a:moveTo>
                  <a:cubicBezTo>
                    <a:pt x="0" y="6"/>
                    <a:pt x="2" y="8"/>
                    <a:pt x="3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8" y="8"/>
                    <a:pt x="19" y="6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2"/>
                    <a:pt x="18" y="0"/>
                    <a:pt x="1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86"/>
            <p:cNvSpPr>
              <a:spLocks noEditPoints="1"/>
            </p:cNvSpPr>
            <p:nvPr/>
          </p:nvSpPr>
          <p:spPr bwMode="auto">
            <a:xfrm>
              <a:off x="3852230" y="3853339"/>
              <a:ext cx="396875" cy="354013"/>
            </a:xfrm>
            <a:custGeom>
              <a:avLst/>
              <a:gdLst>
                <a:gd name="T0" fmla="*/ 65 w 133"/>
                <a:gd name="T1" fmla="*/ 0 h 119"/>
                <a:gd name="T2" fmla="*/ 65 w 133"/>
                <a:gd name="T3" fmla="*/ 0 h 119"/>
                <a:gd name="T4" fmla="*/ 66 w 133"/>
                <a:gd name="T5" fmla="*/ 0 h 119"/>
                <a:gd name="T6" fmla="*/ 68 w 133"/>
                <a:gd name="T7" fmla="*/ 0 h 119"/>
                <a:gd name="T8" fmla="*/ 68 w 133"/>
                <a:gd name="T9" fmla="*/ 0 h 119"/>
                <a:gd name="T10" fmla="*/ 99 w 133"/>
                <a:gd name="T11" fmla="*/ 82 h 119"/>
                <a:gd name="T12" fmla="*/ 82 w 133"/>
                <a:gd name="T13" fmla="*/ 119 h 119"/>
                <a:gd name="T14" fmla="*/ 66 w 133"/>
                <a:gd name="T15" fmla="*/ 119 h 119"/>
                <a:gd name="T16" fmla="*/ 64 w 133"/>
                <a:gd name="T17" fmla="*/ 119 h 119"/>
                <a:gd name="T18" fmla="*/ 49 w 133"/>
                <a:gd name="T19" fmla="*/ 119 h 119"/>
                <a:gd name="T20" fmla="*/ 33 w 133"/>
                <a:gd name="T21" fmla="*/ 82 h 119"/>
                <a:gd name="T22" fmla="*/ 65 w 133"/>
                <a:gd name="T23" fmla="*/ 0 h 119"/>
                <a:gd name="T24" fmla="*/ 34 w 133"/>
                <a:gd name="T25" fmla="*/ 60 h 119"/>
                <a:gd name="T26" fmla="*/ 52 w 133"/>
                <a:gd name="T27" fmla="*/ 13 h 119"/>
                <a:gd name="T28" fmla="*/ 34 w 133"/>
                <a:gd name="T29" fmla="*/ 6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119">
                  <a:moveTo>
                    <a:pt x="65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6" y="0"/>
                    <a:pt x="66" y="0"/>
                  </a:cubicBezTo>
                  <a:cubicBezTo>
                    <a:pt x="67" y="0"/>
                    <a:pt x="65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33" y="2"/>
                    <a:pt x="117" y="67"/>
                    <a:pt x="99" y="82"/>
                  </a:cubicBezTo>
                  <a:cubicBezTo>
                    <a:pt x="81" y="99"/>
                    <a:pt x="82" y="119"/>
                    <a:pt x="82" y="119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64" y="119"/>
                    <a:pt x="64" y="119"/>
                    <a:pt x="64" y="119"/>
                  </a:cubicBezTo>
                  <a:cubicBezTo>
                    <a:pt x="49" y="119"/>
                    <a:pt x="49" y="119"/>
                    <a:pt x="49" y="119"/>
                  </a:cubicBezTo>
                  <a:cubicBezTo>
                    <a:pt x="49" y="119"/>
                    <a:pt x="51" y="99"/>
                    <a:pt x="33" y="82"/>
                  </a:cubicBezTo>
                  <a:cubicBezTo>
                    <a:pt x="15" y="67"/>
                    <a:pt x="0" y="2"/>
                    <a:pt x="65" y="0"/>
                  </a:cubicBezTo>
                  <a:close/>
                  <a:moveTo>
                    <a:pt x="34" y="60"/>
                  </a:moveTo>
                  <a:cubicBezTo>
                    <a:pt x="22" y="30"/>
                    <a:pt x="52" y="13"/>
                    <a:pt x="52" y="13"/>
                  </a:cubicBezTo>
                  <a:cubicBezTo>
                    <a:pt x="8" y="20"/>
                    <a:pt x="34" y="60"/>
                    <a:pt x="3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87"/>
            <p:cNvSpPr>
              <a:spLocks noEditPoints="1"/>
            </p:cNvSpPr>
            <p:nvPr/>
          </p:nvSpPr>
          <p:spPr bwMode="auto">
            <a:xfrm>
              <a:off x="2972755" y="1868964"/>
              <a:ext cx="434975" cy="438150"/>
            </a:xfrm>
            <a:custGeom>
              <a:avLst/>
              <a:gdLst>
                <a:gd name="T0" fmla="*/ 53 w 146"/>
                <a:gd name="T1" fmla="*/ 71 h 147"/>
                <a:gd name="T2" fmla="*/ 56 w 146"/>
                <a:gd name="T3" fmla="*/ 63 h 147"/>
                <a:gd name="T4" fmla="*/ 56 w 146"/>
                <a:gd name="T5" fmla="*/ 28 h 147"/>
                <a:gd name="T6" fmla="*/ 52 w 146"/>
                <a:gd name="T7" fmla="*/ 24 h 147"/>
                <a:gd name="T8" fmla="*/ 52 w 146"/>
                <a:gd name="T9" fmla="*/ 24 h 147"/>
                <a:gd name="T10" fmla="*/ 52 w 146"/>
                <a:gd name="T11" fmla="*/ 9 h 147"/>
                <a:gd name="T12" fmla="*/ 52 w 146"/>
                <a:gd name="T13" fmla="*/ 9 h 147"/>
                <a:gd name="T14" fmla="*/ 52 w 146"/>
                <a:gd name="T15" fmla="*/ 8 h 147"/>
                <a:gd name="T16" fmla="*/ 73 w 146"/>
                <a:gd name="T17" fmla="*/ 0 h 147"/>
                <a:gd name="T18" fmla="*/ 94 w 146"/>
                <a:gd name="T19" fmla="*/ 8 h 147"/>
                <a:gd name="T20" fmla="*/ 94 w 146"/>
                <a:gd name="T21" fmla="*/ 9 h 147"/>
                <a:gd name="T22" fmla="*/ 95 w 146"/>
                <a:gd name="T23" fmla="*/ 9 h 147"/>
                <a:gd name="T24" fmla="*/ 95 w 146"/>
                <a:gd name="T25" fmla="*/ 24 h 147"/>
                <a:gd name="T26" fmla="*/ 94 w 146"/>
                <a:gd name="T27" fmla="*/ 24 h 147"/>
                <a:gd name="T28" fmla="*/ 88 w 146"/>
                <a:gd name="T29" fmla="*/ 28 h 147"/>
                <a:gd name="T30" fmla="*/ 88 w 146"/>
                <a:gd name="T31" fmla="*/ 63 h 147"/>
                <a:gd name="T32" fmla="*/ 93 w 146"/>
                <a:gd name="T33" fmla="*/ 71 h 147"/>
                <a:gd name="T34" fmla="*/ 126 w 146"/>
                <a:gd name="T35" fmla="*/ 135 h 147"/>
                <a:gd name="T36" fmla="*/ 73 w 146"/>
                <a:gd name="T37" fmla="*/ 147 h 147"/>
                <a:gd name="T38" fmla="*/ 20 w 146"/>
                <a:gd name="T39" fmla="*/ 135 h 147"/>
                <a:gd name="T40" fmla="*/ 53 w 146"/>
                <a:gd name="T41" fmla="*/ 71 h 147"/>
                <a:gd name="T42" fmla="*/ 54 w 146"/>
                <a:gd name="T43" fmla="*/ 136 h 147"/>
                <a:gd name="T44" fmla="*/ 30 w 146"/>
                <a:gd name="T45" fmla="*/ 119 h 147"/>
                <a:gd name="T46" fmla="*/ 50 w 146"/>
                <a:gd name="T47" fmla="*/ 85 h 147"/>
                <a:gd name="T48" fmla="*/ 23 w 146"/>
                <a:gd name="T49" fmla="*/ 121 h 147"/>
                <a:gd name="T50" fmla="*/ 54 w 146"/>
                <a:gd name="T51" fmla="*/ 13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47">
                  <a:moveTo>
                    <a:pt x="53" y="71"/>
                  </a:moveTo>
                  <a:cubicBezTo>
                    <a:pt x="53" y="71"/>
                    <a:pt x="56" y="69"/>
                    <a:pt x="56" y="63"/>
                  </a:cubicBezTo>
                  <a:cubicBezTo>
                    <a:pt x="56" y="57"/>
                    <a:pt x="56" y="35"/>
                    <a:pt x="56" y="28"/>
                  </a:cubicBezTo>
                  <a:cubicBezTo>
                    <a:pt x="54" y="27"/>
                    <a:pt x="53" y="25"/>
                    <a:pt x="52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4"/>
                    <a:pt x="62" y="0"/>
                    <a:pt x="73" y="0"/>
                  </a:cubicBezTo>
                  <a:cubicBezTo>
                    <a:pt x="85" y="0"/>
                    <a:pt x="94" y="4"/>
                    <a:pt x="94" y="8"/>
                  </a:cubicBezTo>
                  <a:cubicBezTo>
                    <a:pt x="94" y="8"/>
                    <a:pt x="94" y="8"/>
                    <a:pt x="94" y="9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4" y="26"/>
                    <a:pt x="92" y="27"/>
                    <a:pt x="88" y="28"/>
                  </a:cubicBezTo>
                  <a:cubicBezTo>
                    <a:pt x="88" y="36"/>
                    <a:pt x="88" y="57"/>
                    <a:pt x="88" y="63"/>
                  </a:cubicBezTo>
                  <a:cubicBezTo>
                    <a:pt x="88" y="69"/>
                    <a:pt x="93" y="71"/>
                    <a:pt x="93" y="71"/>
                  </a:cubicBezTo>
                  <a:cubicBezTo>
                    <a:pt x="100" y="76"/>
                    <a:pt x="146" y="121"/>
                    <a:pt x="126" y="135"/>
                  </a:cubicBezTo>
                  <a:cubicBezTo>
                    <a:pt x="108" y="147"/>
                    <a:pt x="79" y="147"/>
                    <a:pt x="73" y="147"/>
                  </a:cubicBezTo>
                  <a:cubicBezTo>
                    <a:pt x="67" y="147"/>
                    <a:pt x="37" y="147"/>
                    <a:pt x="20" y="135"/>
                  </a:cubicBezTo>
                  <a:cubicBezTo>
                    <a:pt x="0" y="121"/>
                    <a:pt x="45" y="76"/>
                    <a:pt x="53" y="71"/>
                  </a:cubicBezTo>
                  <a:close/>
                  <a:moveTo>
                    <a:pt x="54" y="136"/>
                  </a:moveTo>
                  <a:cubicBezTo>
                    <a:pt x="54" y="136"/>
                    <a:pt x="31" y="131"/>
                    <a:pt x="30" y="119"/>
                  </a:cubicBezTo>
                  <a:cubicBezTo>
                    <a:pt x="29" y="108"/>
                    <a:pt x="50" y="85"/>
                    <a:pt x="50" y="85"/>
                  </a:cubicBezTo>
                  <a:cubicBezTo>
                    <a:pt x="50" y="85"/>
                    <a:pt x="23" y="106"/>
                    <a:pt x="23" y="121"/>
                  </a:cubicBezTo>
                  <a:cubicBezTo>
                    <a:pt x="23" y="136"/>
                    <a:pt x="54" y="136"/>
                    <a:pt x="54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88"/>
            <p:cNvSpPr>
              <a:spLocks noEditPoints="1"/>
            </p:cNvSpPr>
            <p:nvPr/>
          </p:nvSpPr>
          <p:spPr bwMode="auto">
            <a:xfrm>
              <a:off x="2009142" y="3762852"/>
              <a:ext cx="431800" cy="441325"/>
            </a:xfrm>
            <a:custGeom>
              <a:avLst/>
              <a:gdLst>
                <a:gd name="T0" fmla="*/ 52 w 145"/>
                <a:gd name="T1" fmla="*/ 71 h 148"/>
                <a:gd name="T2" fmla="*/ 55 w 145"/>
                <a:gd name="T3" fmla="*/ 63 h 148"/>
                <a:gd name="T4" fmla="*/ 55 w 145"/>
                <a:gd name="T5" fmla="*/ 28 h 148"/>
                <a:gd name="T6" fmla="*/ 52 w 145"/>
                <a:gd name="T7" fmla="*/ 24 h 148"/>
                <a:gd name="T8" fmla="*/ 51 w 145"/>
                <a:gd name="T9" fmla="*/ 24 h 148"/>
                <a:gd name="T10" fmla="*/ 51 w 145"/>
                <a:gd name="T11" fmla="*/ 9 h 148"/>
                <a:gd name="T12" fmla="*/ 52 w 145"/>
                <a:gd name="T13" fmla="*/ 9 h 148"/>
                <a:gd name="T14" fmla="*/ 52 w 145"/>
                <a:gd name="T15" fmla="*/ 8 h 148"/>
                <a:gd name="T16" fmla="*/ 73 w 145"/>
                <a:gd name="T17" fmla="*/ 0 h 148"/>
                <a:gd name="T18" fmla="*/ 94 w 145"/>
                <a:gd name="T19" fmla="*/ 8 h 148"/>
                <a:gd name="T20" fmla="*/ 94 w 145"/>
                <a:gd name="T21" fmla="*/ 9 h 148"/>
                <a:gd name="T22" fmla="*/ 94 w 145"/>
                <a:gd name="T23" fmla="*/ 9 h 148"/>
                <a:gd name="T24" fmla="*/ 94 w 145"/>
                <a:gd name="T25" fmla="*/ 24 h 148"/>
                <a:gd name="T26" fmla="*/ 94 w 145"/>
                <a:gd name="T27" fmla="*/ 24 h 148"/>
                <a:gd name="T28" fmla="*/ 88 w 145"/>
                <a:gd name="T29" fmla="*/ 29 h 148"/>
                <a:gd name="T30" fmla="*/ 88 w 145"/>
                <a:gd name="T31" fmla="*/ 63 h 148"/>
                <a:gd name="T32" fmla="*/ 92 w 145"/>
                <a:gd name="T33" fmla="*/ 71 h 148"/>
                <a:gd name="T34" fmla="*/ 126 w 145"/>
                <a:gd name="T35" fmla="*/ 135 h 148"/>
                <a:gd name="T36" fmla="*/ 72 w 145"/>
                <a:gd name="T37" fmla="*/ 147 h 148"/>
                <a:gd name="T38" fmla="*/ 19 w 145"/>
                <a:gd name="T39" fmla="*/ 135 h 148"/>
                <a:gd name="T40" fmla="*/ 52 w 145"/>
                <a:gd name="T41" fmla="*/ 71 h 148"/>
                <a:gd name="T42" fmla="*/ 53 w 145"/>
                <a:gd name="T43" fmla="*/ 136 h 148"/>
                <a:gd name="T44" fmla="*/ 30 w 145"/>
                <a:gd name="T45" fmla="*/ 120 h 148"/>
                <a:gd name="T46" fmla="*/ 50 w 145"/>
                <a:gd name="T47" fmla="*/ 85 h 148"/>
                <a:gd name="T48" fmla="*/ 23 w 145"/>
                <a:gd name="T49" fmla="*/ 121 h 148"/>
                <a:gd name="T50" fmla="*/ 53 w 145"/>
                <a:gd name="T51" fmla="*/ 13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48">
                  <a:moveTo>
                    <a:pt x="52" y="71"/>
                  </a:moveTo>
                  <a:cubicBezTo>
                    <a:pt x="52" y="71"/>
                    <a:pt x="55" y="70"/>
                    <a:pt x="55" y="63"/>
                  </a:cubicBezTo>
                  <a:cubicBezTo>
                    <a:pt x="55" y="57"/>
                    <a:pt x="55" y="36"/>
                    <a:pt x="55" y="28"/>
                  </a:cubicBezTo>
                  <a:cubicBezTo>
                    <a:pt x="53" y="27"/>
                    <a:pt x="52" y="26"/>
                    <a:pt x="52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9"/>
                    <a:pt x="52" y="8"/>
                    <a:pt x="52" y="8"/>
                  </a:cubicBezTo>
                  <a:cubicBezTo>
                    <a:pt x="52" y="4"/>
                    <a:pt x="61" y="0"/>
                    <a:pt x="73" y="0"/>
                  </a:cubicBezTo>
                  <a:cubicBezTo>
                    <a:pt x="84" y="0"/>
                    <a:pt x="94" y="4"/>
                    <a:pt x="94" y="8"/>
                  </a:cubicBezTo>
                  <a:cubicBezTo>
                    <a:pt x="94" y="8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3" y="26"/>
                    <a:pt x="92" y="27"/>
                    <a:pt x="88" y="29"/>
                  </a:cubicBezTo>
                  <a:cubicBezTo>
                    <a:pt x="88" y="36"/>
                    <a:pt x="88" y="57"/>
                    <a:pt x="88" y="63"/>
                  </a:cubicBezTo>
                  <a:cubicBezTo>
                    <a:pt x="88" y="70"/>
                    <a:pt x="92" y="71"/>
                    <a:pt x="92" y="71"/>
                  </a:cubicBezTo>
                  <a:cubicBezTo>
                    <a:pt x="100" y="76"/>
                    <a:pt x="145" y="121"/>
                    <a:pt x="126" y="135"/>
                  </a:cubicBezTo>
                  <a:cubicBezTo>
                    <a:pt x="108" y="148"/>
                    <a:pt x="78" y="147"/>
                    <a:pt x="72" y="147"/>
                  </a:cubicBezTo>
                  <a:cubicBezTo>
                    <a:pt x="66" y="147"/>
                    <a:pt x="37" y="148"/>
                    <a:pt x="19" y="135"/>
                  </a:cubicBezTo>
                  <a:cubicBezTo>
                    <a:pt x="0" y="121"/>
                    <a:pt x="44" y="76"/>
                    <a:pt x="52" y="71"/>
                  </a:cubicBezTo>
                  <a:close/>
                  <a:moveTo>
                    <a:pt x="53" y="136"/>
                  </a:moveTo>
                  <a:cubicBezTo>
                    <a:pt x="53" y="136"/>
                    <a:pt x="31" y="131"/>
                    <a:pt x="30" y="120"/>
                  </a:cubicBezTo>
                  <a:cubicBezTo>
                    <a:pt x="29" y="108"/>
                    <a:pt x="50" y="85"/>
                    <a:pt x="50" y="85"/>
                  </a:cubicBezTo>
                  <a:cubicBezTo>
                    <a:pt x="50" y="85"/>
                    <a:pt x="22" y="107"/>
                    <a:pt x="23" y="121"/>
                  </a:cubicBezTo>
                  <a:cubicBezTo>
                    <a:pt x="23" y="136"/>
                    <a:pt x="53" y="136"/>
                    <a:pt x="53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4957917" y="2516483"/>
            <a:ext cx="2275417" cy="2273300"/>
            <a:chOff x="3805238" y="2005013"/>
            <a:chExt cx="1706563" cy="1704975"/>
          </a:xfrm>
        </p:grpSpPr>
        <p:sp>
          <p:nvSpPr>
            <p:cNvPr id="90" name="Oval 7"/>
            <p:cNvSpPr>
              <a:spLocks noChangeArrowheads="1"/>
            </p:cNvSpPr>
            <p:nvPr/>
          </p:nvSpPr>
          <p:spPr bwMode="auto">
            <a:xfrm>
              <a:off x="3805238" y="2005013"/>
              <a:ext cx="1706563" cy="1704975"/>
            </a:xfrm>
            <a:prstGeom prst="ellipse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Oval 8"/>
            <p:cNvSpPr>
              <a:spLocks noChangeArrowheads="1"/>
            </p:cNvSpPr>
            <p:nvPr/>
          </p:nvSpPr>
          <p:spPr bwMode="auto">
            <a:xfrm>
              <a:off x="3973513" y="2173288"/>
              <a:ext cx="1368425" cy="13684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Oval 9"/>
            <p:cNvSpPr>
              <a:spLocks noChangeArrowheads="1"/>
            </p:cNvSpPr>
            <p:nvPr/>
          </p:nvSpPr>
          <p:spPr bwMode="auto">
            <a:xfrm>
              <a:off x="4102100" y="2305050"/>
              <a:ext cx="1109663" cy="1104900"/>
            </a:xfrm>
            <a:prstGeom prst="ellipse">
              <a:avLst/>
            </a:prstGeom>
            <a:solidFill>
              <a:srgbClr val="3C415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Oval 10"/>
            <p:cNvSpPr>
              <a:spLocks noChangeArrowheads="1"/>
            </p:cNvSpPr>
            <p:nvPr/>
          </p:nvSpPr>
          <p:spPr bwMode="auto">
            <a:xfrm>
              <a:off x="4210050" y="2409825"/>
              <a:ext cx="895350" cy="895350"/>
            </a:xfrm>
            <a:prstGeom prst="ellipse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4" name="Oval 11"/>
            <p:cNvSpPr>
              <a:spLocks noChangeArrowheads="1"/>
            </p:cNvSpPr>
            <p:nvPr/>
          </p:nvSpPr>
          <p:spPr bwMode="auto">
            <a:xfrm>
              <a:off x="4416425" y="2616200"/>
              <a:ext cx="479425" cy="482600"/>
            </a:xfrm>
            <a:prstGeom prst="ellipse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4631950" y="1936517"/>
            <a:ext cx="1460500" cy="1714500"/>
            <a:chOff x="3560763" y="1570038"/>
            <a:chExt cx="1095375" cy="1285875"/>
          </a:xfrm>
        </p:grpSpPr>
        <p:sp>
          <p:nvSpPr>
            <p:cNvPr id="96" name="Freeform 12"/>
            <p:cNvSpPr/>
            <p:nvPr/>
          </p:nvSpPr>
          <p:spPr bwMode="auto">
            <a:xfrm>
              <a:off x="4446588" y="2611438"/>
              <a:ext cx="209550" cy="244475"/>
            </a:xfrm>
            <a:custGeom>
              <a:avLst/>
              <a:gdLst>
                <a:gd name="T0" fmla="*/ 21 w 56"/>
                <a:gd name="T1" fmla="*/ 8 h 65"/>
                <a:gd name="T2" fmla="*/ 56 w 56"/>
                <a:gd name="T3" fmla="*/ 65 h 65"/>
                <a:gd name="T4" fmla="*/ 6 w 56"/>
                <a:gd name="T5" fmla="*/ 21 h 65"/>
                <a:gd name="T6" fmla="*/ 21 w 56"/>
                <a:gd name="T7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5">
                  <a:moveTo>
                    <a:pt x="21" y="8"/>
                  </a:moveTo>
                  <a:cubicBezTo>
                    <a:pt x="56" y="65"/>
                    <a:pt x="56" y="65"/>
                    <a:pt x="56" y="65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0" y="15"/>
                    <a:pt x="17" y="0"/>
                    <a:pt x="21" y="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13"/>
            <p:cNvSpPr/>
            <p:nvPr/>
          </p:nvSpPr>
          <p:spPr bwMode="auto">
            <a:xfrm>
              <a:off x="3714750" y="1724025"/>
              <a:ext cx="908050" cy="1057275"/>
            </a:xfrm>
            <a:custGeom>
              <a:avLst/>
              <a:gdLst>
                <a:gd name="T0" fmla="*/ 212 w 242"/>
                <a:gd name="T1" fmla="*/ 219 h 282"/>
                <a:gd name="T2" fmla="*/ 0 w 242"/>
                <a:gd name="T3" fmla="*/ 0 h 282"/>
                <a:gd name="T4" fmla="*/ 177 w 242"/>
                <a:gd name="T5" fmla="*/ 248 h 282"/>
                <a:gd name="T6" fmla="*/ 212 w 242"/>
                <a:gd name="T7" fmla="*/ 21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82">
                  <a:moveTo>
                    <a:pt x="212" y="21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7" y="248"/>
                    <a:pt x="177" y="248"/>
                    <a:pt x="177" y="248"/>
                  </a:cubicBezTo>
                  <a:cubicBezTo>
                    <a:pt x="201" y="282"/>
                    <a:pt x="242" y="250"/>
                    <a:pt x="212" y="219"/>
                  </a:cubicBezTo>
                  <a:close/>
                </a:path>
              </a:pathLst>
            </a:custGeom>
            <a:solidFill>
              <a:srgbClr val="02A6A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8" name="Freeform 14"/>
            <p:cNvSpPr/>
            <p:nvPr/>
          </p:nvSpPr>
          <p:spPr bwMode="auto">
            <a:xfrm>
              <a:off x="3714750" y="1724025"/>
              <a:ext cx="850900" cy="966788"/>
            </a:xfrm>
            <a:custGeom>
              <a:avLst/>
              <a:gdLst>
                <a:gd name="T0" fmla="*/ 0 w 227"/>
                <a:gd name="T1" fmla="*/ 0 h 258"/>
                <a:gd name="T2" fmla="*/ 214 w 227"/>
                <a:gd name="T3" fmla="*/ 258 h 258"/>
                <a:gd name="T4" fmla="*/ 212 w 227"/>
                <a:gd name="T5" fmla="*/ 219 h 258"/>
                <a:gd name="T6" fmla="*/ 0 w 227"/>
                <a:gd name="T7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258">
                  <a:moveTo>
                    <a:pt x="0" y="0"/>
                  </a:moveTo>
                  <a:cubicBezTo>
                    <a:pt x="214" y="258"/>
                    <a:pt x="214" y="258"/>
                    <a:pt x="214" y="258"/>
                  </a:cubicBezTo>
                  <a:cubicBezTo>
                    <a:pt x="224" y="250"/>
                    <a:pt x="227" y="235"/>
                    <a:pt x="212" y="2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3CCCE"/>
            </a:solidFill>
            <a:ln w="6350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15"/>
            <p:cNvSpPr/>
            <p:nvPr/>
          </p:nvSpPr>
          <p:spPr bwMode="auto">
            <a:xfrm>
              <a:off x="3714750" y="1570038"/>
              <a:ext cx="244475" cy="382588"/>
            </a:xfrm>
            <a:custGeom>
              <a:avLst/>
              <a:gdLst>
                <a:gd name="T0" fmla="*/ 50 w 65"/>
                <a:gd name="T1" fmla="*/ 102 h 102"/>
                <a:gd name="T2" fmla="*/ 50 w 65"/>
                <a:gd name="T3" fmla="*/ 20 h 102"/>
                <a:gd name="T4" fmla="*/ 0 w 65"/>
                <a:gd name="T5" fmla="*/ 41 h 102"/>
                <a:gd name="T6" fmla="*/ 50 w 65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02">
                  <a:moveTo>
                    <a:pt x="50" y="102"/>
                  </a:moveTo>
                  <a:cubicBezTo>
                    <a:pt x="56" y="86"/>
                    <a:pt x="65" y="40"/>
                    <a:pt x="50" y="20"/>
                  </a:cubicBezTo>
                  <a:cubicBezTo>
                    <a:pt x="35" y="0"/>
                    <a:pt x="6" y="4"/>
                    <a:pt x="0" y="41"/>
                  </a:cubicBezTo>
                  <a:lnTo>
                    <a:pt x="50" y="102"/>
                  </a:lnTo>
                  <a:close/>
                </a:path>
              </a:pathLst>
            </a:custGeom>
            <a:solidFill>
              <a:srgbClr val="59618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16"/>
            <p:cNvSpPr/>
            <p:nvPr/>
          </p:nvSpPr>
          <p:spPr bwMode="auto">
            <a:xfrm>
              <a:off x="3560763" y="1724025"/>
              <a:ext cx="341313" cy="234950"/>
            </a:xfrm>
            <a:custGeom>
              <a:avLst/>
              <a:gdLst>
                <a:gd name="T0" fmla="*/ 91 w 91"/>
                <a:gd name="T1" fmla="*/ 61 h 63"/>
                <a:gd name="T2" fmla="*/ 16 w 91"/>
                <a:gd name="T3" fmla="*/ 40 h 63"/>
                <a:gd name="T4" fmla="*/ 41 w 91"/>
                <a:gd name="T5" fmla="*/ 0 h 63"/>
                <a:gd name="T6" fmla="*/ 91 w 91"/>
                <a:gd name="T7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63">
                  <a:moveTo>
                    <a:pt x="91" y="61"/>
                  </a:moveTo>
                  <a:cubicBezTo>
                    <a:pt x="75" y="63"/>
                    <a:pt x="33" y="59"/>
                    <a:pt x="16" y="40"/>
                  </a:cubicBezTo>
                  <a:cubicBezTo>
                    <a:pt x="0" y="22"/>
                    <a:pt x="8" y="0"/>
                    <a:pt x="41" y="0"/>
                  </a:cubicBezTo>
                  <a:lnTo>
                    <a:pt x="91" y="61"/>
                  </a:lnTo>
                  <a:close/>
                </a:path>
              </a:pathLst>
            </a:custGeom>
            <a:solidFill>
              <a:srgbClr val="3C415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101" name="任意多边形 100"/>
          <p:cNvSpPr/>
          <p:nvPr/>
        </p:nvSpPr>
        <p:spPr>
          <a:xfrm>
            <a:off x="3649133" y="2899599"/>
            <a:ext cx="1676400" cy="457200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342900">
                <a:moveTo>
                  <a:pt x="1257300" y="342900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2" name="Rectangle 66"/>
          <p:cNvSpPr>
            <a:spLocks noChangeArrowheads="1"/>
          </p:cNvSpPr>
          <p:nvPr/>
        </p:nvSpPr>
        <p:spPr bwMode="auto">
          <a:xfrm>
            <a:off x="623392" y="3180711"/>
            <a:ext cx="2905573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此处添加详细文本描述，建议与标题相关并符合整体语言风格，语言描述尽量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</a:p>
        </p:txBody>
      </p:sp>
      <p:sp>
        <p:nvSpPr>
          <p:cNvPr id="103" name="圆角矩形 102"/>
          <p:cNvSpPr/>
          <p:nvPr/>
        </p:nvSpPr>
        <p:spPr>
          <a:xfrm>
            <a:off x="2255573" y="2740147"/>
            <a:ext cx="1273395" cy="328301"/>
          </a:xfrm>
          <a:prstGeom prst="roundRect">
            <a:avLst>
              <a:gd name="adj" fmla="val 0"/>
            </a:avLst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ln w="6350">
                  <a:noFill/>
                </a:ln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  <a:endParaRPr lang="zh-CN" altLang="en-US" sz="1600" dirty="0">
              <a:ln w="6350">
                <a:noFill/>
              </a:ln>
              <a:solidFill>
                <a:schemeClr val="bg1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104" name="任意多边形 103"/>
          <p:cNvSpPr/>
          <p:nvPr/>
        </p:nvSpPr>
        <p:spPr>
          <a:xfrm flipV="1">
            <a:off x="5129193" y="4472419"/>
            <a:ext cx="962936" cy="541948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  <a:gd name="connsiteX0-1" fmla="*/ 1381053 w 1381053"/>
              <a:gd name="connsiteY0-2" fmla="*/ 454236 h 454236"/>
              <a:gd name="connsiteX1-3" fmla="*/ 914400 w 1381053"/>
              <a:gd name="connsiteY1-4" fmla="*/ 0 h 454236"/>
              <a:gd name="connsiteX2-5" fmla="*/ 0 w 1381053"/>
              <a:gd name="connsiteY2-6" fmla="*/ 0 h 4542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381053" h="454236">
                <a:moveTo>
                  <a:pt x="1381053" y="454236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5" name="Rectangle 66"/>
          <p:cNvSpPr>
            <a:spLocks noChangeArrowheads="1"/>
          </p:cNvSpPr>
          <p:nvPr/>
        </p:nvSpPr>
        <p:spPr bwMode="auto">
          <a:xfrm>
            <a:off x="2062954" y="5290783"/>
            <a:ext cx="2905573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此处添加详细文本描述，建议与标题相关并符合整体语言风格，语言描述尽量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</a:p>
        </p:txBody>
      </p:sp>
      <p:sp>
        <p:nvSpPr>
          <p:cNvPr id="106" name="圆角矩形 105"/>
          <p:cNvSpPr/>
          <p:nvPr/>
        </p:nvSpPr>
        <p:spPr>
          <a:xfrm>
            <a:off x="3695135" y="4850219"/>
            <a:ext cx="1273395" cy="328301"/>
          </a:xfrm>
          <a:prstGeom prst="roundRect">
            <a:avLst>
              <a:gd name="adj" fmla="val 0"/>
            </a:avLst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n w="6350">
                  <a:noFill/>
                </a:ln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  <p:sp>
        <p:nvSpPr>
          <p:cNvPr id="107" name="任意多边形 106"/>
          <p:cNvSpPr/>
          <p:nvPr/>
        </p:nvSpPr>
        <p:spPr>
          <a:xfrm flipH="1">
            <a:off x="6509944" y="2482967"/>
            <a:ext cx="1444601" cy="457200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342900">
                <a:moveTo>
                  <a:pt x="1257300" y="342900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8" name="Rectangle 66"/>
          <p:cNvSpPr>
            <a:spLocks noChangeArrowheads="1"/>
          </p:cNvSpPr>
          <p:nvPr/>
        </p:nvSpPr>
        <p:spPr bwMode="auto">
          <a:xfrm>
            <a:off x="8129847" y="2749337"/>
            <a:ext cx="2905573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此处添加详细文本描述，建议与标题相关并符合整体语言风格，语言描述尽量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</a:p>
        </p:txBody>
      </p:sp>
      <p:sp>
        <p:nvSpPr>
          <p:cNvPr id="109" name="圆角矩形 108"/>
          <p:cNvSpPr/>
          <p:nvPr/>
        </p:nvSpPr>
        <p:spPr>
          <a:xfrm>
            <a:off x="8129847" y="2308774"/>
            <a:ext cx="1273395" cy="328301"/>
          </a:xfrm>
          <a:prstGeom prst="roundRect">
            <a:avLst>
              <a:gd name="adj" fmla="val 0"/>
            </a:avLst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n w="6350">
                  <a:noFill/>
                </a:ln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7556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50" fill="hold"/>
                                            <p:tgtEl>
                                              <p:spTgt spid="8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05556E-6 -4.45199E-6 L 0.0033 0.00741 L -0.28542 -0.63723 " pathEditMode="relative" rAng="0" ptsTypes="AAA">
                                          <p:cBhvr>
                                            <p:cTn id="35" dur="500" spd="-10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115" y="-31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 p14:presetBounceEnd="6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55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2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grpId="0" nodeType="withEffect" p14:presetBounceEnd="6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5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2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8" fill="hold" grpId="0" nodeType="withEffect" p14:presetBounceEnd="6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5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6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5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101" grpId="0" animBg="1"/>
          <p:bldP spid="102" grpId="0"/>
          <p:bldP spid="103" grpId="0" animBg="1"/>
          <p:bldP spid="104" grpId="0" animBg="1"/>
          <p:bldP spid="105" grpId="0"/>
          <p:bldP spid="106" grpId="0" animBg="1"/>
          <p:bldP spid="107" grpId="0" animBg="1"/>
          <p:bldP spid="108" grpId="0"/>
          <p:bldP spid="10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50" fill="hold"/>
                                            <p:tgtEl>
                                              <p:spTgt spid="8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05556E-6 -4.45199E-6 L 0.0033 0.00741 L -0.28542 -0.63723 " pathEditMode="relative" rAng="0" ptsTypes="AAA">
                                          <p:cBhvr>
                                            <p:cTn id="35" dur="500" spd="-10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115" y="-31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55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2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5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2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8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5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101" grpId="0" animBg="1"/>
          <p:bldP spid="102" grpId="0"/>
          <p:bldP spid="103" grpId="0" animBg="1"/>
          <p:bldP spid="104" grpId="0" animBg="1"/>
          <p:bldP spid="105" grpId="0"/>
          <p:bldP spid="106" grpId="0" animBg="1"/>
          <p:bldP spid="107" grpId="0" animBg="1"/>
          <p:bldP spid="108" grpId="0"/>
          <p:bldP spid="109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五、单击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sp>
        <p:nvSpPr>
          <p:cNvPr id="5" name="任意多边形: 形状 27"/>
          <p:cNvSpPr/>
          <p:nvPr/>
        </p:nvSpPr>
        <p:spPr>
          <a:xfrm>
            <a:off x="6845868" y="2522749"/>
            <a:ext cx="719528" cy="0"/>
          </a:xfrm>
          <a:custGeom>
            <a:avLst/>
            <a:gdLst>
              <a:gd name="connsiteX0" fmla="*/ 0 w 719528"/>
              <a:gd name="connsiteY0" fmla="*/ 0 h 0"/>
              <a:gd name="connsiteX1" fmla="*/ 719528 w 71952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9528">
                <a:moveTo>
                  <a:pt x="0" y="0"/>
                </a:moveTo>
                <a:lnTo>
                  <a:pt x="719528" y="0"/>
                </a:lnTo>
              </a:path>
            </a:pathLst>
          </a:custGeom>
          <a:noFill/>
          <a:ln>
            <a:solidFill>
              <a:srgbClr val="74AC4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24"/>
          <p:cNvSpPr/>
          <p:nvPr/>
        </p:nvSpPr>
        <p:spPr>
          <a:xfrm flipH="1">
            <a:off x="3189530" y="3612368"/>
            <a:ext cx="719528" cy="0"/>
          </a:xfrm>
          <a:custGeom>
            <a:avLst/>
            <a:gdLst>
              <a:gd name="connsiteX0" fmla="*/ 0 w 719528"/>
              <a:gd name="connsiteY0" fmla="*/ 0 h 0"/>
              <a:gd name="connsiteX1" fmla="*/ 719528 w 71952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9528">
                <a:moveTo>
                  <a:pt x="0" y="0"/>
                </a:moveTo>
                <a:lnTo>
                  <a:pt x="719528" y="0"/>
                </a:lnTo>
              </a:path>
            </a:pathLst>
          </a:custGeom>
          <a:noFill/>
          <a:ln>
            <a:solidFill>
              <a:srgbClr val="74AC4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21"/>
          <p:cNvSpPr/>
          <p:nvPr/>
        </p:nvSpPr>
        <p:spPr>
          <a:xfrm>
            <a:off x="8230552" y="3779424"/>
            <a:ext cx="719528" cy="0"/>
          </a:xfrm>
          <a:custGeom>
            <a:avLst/>
            <a:gdLst>
              <a:gd name="connsiteX0" fmla="*/ 0 w 719528"/>
              <a:gd name="connsiteY0" fmla="*/ 0 h 0"/>
              <a:gd name="connsiteX1" fmla="*/ 719528 w 71952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9528">
                <a:moveTo>
                  <a:pt x="0" y="0"/>
                </a:moveTo>
                <a:lnTo>
                  <a:pt x="719528" y="0"/>
                </a:lnTo>
              </a:path>
            </a:pathLst>
          </a:custGeom>
          <a:noFill/>
          <a:ln>
            <a:solidFill>
              <a:srgbClr val="74AC4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16"/>
          <p:cNvSpPr/>
          <p:nvPr/>
        </p:nvSpPr>
        <p:spPr>
          <a:xfrm>
            <a:off x="6641595" y="4279833"/>
            <a:ext cx="0" cy="1094282"/>
          </a:xfrm>
          <a:custGeom>
            <a:avLst/>
            <a:gdLst>
              <a:gd name="connsiteX0" fmla="*/ 0 w 0"/>
              <a:gd name="connsiteY0" fmla="*/ 0 h 1094282"/>
              <a:gd name="connsiteX1" fmla="*/ 0 w 0"/>
              <a:gd name="connsiteY1" fmla="*/ 1094282 h 109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94282">
                <a:moveTo>
                  <a:pt x="0" y="0"/>
                </a:moveTo>
                <a:lnTo>
                  <a:pt x="0" y="1094282"/>
                </a:lnTo>
              </a:path>
            </a:pathLst>
          </a:custGeom>
          <a:noFill/>
          <a:ln>
            <a:solidFill>
              <a:srgbClr val="74AC4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19"/>
          <p:cNvSpPr/>
          <p:nvPr/>
        </p:nvSpPr>
        <p:spPr>
          <a:xfrm>
            <a:off x="5425088" y="4567411"/>
            <a:ext cx="0" cy="1094282"/>
          </a:xfrm>
          <a:custGeom>
            <a:avLst/>
            <a:gdLst>
              <a:gd name="connsiteX0" fmla="*/ 0 w 0"/>
              <a:gd name="connsiteY0" fmla="*/ 0 h 1094282"/>
              <a:gd name="connsiteX1" fmla="*/ 0 w 0"/>
              <a:gd name="connsiteY1" fmla="*/ 1094282 h 109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94282">
                <a:moveTo>
                  <a:pt x="0" y="0"/>
                </a:moveTo>
                <a:lnTo>
                  <a:pt x="0" y="1094282"/>
                </a:lnTo>
              </a:path>
            </a:pathLst>
          </a:custGeom>
          <a:noFill/>
          <a:ln>
            <a:solidFill>
              <a:srgbClr val="74AC4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897312" y="3364156"/>
            <a:ext cx="1081573" cy="1081574"/>
            <a:chOff x="4926340" y="3422214"/>
            <a:chExt cx="1081573" cy="1081574"/>
          </a:xfrm>
        </p:grpSpPr>
        <p:sp>
          <p:nvSpPr>
            <p:cNvPr id="11" name="矩形 10"/>
            <p:cNvSpPr/>
            <p:nvPr/>
          </p:nvSpPr>
          <p:spPr>
            <a:xfrm rot="18900000">
              <a:off x="4926340" y="3422214"/>
              <a:ext cx="1081573" cy="1081574"/>
            </a:xfrm>
            <a:prstGeom prst="rect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800" b="1"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5241365" y="3719007"/>
              <a:ext cx="460839" cy="464954"/>
            </a:xfrm>
            <a:custGeom>
              <a:avLst/>
              <a:gdLst>
                <a:gd name="T0" fmla="*/ 68 w 237"/>
                <a:gd name="T1" fmla="*/ 50 h 238"/>
                <a:gd name="T2" fmla="*/ 58 w 237"/>
                <a:gd name="T3" fmla="*/ 59 h 238"/>
                <a:gd name="T4" fmla="*/ 49 w 237"/>
                <a:gd name="T5" fmla="*/ 69 h 238"/>
                <a:gd name="T6" fmla="*/ 43 w 237"/>
                <a:gd name="T7" fmla="*/ 81 h 238"/>
                <a:gd name="T8" fmla="*/ 54 w 237"/>
                <a:gd name="T9" fmla="*/ 86 h 238"/>
                <a:gd name="T10" fmla="*/ 66 w 237"/>
                <a:gd name="T11" fmla="*/ 67 h 238"/>
                <a:gd name="T12" fmla="*/ 75 w 237"/>
                <a:gd name="T13" fmla="*/ 60 h 238"/>
                <a:gd name="T14" fmla="*/ 88 w 237"/>
                <a:gd name="T15" fmla="*/ 47 h 238"/>
                <a:gd name="T16" fmla="*/ 233 w 237"/>
                <a:gd name="T17" fmla="*/ 220 h 238"/>
                <a:gd name="T18" fmla="*/ 190 w 237"/>
                <a:gd name="T19" fmla="*/ 177 h 238"/>
                <a:gd name="T20" fmla="*/ 215 w 237"/>
                <a:gd name="T21" fmla="*/ 108 h 238"/>
                <a:gd name="T22" fmla="*/ 207 w 237"/>
                <a:gd name="T23" fmla="*/ 67 h 238"/>
                <a:gd name="T24" fmla="*/ 183 w 237"/>
                <a:gd name="T25" fmla="*/ 32 h 238"/>
                <a:gd name="T26" fmla="*/ 149 w 237"/>
                <a:gd name="T27" fmla="*/ 9 h 238"/>
                <a:gd name="T28" fmla="*/ 31 w 237"/>
                <a:gd name="T29" fmla="*/ 32 h 238"/>
                <a:gd name="T30" fmla="*/ 0 w 237"/>
                <a:gd name="T31" fmla="*/ 108 h 238"/>
                <a:gd name="T32" fmla="*/ 8 w 237"/>
                <a:gd name="T33" fmla="*/ 149 h 238"/>
                <a:gd name="T34" fmla="*/ 66 w 237"/>
                <a:gd name="T35" fmla="*/ 208 h 238"/>
                <a:gd name="T36" fmla="*/ 66 w 237"/>
                <a:gd name="T37" fmla="*/ 208 h 238"/>
                <a:gd name="T38" fmla="*/ 149 w 237"/>
                <a:gd name="T39" fmla="*/ 208 h 238"/>
                <a:gd name="T40" fmla="*/ 219 w 237"/>
                <a:gd name="T41" fmla="*/ 234 h 238"/>
                <a:gd name="T42" fmla="*/ 233 w 237"/>
                <a:gd name="T43" fmla="*/ 220 h 238"/>
                <a:gd name="T44" fmla="*/ 170 w 237"/>
                <a:gd name="T45" fmla="*/ 170 h 238"/>
                <a:gd name="T46" fmla="*/ 141 w 237"/>
                <a:gd name="T47" fmla="*/ 189 h 238"/>
                <a:gd name="T48" fmla="*/ 74 w 237"/>
                <a:gd name="T49" fmla="*/ 189 h 238"/>
                <a:gd name="T50" fmla="*/ 45 w 237"/>
                <a:gd name="T51" fmla="*/ 170 h 238"/>
                <a:gd name="T52" fmla="*/ 26 w 237"/>
                <a:gd name="T53" fmla="*/ 142 h 238"/>
                <a:gd name="T54" fmla="*/ 19 w 237"/>
                <a:gd name="T55" fmla="*/ 108 h 238"/>
                <a:gd name="T56" fmla="*/ 45 w 237"/>
                <a:gd name="T57" fmla="*/ 46 h 238"/>
                <a:gd name="T58" fmla="*/ 141 w 237"/>
                <a:gd name="T59" fmla="*/ 27 h 238"/>
                <a:gd name="T60" fmla="*/ 170 w 237"/>
                <a:gd name="T61" fmla="*/ 46 h 238"/>
                <a:gd name="T62" fmla="*/ 189 w 237"/>
                <a:gd name="T63" fmla="*/ 75 h 238"/>
                <a:gd name="T64" fmla="*/ 189 w 237"/>
                <a:gd name="T65" fmla="*/ 142 h 238"/>
                <a:gd name="T66" fmla="*/ 171 w 237"/>
                <a:gd name="T67" fmla="*/ 102 h 238"/>
                <a:gd name="T68" fmla="*/ 165 w 237"/>
                <a:gd name="T69" fmla="*/ 108 h 238"/>
                <a:gd name="T70" fmla="*/ 161 w 237"/>
                <a:gd name="T71" fmla="*/ 131 h 238"/>
                <a:gd name="T72" fmla="*/ 130 w 237"/>
                <a:gd name="T73" fmla="*/ 162 h 238"/>
                <a:gd name="T74" fmla="*/ 101 w 237"/>
                <a:gd name="T75" fmla="*/ 172 h 238"/>
                <a:gd name="T76" fmla="*/ 134 w 237"/>
                <a:gd name="T77" fmla="*/ 172 h 238"/>
                <a:gd name="T78" fmla="*/ 172 w 237"/>
                <a:gd name="T79" fmla="*/ 135 h 238"/>
                <a:gd name="T80" fmla="*/ 177 w 237"/>
                <a:gd name="T81" fmla="*/ 10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7" h="238">
                  <a:moveTo>
                    <a:pt x="80" y="44"/>
                  </a:moveTo>
                  <a:cubicBezTo>
                    <a:pt x="76" y="46"/>
                    <a:pt x="72" y="48"/>
                    <a:pt x="68" y="50"/>
                  </a:cubicBezTo>
                  <a:cubicBezTo>
                    <a:pt x="65" y="53"/>
                    <a:pt x="61" y="56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5" y="62"/>
                    <a:pt x="52" y="66"/>
                    <a:pt x="49" y="69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47" y="73"/>
                    <a:pt x="45" y="77"/>
                    <a:pt x="43" y="81"/>
                  </a:cubicBezTo>
                  <a:cubicBezTo>
                    <a:pt x="42" y="84"/>
                    <a:pt x="43" y="87"/>
                    <a:pt x="46" y="89"/>
                  </a:cubicBezTo>
                  <a:cubicBezTo>
                    <a:pt x="49" y="90"/>
                    <a:pt x="53" y="89"/>
                    <a:pt x="54" y="86"/>
                  </a:cubicBezTo>
                  <a:cubicBezTo>
                    <a:pt x="55" y="82"/>
                    <a:pt x="57" y="79"/>
                    <a:pt x="59" y="76"/>
                  </a:cubicBezTo>
                  <a:cubicBezTo>
                    <a:pt x="61" y="73"/>
                    <a:pt x="64" y="70"/>
                    <a:pt x="66" y="67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9" y="65"/>
                    <a:pt x="72" y="62"/>
                    <a:pt x="75" y="60"/>
                  </a:cubicBezTo>
                  <a:cubicBezTo>
                    <a:pt x="78" y="58"/>
                    <a:pt x="81" y="56"/>
                    <a:pt x="85" y="55"/>
                  </a:cubicBezTo>
                  <a:cubicBezTo>
                    <a:pt x="88" y="54"/>
                    <a:pt x="89" y="50"/>
                    <a:pt x="88" y="47"/>
                  </a:cubicBezTo>
                  <a:cubicBezTo>
                    <a:pt x="87" y="44"/>
                    <a:pt x="83" y="43"/>
                    <a:pt x="80" y="44"/>
                  </a:cubicBezTo>
                  <a:close/>
                  <a:moveTo>
                    <a:pt x="233" y="220"/>
                  </a:moveTo>
                  <a:cubicBezTo>
                    <a:pt x="233" y="220"/>
                    <a:pt x="233" y="220"/>
                    <a:pt x="233" y="220"/>
                  </a:cubicBezTo>
                  <a:cubicBezTo>
                    <a:pt x="190" y="177"/>
                    <a:pt x="190" y="177"/>
                    <a:pt x="190" y="177"/>
                  </a:cubicBezTo>
                  <a:cubicBezTo>
                    <a:pt x="197" y="169"/>
                    <a:pt x="203" y="159"/>
                    <a:pt x="207" y="149"/>
                  </a:cubicBezTo>
                  <a:cubicBezTo>
                    <a:pt x="212" y="137"/>
                    <a:pt x="215" y="123"/>
                    <a:pt x="215" y="108"/>
                  </a:cubicBezTo>
                  <a:cubicBezTo>
                    <a:pt x="215" y="94"/>
                    <a:pt x="212" y="80"/>
                    <a:pt x="207" y="67"/>
                  </a:cubicBezTo>
                  <a:cubicBezTo>
                    <a:pt x="207" y="67"/>
                    <a:pt x="207" y="67"/>
                    <a:pt x="207" y="67"/>
                  </a:cubicBezTo>
                  <a:cubicBezTo>
                    <a:pt x="202" y="54"/>
                    <a:pt x="194" y="42"/>
                    <a:pt x="184" y="32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74" y="22"/>
                    <a:pt x="162" y="14"/>
                    <a:pt x="149" y="9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136" y="3"/>
                    <a:pt x="122" y="0"/>
                    <a:pt x="107" y="0"/>
                  </a:cubicBezTo>
                  <a:cubicBezTo>
                    <a:pt x="78" y="0"/>
                    <a:pt x="51" y="12"/>
                    <a:pt x="31" y="32"/>
                  </a:cubicBezTo>
                  <a:cubicBezTo>
                    <a:pt x="21" y="42"/>
                    <a:pt x="13" y="54"/>
                    <a:pt x="8" y="67"/>
                  </a:cubicBezTo>
                  <a:cubicBezTo>
                    <a:pt x="2" y="80"/>
                    <a:pt x="0" y="94"/>
                    <a:pt x="0" y="108"/>
                  </a:cubicBezTo>
                  <a:cubicBezTo>
                    <a:pt x="0" y="122"/>
                    <a:pt x="2" y="136"/>
                    <a:pt x="8" y="149"/>
                  </a:cubicBezTo>
                  <a:cubicBezTo>
                    <a:pt x="8" y="149"/>
                    <a:pt x="8" y="149"/>
                    <a:pt x="8" y="149"/>
                  </a:cubicBezTo>
                  <a:cubicBezTo>
                    <a:pt x="13" y="162"/>
                    <a:pt x="21" y="174"/>
                    <a:pt x="31" y="184"/>
                  </a:cubicBezTo>
                  <a:cubicBezTo>
                    <a:pt x="41" y="194"/>
                    <a:pt x="53" y="202"/>
                    <a:pt x="66" y="208"/>
                  </a:cubicBezTo>
                  <a:cubicBezTo>
                    <a:pt x="66" y="208"/>
                    <a:pt x="66" y="208"/>
                    <a:pt x="66" y="208"/>
                  </a:cubicBezTo>
                  <a:cubicBezTo>
                    <a:pt x="66" y="208"/>
                    <a:pt x="66" y="208"/>
                    <a:pt x="66" y="208"/>
                  </a:cubicBezTo>
                  <a:cubicBezTo>
                    <a:pt x="79" y="213"/>
                    <a:pt x="93" y="216"/>
                    <a:pt x="107" y="216"/>
                  </a:cubicBezTo>
                  <a:cubicBezTo>
                    <a:pt x="122" y="216"/>
                    <a:pt x="136" y="213"/>
                    <a:pt x="149" y="208"/>
                  </a:cubicBezTo>
                  <a:cubicBezTo>
                    <a:pt x="159" y="203"/>
                    <a:pt x="168" y="198"/>
                    <a:pt x="176" y="191"/>
                  </a:cubicBezTo>
                  <a:cubicBezTo>
                    <a:pt x="219" y="234"/>
                    <a:pt x="219" y="234"/>
                    <a:pt x="219" y="234"/>
                  </a:cubicBezTo>
                  <a:cubicBezTo>
                    <a:pt x="223" y="238"/>
                    <a:pt x="229" y="237"/>
                    <a:pt x="233" y="234"/>
                  </a:cubicBezTo>
                  <a:cubicBezTo>
                    <a:pt x="237" y="230"/>
                    <a:pt x="237" y="223"/>
                    <a:pt x="233" y="220"/>
                  </a:cubicBezTo>
                  <a:close/>
                  <a:moveTo>
                    <a:pt x="170" y="170"/>
                  </a:moveTo>
                  <a:cubicBezTo>
                    <a:pt x="170" y="170"/>
                    <a:pt x="170" y="170"/>
                    <a:pt x="170" y="170"/>
                  </a:cubicBezTo>
                  <a:cubicBezTo>
                    <a:pt x="169" y="170"/>
                    <a:pt x="169" y="170"/>
                    <a:pt x="169" y="170"/>
                  </a:cubicBezTo>
                  <a:cubicBezTo>
                    <a:pt x="161" y="178"/>
                    <a:pt x="152" y="185"/>
                    <a:pt x="141" y="189"/>
                  </a:cubicBezTo>
                  <a:cubicBezTo>
                    <a:pt x="131" y="194"/>
                    <a:pt x="119" y="196"/>
                    <a:pt x="107" y="196"/>
                  </a:cubicBezTo>
                  <a:cubicBezTo>
                    <a:pt x="95" y="196"/>
                    <a:pt x="84" y="194"/>
                    <a:pt x="74" y="189"/>
                  </a:cubicBezTo>
                  <a:cubicBezTo>
                    <a:pt x="74" y="189"/>
                    <a:pt x="74" y="189"/>
                    <a:pt x="74" y="189"/>
                  </a:cubicBezTo>
                  <a:cubicBezTo>
                    <a:pt x="63" y="185"/>
                    <a:pt x="53" y="178"/>
                    <a:pt x="45" y="170"/>
                  </a:cubicBezTo>
                  <a:cubicBezTo>
                    <a:pt x="45" y="170"/>
                    <a:pt x="45" y="170"/>
                    <a:pt x="45" y="170"/>
                  </a:cubicBezTo>
                  <a:cubicBezTo>
                    <a:pt x="37" y="162"/>
                    <a:pt x="30" y="152"/>
                    <a:pt x="26" y="142"/>
                  </a:cubicBezTo>
                  <a:cubicBezTo>
                    <a:pt x="26" y="141"/>
                    <a:pt x="26" y="141"/>
                    <a:pt x="26" y="141"/>
                  </a:cubicBezTo>
                  <a:cubicBezTo>
                    <a:pt x="22" y="131"/>
                    <a:pt x="19" y="120"/>
                    <a:pt x="19" y="108"/>
                  </a:cubicBezTo>
                  <a:cubicBezTo>
                    <a:pt x="19" y="96"/>
                    <a:pt x="22" y="85"/>
                    <a:pt x="26" y="74"/>
                  </a:cubicBezTo>
                  <a:cubicBezTo>
                    <a:pt x="30" y="64"/>
                    <a:pt x="37" y="54"/>
                    <a:pt x="45" y="46"/>
                  </a:cubicBezTo>
                  <a:cubicBezTo>
                    <a:pt x="61" y="30"/>
                    <a:pt x="83" y="20"/>
                    <a:pt x="107" y="20"/>
                  </a:cubicBezTo>
                  <a:cubicBezTo>
                    <a:pt x="119" y="20"/>
                    <a:pt x="131" y="22"/>
                    <a:pt x="141" y="27"/>
                  </a:cubicBezTo>
                  <a:cubicBezTo>
                    <a:pt x="152" y="31"/>
                    <a:pt x="161" y="38"/>
                    <a:pt x="170" y="46"/>
                  </a:cubicBezTo>
                  <a:cubicBezTo>
                    <a:pt x="170" y="46"/>
                    <a:pt x="170" y="46"/>
                    <a:pt x="170" y="46"/>
                  </a:cubicBezTo>
                  <a:cubicBezTo>
                    <a:pt x="178" y="54"/>
                    <a:pt x="184" y="64"/>
                    <a:pt x="189" y="74"/>
                  </a:cubicBezTo>
                  <a:cubicBezTo>
                    <a:pt x="189" y="75"/>
                    <a:pt x="189" y="75"/>
                    <a:pt x="189" y="75"/>
                  </a:cubicBezTo>
                  <a:cubicBezTo>
                    <a:pt x="193" y="85"/>
                    <a:pt x="195" y="96"/>
                    <a:pt x="195" y="108"/>
                  </a:cubicBezTo>
                  <a:cubicBezTo>
                    <a:pt x="195" y="120"/>
                    <a:pt x="193" y="131"/>
                    <a:pt x="189" y="142"/>
                  </a:cubicBezTo>
                  <a:cubicBezTo>
                    <a:pt x="184" y="152"/>
                    <a:pt x="178" y="162"/>
                    <a:pt x="170" y="170"/>
                  </a:cubicBezTo>
                  <a:close/>
                  <a:moveTo>
                    <a:pt x="171" y="102"/>
                  </a:moveTo>
                  <a:cubicBezTo>
                    <a:pt x="171" y="102"/>
                    <a:pt x="171" y="102"/>
                    <a:pt x="171" y="102"/>
                  </a:cubicBezTo>
                  <a:cubicBezTo>
                    <a:pt x="168" y="102"/>
                    <a:pt x="165" y="105"/>
                    <a:pt x="165" y="108"/>
                  </a:cubicBezTo>
                  <a:cubicBezTo>
                    <a:pt x="165" y="116"/>
                    <a:pt x="164" y="123"/>
                    <a:pt x="161" y="130"/>
                  </a:cubicBezTo>
                  <a:cubicBezTo>
                    <a:pt x="161" y="131"/>
                    <a:pt x="161" y="131"/>
                    <a:pt x="161" y="131"/>
                  </a:cubicBezTo>
                  <a:cubicBezTo>
                    <a:pt x="158" y="137"/>
                    <a:pt x="154" y="143"/>
                    <a:pt x="148" y="149"/>
                  </a:cubicBezTo>
                  <a:cubicBezTo>
                    <a:pt x="143" y="154"/>
                    <a:pt x="136" y="159"/>
                    <a:pt x="130" y="162"/>
                  </a:cubicBezTo>
                  <a:cubicBezTo>
                    <a:pt x="122" y="164"/>
                    <a:pt x="115" y="166"/>
                    <a:pt x="107" y="166"/>
                  </a:cubicBezTo>
                  <a:cubicBezTo>
                    <a:pt x="104" y="166"/>
                    <a:pt x="101" y="169"/>
                    <a:pt x="101" y="172"/>
                  </a:cubicBezTo>
                  <a:cubicBezTo>
                    <a:pt x="101" y="175"/>
                    <a:pt x="104" y="178"/>
                    <a:pt x="107" y="178"/>
                  </a:cubicBezTo>
                  <a:cubicBezTo>
                    <a:pt x="116" y="178"/>
                    <a:pt x="125" y="176"/>
                    <a:pt x="134" y="172"/>
                  </a:cubicBezTo>
                  <a:cubicBezTo>
                    <a:pt x="142" y="169"/>
                    <a:pt x="150" y="164"/>
                    <a:pt x="157" y="157"/>
                  </a:cubicBezTo>
                  <a:cubicBezTo>
                    <a:pt x="163" y="151"/>
                    <a:pt x="168" y="143"/>
                    <a:pt x="172" y="135"/>
                  </a:cubicBezTo>
                  <a:cubicBezTo>
                    <a:pt x="172" y="135"/>
                    <a:pt x="172" y="135"/>
                    <a:pt x="172" y="135"/>
                  </a:cubicBezTo>
                  <a:cubicBezTo>
                    <a:pt x="175" y="126"/>
                    <a:pt x="177" y="117"/>
                    <a:pt x="177" y="108"/>
                  </a:cubicBezTo>
                  <a:cubicBezTo>
                    <a:pt x="177" y="105"/>
                    <a:pt x="174" y="102"/>
                    <a:pt x="171" y="1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099361" y="3009675"/>
            <a:ext cx="1089487" cy="1089488"/>
            <a:chOff x="6128389" y="3067733"/>
            <a:chExt cx="1089487" cy="1089488"/>
          </a:xfrm>
        </p:grpSpPr>
        <p:sp>
          <p:nvSpPr>
            <p:cNvPr id="14" name="矩形 13"/>
            <p:cNvSpPr/>
            <p:nvPr/>
          </p:nvSpPr>
          <p:spPr>
            <a:xfrm rot="18900000">
              <a:off x="6128389" y="3067733"/>
              <a:ext cx="1089487" cy="1089488"/>
            </a:xfrm>
            <a:prstGeom prst="rect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800" b="1"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6420659" y="3377017"/>
              <a:ext cx="499928" cy="427922"/>
            </a:xfrm>
            <a:custGeom>
              <a:avLst/>
              <a:gdLst>
                <a:gd name="T0" fmla="*/ 247 w 257"/>
                <a:gd name="T1" fmla="*/ 0 h 219"/>
                <a:gd name="T2" fmla="*/ 10 w 257"/>
                <a:gd name="T3" fmla="*/ 0 h 219"/>
                <a:gd name="T4" fmla="*/ 0 w 257"/>
                <a:gd name="T5" fmla="*/ 10 h 219"/>
                <a:gd name="T6" fmla="*/ 0 w 257"/>
                <a:gd name="T7" fmla="*/ 210 h 219"/>
                <a:gd name="T8" fmla="*/ 10 w 257"/>
                <a:gd name="T9" fmla="*/ 219 h 219"/>
                <a:gd name="T10" fmla="*/ 247 w 257"/>
                <a:gd name="T11" fmla="*/ 219 h 219"/>
                <a:gd name="T12" fmla="*/ 257 w 257"/>
                <a:gd name="T13" fmla="*/ 210 h 219"/>
                <a:gd name="T14" fmla="*/ 257 w 257"/>
                <a:gd name="T15" fmla="*/ 10 h 219"/>
                <a:gd name="T16" fmla="*/ 247 w 257"/>
                <a:gd name="T17" fmla="*/ 0 h 219"/>
                <a:gd name="T18" fmla="*/ 237 w 257"/>
                <a:gd name="T19" fmla="*/ 200 h 219"/>
                <a:gd name="T20" fmla="*/ 237 w 257"/>
                <a:gd name="T21" fmla="*/ 200 h 219"/>
                <a:gd name="T22" fmla="*/ 20 w 257"/>
                <a:gd name="T23" fmla="*/ 200 h 219"/>
                <a:gd name="T24" fmla="*/ 20 w 257"/>
                <a:gd name="T25" fmla="*/ 178 h 219"/>
                <a:gd name="T26" fmla="*/ 71 w 257"/>
                <a:gd name="T27" fmla="*/ 127 h 219"/>
                <a:gd name="T28" fmla="*/ 106 w 257"/>
                <a:gd name="T29" fmla="*/ 162 h 219"/>
                <a:gd name="T30" fmla="*/ 106 w 257"/>
                <a:gd name="T31" fmla="*/ 162 h 219"/>
                <a:gd name="T32" fmla="*/ 106 w 257"/>
                <a:gd name="T33" fmla="*/ 163 h 219"/>
                <a:gd name="T34" fmla="*/ 107 w 257"/>
                <a:gd name="T35" fmla="*/ 163 h 219"/>
                <a:gd name="T36" fmla="*/ 127 w 257"/>
                <a:gd name="T37" fmla="*/ 183 h 219"/>
                <a:gd name="T38" fmla="*/ 136 w 257"/>
                <a:gd name="T39" fmla="*/ 183 h 219"/>
                <a:gd name="T40" fmla="*/ 136 w 257"/>
                <a:gd name="T41" fmla="*/ 175 h 219"/>
                <a:gd name="T42" fmla="*/ 119 w 257"/>
                <a:gd name="T43" fmla="*/ 158 h 219"/>
                <a:gd name="T44" fmla="*/ 167 w 257"/>
                <a:gd name="T45" fmla="*/ 110 h 219"/>
                <a:gd name="T46" fmla="*/ 237 w 257"/>
                <a:gd name="T47" fmla="*/ 181 h 219"/>
                <a:gd name="T48" fmla="*/ 237 w 257"/>
                <a:gd name="T49" fmla="*/ 200 h 219"/>
                <a:gd name="T50" fmla="*/ 237 w 257"/>
                <a:gd name="T51" fmla="*/ 164 h 219"/>
                <a:gd name="T52" fmla="*/ 237 w 257"/>
                <a:gd name="T53" fmla="*/ 164 h 219"/>
                <a:gd name="T54" fmla="*/ 171 w 257"/>
                <a:gd name="T55" fmla="*/ 98 h 219"/>
                <a:gd name="T56" fmla="*/ 163 w 257"/>
                <a:gd name="T57" fmla="*/ 98 h 219"/>
                <a:gd name="T58" fmla="*/ 110 w 257"/>
                <a:gd name="T59" fmla="*/ 150 h 219"/>
                <a:gd name="T60" fmla="*/ 75 w 257"/>
                <a:gd name="T61" fmla="*/ 114 h 219"/>
                <a:gd name="T62" fmla="*/ 67 w 257"/>
                <a:gd name="T63" fmla="*/ 114 h 219"/>
                <a:gd name="T64" fmla="*/ 20 w 257"/>
                <a:gd name="T65" fmla="*/ 161 h 219"/>
                <a:gd name="T66" fmla="*/ 20 w 257"/>
                <a:gd name="T67" fmla="*/ 20 h 219"/>
                <a:gd name="T68" fmla="*/ 237 w 257"/>
                <a:gd name="T69" fmla="*/ 20 h 219"/>
                <a:gd name="T70" fmla="*/ 237 w 257"/>
                <a:gd name="T71" fmla="*/ 164 h 219"/>
                <a:gd name="T72" fmla="*/ 75 w 257"/>
                <a:gd name="T73" fmla="*/ 99 h 219"/>
                <a:gd name="T74" fmla="*/ 75 w 257"/>
                <a:gd name="T75" fmla="*/ 99 h 219"/>
                <a:gd name="T76" fmla="*/ 109 w 257"/>
                <a:gd name="T77" fmla="*/ 65 h 219"/>
                <a:gd name="T78" fmla="*/ 75 w 257"/>
                <a:gd name="T79" fmla="*/ 30 h 219"/>
                <a:gd name="T80" fmla="*/ 40 w 257"/>
                <a:gd name="T81" fmla="*/ 65 h 219"/>
                <a:gd name="T82" fmla="*/ 75 w 257"/>
                <a:gd name="T83" fmla="*/ 99 h 219"/>
                <a:gd name="T84" fmla="*/ 75 w 257"/>
                <a:gd name="T85" fmla="*/ 42 h 219"/>
                <a:gd name="T86" fmla="*/ 75 w 257"/>
                <a:gd name="T87" fmla="*/ 42 h 219"/>
                <a:gd name="T88" fmla="*/ 97 w 257"/>
                <a:gd name="T89" fmla="*/ 65 h 219"/>
                <a:gd name="T90" fmla="*/ 75 w 257"/>
                <a:gd name="T91" fmla="*/ 87 h 219"/>
                <a:gd name="T92" fmla="*/ 52 w 257"/>
                <a:gd name="T93" fmla="*/ 65 h 219"/>
                <a:gd name="T94" fmla="*/ 75 w 257"/>
                <a:gd name="T95" fmla="*/ 4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7" h="219">
                  <a:moveTo>
                    <a:pt x="24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15"/>
                    <a:pt x="4" y="219"/>
                    <a:pt x="10" y="219"/>
                  </a:cubicBezTo>
                  <a:cubicBezTo>
                    <a:pt x="247" y="219"/>
                    <a:pt x="247" y="219"/>
                    <a:pt x="247" y="219"/>
                  </a:cubicBezTo>
                  <a:cubicBezTo>
                    <a:pt x="253" y="219"/>
                    <a:pt x="257" y="215"/>
                    <a:pt x="257" y="210"/>
                  </a:cubicBezTo>
                  <a:cubicBezTo>
                    <a:pt x="257" y="10"/>
                    <a:pt x="257" y="10"/>
                    <a:pt x="257" y="10"/>
                  </a:cubicBezTo>
                  <a:cubicBezTo>
                    <a:pt x="257" y="4"/>
                    <a:pt x="253" y="0"/>
                    <a:pt x="247" y="0"/>
                  </a:cubicBezTo>
                  <a:close/>
                  <a:moveTo>
                    <a:pt x="237" y="200"/>
                  </a:moveTo>
                  <a:cubicBezTo>
                    <a:pt x="237" y="200"/>
                    <a:pt x="237" y="200"/>
                    <a:pt x="237" y="200"/>
                  </a:cubicBezTo>
                  <a:cubicBezTo>
                    <a:pt x="20" y="200"/>
                    <a:pt x="20" y="200"/>
                    <a:pt x="20" y="200"/>
                  </a:cubicBezTo>
                  <a:cubicBezTo>
                    <a:pt x="20" y="178"/>
                    <a:pt x="20" y="178"/>
                    <a:pt x="20" y="178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6" y="163"/>
                    <a:pt x="106" y="163"/>
                    <a:pt x="106" y="163"/>
                  </a:cubicBezTo>
                  <a:cubicBezTo>
                    <a:pt x="107" y="163"/>
                    <a:pt x="107" y="163"/>
                    <a:pt x="107" y="163"/>
                  </a:cubicBezTo>
                  <a:cubicBezTo>
                    <a:pt x="127" y="183"/>
                    <a:pt x="127" y="183"/>
                    <a:pt x="127" y="183"/>
                  </a:cubicBezTo>
                  <a:cubicBezTo>
                    <a:pt x="130" y="186"/>
                    <a:pt x="133" y="186"/>
                    <a:pt x="136" y="183"/>
                  </a:cubicBezTo>
                  <a:cubicBezTo>
                    <a:pt x="138" y="181"/>
                    <a:pt x="138" y="177"/>
                    <a:pt x="136" y="175"/>
                  </a:cubicBezTo>
                  <a:cubicBezTo>
                    <a:pt x="119" y="158"/>
                    <a:pt x="119" y="158"/>
                    <a:pt x="119" y="158"/>
                  </a:cubicBezTo>
                  <a:cubicBezTo>
                    <a:pt x="167" y="110"/>
                    <a:pt x="167" y="110"/>
                    <a:pt x="167" y="110"/>
                  </a:cubicBezTo>
                  <a:cubicBezTo>
                    <a:pt x="237" y="181"/>
                    <a:pt x="237" y="181"/>
                    <a:pt x="237" y="181"/>
                  </a:cubicBezTo>
                  <a:cubicBezTo>
                    <a:pt x="237" y="200"/>
                    <a:pt x="237" y="200"/>
                    <a:pt x="237" y="200"/>
                  </a:cubicBezTo>
                  <a:close/>
                  <a:moveTo>
                    <a:pt x="237" y="164"/>
                  </a:moveTo>
                  <a:cubicBezTo>
                    <a:pt x="237" y="164"/>
                    <a:pt x="237" y="164"/>
                    <a:pt x="237" y="164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69" y="95"/>
                    <a:pt x="165" y="95"/>
                    <a:pt x="163" y="98"/>
                  </a:cubicBezTo>
                  <a:cubicBezTo>
                    <a:pt x="110" y="150"/>
                    <a:pt x="110" y="150"/>
                    <a:pt x="110" y="150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73" y="112"/>
                    <a:pt x="69" y="112"/>
                    <a:pt x="67" y="114"/>
                  </a:cubicBezTo>
                  <a:cubicBezTo>
                    <a:pt x="20" y="161"/>
                    <a:pt x="20" y="161"/>
                    <a:pt x="20" y="16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7" y="164"/>
                    <a:pt x="237" y="164"/>
                    <a:pt x="237" y="164"/>
                  </a:cubicBezTo>
                  <a:close/>
                  <a:moveTo>
                    <a:pt x="75" y="99"/>
                  </a:moveTo>
                  <a:cubicBezTo>
                    <a:pt x="75" y="99"/>
                    <a:pt x="75" y="99"/>
                    <a:pt x="75" y="99"/>
                  </a:cubicBezTo>
                  <a:cubicBezTo>
                    <a:pt x="94" y="99"/>
                    <a:pt x="109" y="84"/>
                    <a:pt x="109" y="65"/>
                  </a:cubicBezTo>
                  <a:cubicBezTo>
                    <a:pt x="109" y="46"/>
                    <a:pt x="94" y="30"/>
                    <a:pt x="75" y="30"/>
                  </a:cubicBezTo>
                  <a:cubicBezTo>
                    <a:pt x="56" y="30"/>
                    <a:pt x="40" y="46"/>
                    <a:pt x="40" y="65"/>
                  </a:cubicBezTo>
                  <a:cubicBezTo>
                    <a:pt x="40" y="84"/>
                    <a:pt x="56" y="99"/>
                    <a:pt x="75" y="99"/>
                  </a:cubicBezTo>
                  <a:close/>
                  <a:moveTo>
                    <a:pt x="75" y="42"/>
                  </a:moveTo>
                  <a:cubicBezTo>
                    <a:pt x="75" y="42"/>
                    <a:pt x="75" y="42"/>
                    <a:pt x="75" y="42"/>
                  </a:cubicBezTo>
                  <a:cubicBezTo>
                    <a:pt x="87" y="42"/>
                    <a:pt x="97" y="52"/>
                    <a:pt x="97" y="65"/>
                  </a:cubicBezTo>
                  <a:cubicBezTo>
                    <a:pt x="97" y="77"/>
                    <a:pt x="87" y="87"/>
                    <a:pt x="75" y="87"/>
                  </a:cubicBezTo>
                  <a:cubicBezTo>
                    <a:pt x="62" y="87"/>
                    <a:pt x="52" y="77"/>
                    <a:pt x="52" y="65"/>
                  </a:cubicBezTo>
                  <a:cubicBezTo>
                    <a:pt x="52" y="52"/>
                    <a:pt x="62" y="42"/>
                    <a:pt x="75" y="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146791" y="1814556"/>
            <a:ext cx="1432502" cy="1432502"/>
            <a:chOff x="5175819" y="1872614"/>
            <a:chExt cx="1432502" cy="1432502"/>
          </a:xfrm>
        </p:grpSpPr>
        <p:sp>
          <p:nvSpPr>
            <p:cNvPr id="17" name="矩形 16"/>
            <p:cNvSpPr/>
            <p:nvPr/>
          </p:nvSpPr>
          <p:spPr>
            <a:xfrm rot="18900000">
              <a:off x="5175819" y="1872614"/>
              <a:ext cx="1432502" cy="1432502"/>
            </a:xfrm>
            <a:prstGeom prst="rect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800" b="1"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5607377" y="2204111"/>
              <a:ext cx="608544" cy="697111"/>
            </a:xfrm>
            <a:custGeom>
              <a:avLst/>
              <a:gdLst>
                <a:gd name="T0" fmla="*/ 55 w 225"/>
                <a:gd name="T1" fmla="*/ 185 h 257"/>
                <a:gd name="T2" fmla="*/ 55 w 225"/>
                <a:gd name="T3" fmla="*/ 197 h 257"/>
                <a:gd name="T4" fmla="*/ 175 w 225"/>
                <a:gd name="T5" fmla="*/ 190 h 257"/>
                <a:gd name="T6" fmla="*/ 222 w 225"/>
                <a:gd name="T7" fmla="*/ 74 h 257"/>
                <a:gd name="T8" fmla="*/ 150 w 225"/>
                <a:gd name="T9" fmla="*/ 3 h 257"/>
                <a:gd name="T10" fmla="*/ 26 w 225"/>
                <a:gd name="T11" fmla="*/ 0 h 257"/>
                <a:gd name="T12" fmla="*/ 0 w 225"/>
                <a:gd name="T13" fmla="*/ 26 h 257"/>
                <a:gd name="T14" fmla="*/ 7 w 225"/>
                <a:gd name="T15" fmla="*/ 249 h 257"/>
                <a:gd name="T16" fmla="*/ 26 w 225"/>
                <a:gd name="T17" fmla="*/ 257 h 257"/>
                <a:gd name="T18" fmla="*/ 217 w 225"/>
                <a:gd name="T19" fmla="*/ 249 h 257"/>
                <a:gd name="T20" fmla="*/ 217 w 225"/>
                <a:gd name="T21" fmla="*/ 249 h 257"/>
                <a:gd name="T22" fmla="*/ 225 w 225"/>
                <a:gd name="T23" fmla="*/ 81 h 257"/>
                <a:gd name="T24" fmla="*/ 149 w 225"/>
                <a:gd name="T25" fmla="*/ 29 h 257"/>
                <a:gd name="T26" fmla="*/ 195 w 225"/>
                <a:gd name="T27" fmla="*/ 75 h 257"/>
                <a:gd name="T28" fmla="*/ 152 w 225"/>
                <a:gd name="T29" fmla="*/ 72 h 257"/>
                <a:gd name="T30" fmla="*/ 149 w 225"/>
                <a:gd name="T31" fmla="*/ 64 h 257"/>
                <a:gd name="T32" fmla="*/ 205 w 225"/>
                <a:gd name="T33" fmla="*/ 230 h 257"/>
                <a:gd name="T34" fmla="*/ 203 w 225"/>
                <a:gd name="T35" fmla="*/ 235 h 257"/>
                <a:gd name="T36" fmla="*/ 198 w 225"/>
                <a:gd name="T37" fmla="*/ 237 h 257"/>
                <a:gd name="T38" fmla="*/ 21 w 225"/>
                <a:gd name="T39" fmla="*/ 235 h 257"/>
                <a:gd name="T40" fmla="*/ 19 w 225"/>
                <a:gd name="T41" fmla="*/ 26 h 257"/>
                <a:gd name="T42" fmla="*/ 26 w 225"/>
                <a:gd name="T43" fmla="*/ 20 h 257"/>
                <a:gd name="T44" fmla="*/ 137 w 225"/>
                <a:gd name="T45" fmla="*/ 64 h 257"/>
                <a:gd name="T46" fmla="*/ 144 w 225"/>
                <a:gd name="T47" fmla="*/ 80 h 257"/>
                <a:gd name="T48" fmla="*/ 205 w 225"/>
                <a:gd name="T49" fmla="*/ 87 h 257"/>
                <a:gd name="T50" fmla="*/ 49 w 225"/>
                <a:gd name="T51" fmla="*/ 107 h 257"/>
                <a:gd name="T52" fmla="*/ 55 w 225"/>
                <a:gd name="T53" fmla="*/ 113 h 257"/>
                <a:gd name="T54" fmla="*/ 175 w 225"/>
                <a:gd name="T55" fmla="*/ 107 h 257"/>
                <a:gd name="T56" fmla="*/ 55 w 225"/>
                <a:gd name="T57" fmla="*/ 101 h 257"/>
                <a:gd name="T58" fmla="*/ 170 w 225"/>
                <a:gd name="T59" fmla="*/ 143 h 257"/>
                <a:gd name="T60" fmla="*/ 55 w 225"/>
                <a:gd name="T61" fmla="*/ 143 h 257"/>
                <a:gd name="T62" fmla="*/ 55 w 225"/>
                <a:gd name="T63" fmla="*/ 155 h 257"/>
                <a:gd name="T64" fmla="*/ 175 w 225"/>
                <a:gd name="T65" fmla="*/ 149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5" h="257">
                  <a:moveTo>
                    <a:pt x="170" y="185"/>
                  </a:moveTo>
                  <a:cubicBezTo>
                    <a:pt x="55" y="185"/>
                    <a:pt x="55" y="185"/>
                    <a:pt x="55" y="185"/>
                  </a:cubicBezTo>
                  <a:cubicBezTo>
                    <a:pt x="51" y="185"/>
                    <a:pt x="49" y="187"/>
                    <a:pt x="49" y="190"/>
                  </a:cubicBezTo>
                  <a:cubicBezTo>
                    <a:pt x="49" y="194"/>
                    <a:pt x="51" y="197"/>
                    <a:pt x="55" y="197"/>
                  </a:cubicBezTo>
                  <a:cubicBezTo>
                    <a:pt x="170" y="197"/>
                    <a:pt x="170" y="197"/>
                    <a:pt x="170" y="197"/>
                  </a:cubicBezTo>
                  <a:cubicBezTo>
                    <a:pt x="173" y="197"/>
                    <a:pt x="175" y="194"/>
                    <a:pt x="175" y="190"/>
                  </a:cubicBezTo>
                  <a:cubicBezTo>
                    <a:pt x="175" y="187"/>
                    <a:pt x="173" y="185"/>
                    <a:pt x="170" y="185"/>
                  </a:cubicBezTo>
                  <a:close/>
                  <a:moveTo>
                    <a:pt x="222" y="74"/>
                  </a:moveTo>
                  <a:cubicBezTo>
                    <a:pt x="222" y="74"/>
                    <a:pt x="222" y="74"/>
                    <a:pt x="222" y="74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48" y="1"/>
                    <a:pt x="146" y="0"/>
                    <a:pt x="14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0"/>
                    <a:pt x="12" y="3"/>
                    <a:pt x="7" y="7"/>
                  </a:cubicBezTo>
                  <a:cubicBezTo>
                    <a:pt x="2" y="12"/>
                    <a:pt x="0" y="19"/>
                    <a:pt x="0" y="26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38"/>
                    <a:pt x="2" y="244"/>
                    <a:pt x="7" y="249"/>
                  </a:cubicBezTo>
                  <a:cubicBezTo>
                    <a:pt x="7" y="249"/>
                    <a:pt x="7" y="249"/>
                    <a:pt x="7" y="249"/>
                  </a:cubicBezTo>
                  <a:cubicBezTo>
                    <a:pt x="12" y="254"/>
                    <a:pt x="19" y="257"/>
                    <a:pt x="26" y="257"/>
                  </a:cubicBezTo>
                  <a:cubicBezTo>
                    <a:pt x="198" y="257"/>
                    <a:pt x="198" y="257"/>
                    <a:pt x="198" y="257"/>
                  </a:cubicBezTo>
                  <a:cubicBezTo>
                    <a:pt x="205" y="257"/>
                    <a:pt x="212" y="254"/>
                    <a:pt x="217" y="249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22" y="244"/>
                    <a:pt x="225" y="238"/>
                    <a:pt x="225" y="230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25" y="79"/>
                    <a:pt x="224" y="76"/>
                    <a:pt x="222" y="74"/>
                  </a:cubicBezTo>
                  <a:close/>
                  <a:moveTo>
                    <a:pt x="149" y="29"/>
                  </a:moveTo>
                  <a:cubicBezTo>
                    <a:pt x="149" y="29"/>
                    <a:pt x="149" y="29"/>
                    <a:pt x="149" y="29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60" y="75"/>
                    <a:pt x="160" y="75"/>
                    <a:pt x="160" y="75"/>
                  </a:cubicBezTo>
                  <a:cubicBezTo>
                    <a:pt x="157" y="75"/>
                    <a:pt x="154" y="74"/>
                    <a:pt x="152" y="72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50" y="70"/>
                    <a:pt x="149" y="67"/>
                    <a:pt x="149" y="64"/>
                  </a:cubicBezTo>
                  <a:cubicBezTo>
                    <a:pt x="149" y="29"/>
                    <a:pt x="149" y="29"/>
                    <a:pt x="149" y="29"/>
                  </a:cubicBezTo>
                  <a:close/>
                  <a:moveTo>
                    <a:pt x="205" y="230"/>
                  </a:moveTo>
                  <a:cubicBezTo>
                    <a:pt x="205" y="230"/>
                    <a:pt x="205" y="230"/>
                    <a:pt x="205" y="230"/>
                  </a:cubicBezTo>
                  <a:cubicBezTo>
                    <a:pt x="205" y="232"/>
                    <a:pt x="204" y="234"/>
                    <a:pt x="203" y="235"/>
                  </a:cubicBezTo>
                  <a:cubicBezTo>
                    <a:pt x="203" y="235"/>
                    <a:pt x="203" y="235"/>
                    <a:pt x="203" y="235"/>
                  </a:cubicBezTo>
                  <a:cubicBezTo>
                    <a:pt x="202" y="236"/>
                    <a:pt x="200" y="237"/>
                    <a:pt x="198" y="237"/>
                  </a:cubicBezTo>
                  <a:cubicBezTo>
                    <a:pt x="26" y="237"/>
                    <a:pt x="26" y="237"/>
                    <a:pt x="26" y="237"/>
                  </a:cubicBezTo>
                  <a:cubicBezTo>
                    <a:pt x="24" y="237"/>
                    <a:pt x="22" y="236"/>
                    <a:pt x="21" y="235"/>
                  </a:cubicBezTo>
                  <a:cubicBezTo>
                    <a:pt x="20" y="234"/>
                    <a:pt x="19" y="232"/>
                    <a:pt x="19" y="230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4"/>
                    <a:pt x="20" y="23"/>
                    <a:pt x="21" y="21"/>
                  </a:cubicBezTo>
                  <a:cubicBezTo>
                    <a:pt x="22" y="20"/>
                    <a:pt x="24" y="20"/>
                    <a:pt x="26" y="20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7" y="64"/>
                    <a:pt x="137" y="64"/>
                    <a:pt x="137" y="64"/>
                  </a:cubicBezTo>
                  <a:cubicBezTo>
                    <a:pt x="137" y="71"/>
                    <a:pt x="140" y="76"/>
                    <a:pt x="143" y="80"/>
                  </a:cubicBezTo>
                  <a:cubicBezTo>
                    <a:pt x="144" y="80"/>
                    <a:pt x="144" y="80"/>
                    <a:pt x="144" y="80"/>
                  </a:cubicBezTo>
                  <a:cubicBezTo>
                    <a:pt x="148" y="84"/>
                    <a:pt x="153" y="87"/>
                    <a:pt x="160" y="87"/>
                  </a:cubicBezTo>
                  <a:cubicBezTo>
                    <a:pt x="205" y="87"/>
                    <a:pt x="205" y="87"/>
                    <a:pt x="205" y="87"/>
                  </a:cubicBezTo>
                  <a:cubicBezTo>
                    <a:pt x="205" y="230"/>
                    <a:pt x="205" y="230"/>
                    <a:pt x="205" y="230"/>
                  </a:cubicBezTo>
                  <a:close/>
                  <a:moveTo>
                    <a:pt x="49" y="107"/>
                  </a:moveTo>
                  <a:cubicBezTo>
                    <a:pt x="49" y="107"/>
                    <a:pt x="49" y="107"/>
                    <a:pt x="49" y="107"/>
                  </a:cubicBezTo>
                  <a:cubicBezTo>
                    <a:pt x="49" y="110"/>
                    <a:pt x="51" y="113"/>
                    <a:pt x="55" y="113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73" y="113"/>
                    <a:pt x="175" y="110"/>
                    <a:pt x="175" y="107"/>
                  </a:cubicBezTo>
                  <a:cubicBezTo>
                    <a:pt x="175" y="104"/>
                    <a:pt x="173" y="101"/>
                    <a:pt x="170" y="101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1" y="101"/>
                    <a:pt x="49" y="104"/>
                    <a:pt x="49" y="107"/>
                  </a:cubicBezTo>
                  <a:close/>
                  <a:moveTo>
                    <a:pt x="170" y="143"/>
                  </a:moveTo>
                  <a:cubicBezTo>
                    <a:pt x="170" y="143"/>
                    <a:pt x="170" y="143"/>
                    <a:pt x="170" y="143"/>
                  </a:cubicBezTo>
                  <a:cubicBezTo>
                    <a:pt x="55" y="143"/>
                    <a:pt x="55" y="143"/>
                    <a:pt x="55" y="143"/>
                  </a:cubicBezTo>
                  <a:cubicBezTo>
                    <a:pt x="51" y="143"/>
                    <a:pt x="49" y="146"/>
                    <a:pt x="49" y="149"/>
                  </a:cubicBezTo>
                  <a:cubicBezTo>
                    <a:pt x="49" y="152"/>
                    <a:pt x="51" y="155"/>
                    <a:pt x="55" y="155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73" y="155"/>
                    <a:pt x="175" y="152"/>
                    <a:pt x="175" y="149"/>
                  </a:cubicBezTo>
                  <a:cubicBezTo>
                    <a:pt x="175" y="146"/>
                    <a:pt x="173" y="143"/>
                    <a:pt x="170" y="1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969360" y="3211672"/>
            <a:ext cx="809881" cy="809881"/>
            <a:chOff x="3998388" y="3269730"/>
            <a:chExt cx="809881" cy="809881"/>
          </a:xfrm>
        </p:grpSpPr>
        <p:sp>
          <p:nvSpPr>
            <p:cNvPr id="20" name="矩形 19"/>
            <p:cNvSpPr/>
            <p:nvPr/>
          </p:nvSpPr>
          <p:spPr>
            <a:xfrm rot="18900000">
              <a:off x="3998388" y="3269730"/>
              <a:ext cx="809881" cy="809881"/>
            </a:xfrm>
            <a:prstGeom prst="rect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800" b="1"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21" name="Freeform 8"/>
            <p:cNvSpPr>
              <a:spLocks noEditPoints="1"/>
            </p:cNvSpPr>
            <p:nvPr/>
          </p:nvSpPr>
          <p:spPr bwMode="auto">
            <a:xfrm>
              <a:off x="4224060" y="3502716"/>
              <a:ext cx="348264" cy="335419"/>
            </a:xfrm>
            <a:custGeom>
              <a:avLst/>
              <a:gdLst>
                <a:gd name="T0" fmla="*/ 139 w 258"/>
                <a:gd name="T1" fmla="*/ 8 h 248"/>
                <a:gd name="T2" fmla="*/ 165 w 258"/>
                <a:gd name="T3" fmla="*/ 88 h 248"/>
                <a:gd name="T4" fmla="*/ 248 w 258"/>
                <a:gd name="T5" fmla="*/ 88 h 248"/>
                <a:gd name="T6" fmla="*/ 258 w 258"/>
                <a:gd name="T7" fmla="*/ 97 h 248"/>
                <a:gd name="T8" fmla="*/ 254 w 258"/>
                <a:gd name="T9" fmla="*/ 105 h 248"/>
                <a:gd name="T10" fmla="*/ 254 w 258"/>
                <a:gd name="T11" fmla="*/ 105 h 248"/>
                <a:gd name="T12" fmla="*/ 186 w 258"/>
                <a:gd name="T13" fmla="*/ 154 h 248"/>
                <a:gd name="T14" fmla="*/ 212 w 258"/>
                <a:gd name="T15" fmla="*/ 234 h 248"/>
                <a:gd name="T16" fmla="*/ 206 w 258"/>
                <a:gd name="T17" fmla="*/ 246 h 248"/>
                <a:gd name="T18" fmla="*/ 197 w 258"/>
                <a:gd name="T19" fmla="*/ 245 h 248"/>
                <a:gd name="T20" fmla="*/ 129 w 258"/>
                <a:gd name="T21" fmla="*/ 196 h 248"/>
                <a:gd name="T22" fmla="*/ 62 w 258"/>
                <a:gd name="T23" fmla="*/ 245 h 248"/>
                <a:gd name="T24" fmla="*/ 48 w 258"/>
                <a:gd name="T25" fmla="*/ 243 h 248"/>
                <a:gd name="T26" fmla="*/ 47 w 258"/>
                <a:gd name="T27" fmla="*/ 233 h 248"/>
                <a:gd name="T28" fmla="*/ 73 w 258"/>
                <a:gd name="T29" fmla="*/ 154 h 248"/>
                <a:gd name="T30" fmla="*/ 5 w 258"/>
                <a:gd name="T31" fmla="*/ 105 h 248"/>
                <a:gd name="T32" fmla="*/ 3 w 258"/>
                <a:gd name="T33" fmla="*/ 92 h 248"/>
                <a:gd name="T34" fmla="*/ 11 w 258"/>
                <a:gd name="T35" fmla="*/ 88 h 248"/>
                <a:gd name="T36" fmla="*/ 94 w 258"/>
                <a:gd name="T37" fmla="*/ 88 h 248"/>
                <a:gd name="T38" fmla="*/ 120 w 258"/>
                <a:gd name="T39" fmla="*/ 8 h 248"/>
                <a:gd name="T40" fmla="*/ 132 w 258"/>
                <a:gd name="T41" fmla="*/ 2 h 248"/>
                <a:gd name="T42" fmla="*/ 139 w 258"/>
                <a:gd name="T43" fmla="*/ 8 h 248"/>
                <a:gd name="T44" fmla="*/ 139 w 258"/>
                <a:gd name="T45" fmla="*/ 8 h 248"/>
                <a:gd name="T46" fmla="*/ 148 w 258"/>
                <a:gd name="T47" fmla="*/ 101 h 248"/>
                <a:gd name="T48" fmla="*/ 148 w 258"/>
                <a:gd name="T49" fmla="*/ 101 h 248"/>
                <a:gd name="T50" fmla="*/ 129 w 258"/>
                <a:gd name="T51" fmla="*/ 43 h 248"/>
                <a:gd name="T52" fmla="*/ 111 w 258"/>
                <a:gd name="T53" fmla="*/ 100 h 248"/>
                <a:gd name="T54" fmla="*/ 102 w 258"/>
                <a:gd name="T55" fmla="*/ 107 h 248"/>
                <a:gd name="T56" fmla="*/ 41 w 258"/>
                <a:gd name="T57" fmla="*/ 107 h 248"/>
                <a:gd name="T58" fmla="*/ 90 w 258"/>
                <a:gd name="T59" fmla="*/ 143 h 248"/>
                <a:gd name="T60" fmla="*/ 94 w 258"/>
                <a:gd name="T61" fmla="*/ 154 h 248"/>
                <a:gd name="T62" fmla="*/ 75 w 258"/>
                <a:gd name="T63" fmla="*/ 211 h 248"/>
                <a:gd name="T64" fmla="*/ 123 w 258"/>
                <a:gd name="T65" fmla="*/ 176 h 248"/>
                <a:gd name="T66" fmla="*/ 135 w 258"/>
                <a:gd name="T67" fmla="*/ 175 h 248"/>
                <a:gd name="T68" fmla="*/ 184 w 258"/>
                <a:gd name="T69" fmla="*/ 211 h 248"/>
                <a:gd name="T70" fmla="*/ 165 w 258"/>
                <a:gd name="T71" fmla="*/ 154 h 248"/>
                <a:gd name="T72" fmla="*/ 169 w 258"/>
                <a:gd name="T73" fmla="*/ 143 h 248"/>
                <a:gd name="T74" fmla="*/ 217 w 258"/>
                <a:gd name="T75" fmla="*/ 107 h 248"/>
                <a:gd name="T76" fmla="*/ 158 w 258"/>
                <a:gd name="T77" fmla="*/ 107 h 248"/>
                <a:gd name="T78" fmla="*/ 148 w 258"/>
                <a:gd name="T79" fmla="*/ 101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8" h="248">
                  <a:moveTo>
                    <a:pt x="139" y="8"/>
                  </a:moveTo>
                  <a:cubicBezTo>
                    <a:pt x="165" y="88"/>
                    <a:pt x="165" y="88"/>
                    <a:pt x="165" y="88"/>
                  </a:cubicBezTo>
                  <a:cubicBezTo>
                    <a:pt x="248" y="88"/>
                    <a:pt x="248" y="88"/>
                    <a:pt x="248" y="88"/>
                  </a:cubicBezTo>
                  <a:cubicBezTo>
                    <a:pt x="254" y="88"/>
                    <a:pt x="258" y="92"/>
                    <a:pt x="258" y="97"/>
                  </a:cubicBezTo>
                  <a:cubicBezTo>
                    <a:pt x="258" y="101"/>
                    <a:pt x="256" y="104"/>
                    <a:pt x="254" y="105"/>
                  </a:cubicBezTo>
                  <a:cubicBezTo>
                    <a:pt x="254" y="105"/>
                    <a:pt x="254" y="105"/>
                    <a:pt x="254" y="105"/>
                  </a:cubicBezTo>
                  <a:cubicBezTo>
                    <a:pt x="186" y="154"/>
                    <a:pt x="186" y="154"/>
                    <a:pt x="186" y="154"/>
                  </a:cubicBezTo>
                  <a:cubicBezTo>
                    <a:pt x="212" y="234"/>
                    <a:pt x="212" y="234"/>
                    <a:pt x="212" y="234"/>
                  </a:cubicBezTo>
                  <a:cubicBezTo>
                    <a:pt x="214" y="239"/>
                    <a:pt x="211" y="245"/>
                    <a:pt x="206" y="246"/>
                  </a:cubicBezTo>
                  <a:cubicBezTo>
                    <a:pt x="203" y="247"/>
                    <a:pt x="199" y="247"/>
                    <a:pt x="197" y="245"/>
                  </a:cubicBezTo>
                  <a:cubicBezTo>
                    <a:pt x="129" y="196"/>
                    <a:pt x="129" y="196"/>
                    <a:pt x="129" y="196"/>
                  </a:cubicBezTo>
                  <a:cubicBezTo>
                    <a:pt x="62" y="245"/>
                    <a:pt x="62" y="245"/>
                    <a:pt x="62" y="245"/>
                  </a:cubicBezTo>
                  <a:cubicBezTo>
                    <a:pt x="57" y="248"/>
                    <a:pt x="51" y="247"/>
                    <a:pt x="48" y="243"/>
                  </a:cubicBezTo>
                  <a:cubicBezTo>
                    <a:pt x="46" y="240"/>
                    <a:pt x="46" y="236"/>
                    <a:pt x="47" y="233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1" y="102"/>
                    <a:pt x="0" y="96"/>
                    <a:pt x="3" y="92"/>
                  </a:cubicBezTo>
                  <a:cubicBezTo>
                    <a:pt x="5" y="89"/>
                    <a:pt x="8" y="88"/>
                    <a:pt x="11" y="88"/>
                  </a:cubicBezTo>
                  <a:cubicBezTo>
                    <a:pt x="94" y="88"/>
                    <a:pt x="94" y="88"/>
                    <a:pt x="94" y="88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2" y="3"/>
                    <a:pt x="127" y="0"/>
                    <a:pt x="132" y="2"/>
                  </a:cubicBezTo>
                  <a:cubicBezTo>
                    <a:pt x="136" y="3"/>
                    <a:pt x="138" y="5"/>
                    <a:pt x="139" y="8"/>
                  </a:cubicBezTo>
                  <a:cubicBezTo>
                    <a:pt x="139" y="8"/>
                    <a:pt x="139" y="8"/>
                    <a:pt x="139" y="8"/>
                  </a:cubicBezTo>
                  <a:close/>
                  <a:moveTo>
                    <a:pt x="148" y="101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0" y="104"/>
                    <a:pt x="106" y="107"/>
                    <a:pt x="102" y="107"/>
                  </a:cubicBezTo>
                  <a:cubicBezTo>
                    <a:pt x="41" y="107"/>
                    <a:pt x="41" y="107"/>
                    <a:pt x="41" y="107"/>
                  </a:cubicBezTo>
                  <a:cubicBezTo>
                    <a:pt x="90" y="143"/>
                    <a:pt x="90" y="143"/>
                    <a:pt x="90" y="143"/>
                  </a:cubicBezTo>
                  <a:cubicBezTo>
                    <a:pt x="93" y="145"/>
                    <a:pt x="95" y="149"/>
                    <a:pt x="94" y="154"/>
                  </a:cubicBezTo>
                  <a:cubicBezTo>
                    <a:pt x="75" y="211"/>
                    <a:pt x="75" y="211"/>
                    <a:pt x="75" y="211"/>
                  </a:cubicBezTo>
                  <a:cubicBezTo>
                    <a:pt x="123" y="176"/>
                    <a:pt x="123" y="176"/>
                    <a:pt x="123" y="176"/>
                  </a:cubicBezTo>
                  <a:cubicBezTo>
                    <a:pt x="127" y="173"/>
                    <a:pt x="132" y="173"/>
                    <a:pt x="135" y="175"/>
                  </a:cubicBezTo>
                  <a:cubicBezTo>
                    <a:pt x="184" y="211"/>
                    <a:pt x="184" y="211"/>
                    <a:pt x="184" y="211"/>
                  </a:cubicBezTo>
                  <a:cubicBezTo>
                    <a:pt x="165" y="154"/>
                    <a:pt x="165" y="154"/>
                    <a:pt x="165" y="154"/>
                  </a:cubicBezTo>
                  <a:cubicBezTo>
                    <a:pt x="164" y="150"/>
                    <a:pt x="165" y="145"/>
                    <a:pt x="169" y="143"/>
                  </a:cubicBezTo>
                  <a:cubicBezTo>
                    <a:pt x="217" y="107"/>
                    <a:pt x="217" y="107"/>
                    <a:pt x="217" y="107"/>
                  </a:cubicBezTo>
                  <a:cubicBezTo>
                    <a:pt x="158" y="107"/>
                    <a:pt x="158" y="107"/>
                    <a:pt x="158" y="107"/>
                  </a:cubicBezTo>
                  <a:cubicBezTo>
                    <a:pt x="154" y="108"/>
                    <a:pt x="149" y="105"/>
                    <a:pt x="148" y="1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373364" y="3379694"/>
            <a:ext cx="809881" cy="809881"/>
            <a:chOff x="7402392" y="3437752"/>
            <a:chExt cx="809881" cy="809881"/>
          </a:xfrm>
        </p:grpSpPr>
        <p:sp>
          <p:nvSpPr>
            <p:cNvPr id="23" name="矩形 22"/>
            <p:cNvSpPr/>
            <p:nvPr/>
          </p:nvSpPr>
          <p:spPr>
            <a:xfrm rot="18900000">
              <a:off x="7402392" y="3437752"/>
              <a:ext cx="809881" cy="809881"/>
            </a:xfrm>
            <a:prstGeom prst="rect">
              <a:avLst/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800" b="1"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24" name="Freeform 9"/>
            <p:cNvSpPr>
              <a:spLocks noEditPoints="1"/>
            </p:cNvSpPr>
            <p:nvPr/>
          </p:nvSpPr>
          <p:spPr bwMode="auto">
            <a:xfrm>
              <a:off x="7660309" y="3704829"/>
              <a:ext cx="349692" cy="315437"/>
            </a:xfrm>
            <a:custGeom>
              <a:avLst/>
              <a:gdLst>
                <a:gd name="T0" fmla="*/ 122 w 259"/>
                <a:gd name="T1" fmla="*/ 229 h 233"/>
                <a:gd name="T2" fmla="*/ 24 w 259"/>
                <a:gd name="T3" fmla="*/ 131 h 233"/>
                <a:gd name="T4" fmla="*/ 3 w 259"/>
                <a:gd name="T5" fmla="*/ 95 h 233"/>
                <a:gd name="T6" fmla="*/ 5 w 259"/>
                <a:gd name="T7" fmla="*/ 56 h 233"/>
                <a:gd name="T8" fmla="*/ 24 w 259"/>
                <a:gd name="T9" fmla="*/ 24 h 233"/>
                <a:gd name="T10" fmla="*/ 56 w 259"/>
                <a:gd name="T11" fmla="*/ 5 h 233"/>
                <a:gd name="T12" fmla="*/ 97 w 259"/>
                <a:gd name="T13" fmla="*/ 4 h 233"/>
                <a:gd name="T14" fmla="*/ 129 w 259"/>
                <a:gd name="T15" fmla="*/ 20 h 233"/>
                <a:gd name="T16" fmla="*/ 162 w 259"/>
                <a:gd name="T17" fmla="*/ 4 h 233"/>
                <a:gd name="T18" fmla="*/ 203 w 259"/>
                <a:gd name="T19" fmla="*/ 5 h 233"/>
                <a:gd name="T20" fmla="*/ 235 w 259"/>
                <a:gd name="T21" fmla="*/ 24 h 233"/>
                <a:gd name="T22" fmla="*/ 254 w 259"/>
                <a:gd name="T23" fmla="*/ 56 h 233"/>
                <a:gd name="T24" fmla="*/ 254 w 259"/>
                <a:gd name="T25" fmla="*/ 56 h 233"/>
                <a:gd name="T26" fmla="*/ 256 w 259"/>
                <a:gd name="T27" fmla="*/ 95 h 233"/>
                <a:gd name="T28" fmla="*/ 235 w 259"/>
                <a:gd name="T29" fmla="*/ 131 h 233"/>
                <a:gd name="T30" fmla="*/ 234 w 259"/>
                <a:gd name="T31" fmla="*/ 131 h 233"/>
                <a:gd name="T32" fmla="*/ 136 w 259"/>
                <a:gd name="T33" fmla="*/ 229 h 233"/>
                <a:gd name="T34" fmla="*/ 123 w 259"/>
                <a:gd name="T35" fmla="*/ 229 h 233"/>
                <a:gd name="T36" fmla="*/ 122 w 259"/>
                <a:gd name="T37" fmla="*/ 229 h 233"/>
                <a:gd name="T38" fmla="*/ 141 w 259"/>
                <a:gd name="T39" fmla="*/ 36 h 233"/>
                <a:gd name="T40" fmla="*/ 141 w 259"/>
                <a:gd name="T41" fmla="*/ 36 h 233"/>
                <a:gd name="T42" fmla="*/ 141 w 259"/>
                <a:gd name="T43" fmla="*/ 36 h 233"/>
                <a:gd name="T44" fmla="*/ 110 w 259"/>
                <a:gd name="T45" fmla="*/ 68 h 233"/>
                <a:gd name="T46" fmla="*/ 101 w 259"/>
                <a:gd name="T47" fmla="*/ 68 h 233"/>
                <a:gd name="T48" fmla="*/ 101 w 259"/>
                <a:gd name="T49" fmla="*/ 60 h 233"/>
                <a:gd name="T50" fmla="*/ 121 w 259"/>
                <a:gd name="T51" fmla="*/ 40 h 233"/>
                <a:gd name="T52" fmla="*/ 121 w 259"/>
                <a:gd name="T53" fmla="*/ 39 h 233"/>
                <a:gd name="T54" fmla="*/ 92 w 259"/>
                <a:gd name="T55" fmla="*/ 23 h 233"/>
                <a:gd name="T56" fmla="*/ 62 w 259"/>
                <a:gd name="T57" fmla="*/ 23 h 233"/>
                <a:gd name="T58" fmla="*/ 38 w 259"/>
                <a:gd name="T59" fmla="*/ 38 h 233"/>
                <a:gd name="T60" fmla="*/ 23 w 259"/>
                <a:gd name="T61" fmla="*/ 62 h 233"/>
                <a:gd name="T62" fmla="*/ 22 w 259"/>
                <a:gd name="T63" fmla="*/ 90 h 233"/>
                <a:gd name="T64" fmla="*/ 38 w 259"/>
                <a:gd name="T65" fmla="*/ 117 h 233"/>
                <a:gd name="T66" fmla="*/ 129 w 259"/>
                <a:gd name="T67" fmla="*/ 208 h 233"/>
                <a:gd name="T68" fmla="*/ 220 w 259"/>
                <a:gd name="T69" fmla="*/ 117 h 233"/>
                <a:gd name="T70" fmla="*/ 221 w 259"/>
                <a:gd name="T71" fmla="*/ 117 h 233"/>
                <a:gd name="T72" fmla="*/ 237 w 259"/>
                <a:gd name="T73" fmla="*/ 90 h 233"/>
                <a:gd name="T74" fmla="*/ 236 w 259"/>
                <a:gd name="T75" fmla="*/ 62 h 233"/>
                <a:gd name="T76" fmla="*/ 236 w 259"/>
                <a:gd name="T77" fmla="*/ 62 h 233"/>
                <a:gd name="T78" fmla="*/ 221 w 259"/>
                <a:gd name="T79" fmla="*/ 38 h 233"/>
                <a:gd name="T80" fmla="*/ 197 w 259"/>
                <a:gd name="T81" fmla="*/ 23 h 233"/>
                <a:gd name="T82" fmla="*/ 167 w 259"/>
                <a:gd name="T83" fmla="*/ 23 h 233"/>
                <a:gd name="T84" fmla="*/ 141 w 259"/>
                <a:gd name="T85" fmla="*/ 3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9" h="233">
                  <a:moveTo>
                    <a:pt x="122" y="229"/>
                  </a:moveTo>
                  <a:cubicBezTo>
                    <a:pt x="24" y="131"/>
                    <a:pt x="24" y="131"/>
                    <a:pt x="24" y="131"/>
                  </a:cubicBezTo>
                  <a:cubicBezTo>
                    <a:pt x="14" y="121"/>
                    <a:pt x="7" y="108"/>
                    <a:pt x="3" y="95"/>
                  </a:cubicBezTo>
                  <a:cubicBezTo>
                    <a:pt x="0" y="83"/>
                    <a:pt x="0" y="69"/>
                    <a:pt x="5" y="56"/>
                  </a:cubicBezTo>
                  <a:cubicBezTo>
                    <a:pt x="9" y="44"/>
                    <a:pt x="15" y="33"/>
                    <a:pt x="24" y="24"/>
                  </a:cubicBezTo>
                  <a:cubicBezTo>
                    <a:pt x="33" y="15"/>
                    <a:pt x="44" y="8"/>
                    <a:pt x="56" y="5"/>
                  </a:cubicBezTo>
                  <a:cubicBezTo>
                    <a:pt x="70" y="0"/>
                    <a:pt x="84" y="0"/>
                    <a:pt x="97" y="4"/>
                  </a:cubicBezTo>
                  <a:cubicBezTo>
                    <a:pt x="109" y="7"/>
                    <a:pt x="120" y="12"/>
                    <a:pt x="129" y="20"/>
                  </a:cubicBezTo>
                  <a:cubicBezTo>
                    <a:pt x="139" y="12"/>
                    <a:pt x="150" y="7"/>
                    <a:pt x="162" y="4"/>
                  </a:cubicBezTo>
                  <a:cubicBezTo>
                    <a:pt x="175" y="0"/>
                    <a:pt x="188" y="0"/>
                    <a:pt x="203" y="5"/>
                  </a:cubicBezTo>
                  <a:cubicBezTo>
                    <a:pt x="215" y="9"/>
                    <a:pt x="226" y="15"/>
                    <a:pt x="235" y="24"/>
                  </a:cubicBezTo>
                  <a:cubicBezTo>
                    <a:pt x="243" y="33"/>
                    <a:pt x="250" y="44"/>
                    <a:pt x="254" y="56"/>
                  </a:cubicBezTo>
                  <a:cubicBezTo>
                    <a:pt x="254" y="56"/>
                    <a:pt x="254" y="56"/>
                    <a:pt x="254" y="56"/>
                  </a:cubicBezTo>
                  <a:cubicBezTo>
                    <a:pt x="259" y="69"/>
                    <a:pt x="259" y="83"/>
                    <a:pt x="256" y="95"/>
                  </a:cubicBezTo>
                  <a:cubicBezTo>
                    <a:pt x="252" y="108"/>
                    <a:pt x="245" y="121"/>
                    <a:pt x="235" y="131"/>
                  </a:cubicBezTo>
                  <a:cubicBezTo>
                    <a:pt x="234" y="131"/>
                    <a:pt x="234" y="131"/>
                    <a:pt x="234" y="131"/>
                  </a:cubicBezTo>
                  <a:cubicBezTo>
                    <a:pt x="136" y="229"/>
                    <a:pt x="136" y="229"/>
                    <a:pt x="136" y="229"/>
                  </a:cubicBezTo>
                  <a:cubicBezTo>
                    <a:pt x="133" y="233"/>
                    <a:pt x="126" y="233"/>
                    <a:pt x="123" y="229"/>
                  </a:cubicBezTo>
                  <a:cubicBezTo>
                    <a:pt x="122" y="229"/>
                    <a:pt x="122" y="229"/>
                    <a:pt x="122" y="229"/>
                  </a:cubicBezTo>
                  <a:close/>
                  <a:moveTo>
                    <a:pt x="141" y="36"/>
                  </a:moveTo>
                  <a:cubicBezTo>
                    <a:pt x="141" y="36"/>
                    <a:pt x="141" y="36"/>
                    <a:pt x="141" y="36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10" y="68"/>
                    <a:pt x="110" y="68"/>
                    <a:pt x="110" y="68"/>
                  </a:cubicBezTo>
                  <a:cubicBezTo>
                    <a:pt x="107" y="70"/>
                    <a:pt x="104" y="70"/>
                    <a:pt x="101" y="68"/>
                  </a:cubicBezTo>
                  <a:cubicBezTo>
                    <a:pt x="99" y="66"/>
                    <a:pt x="99" y="62"/>
                    <a:pt x="101" y="60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2" y="31"/>
                    <a:pt x="103" y="25"/>
                    <a:pt x="92" y="23"/>
                  </a:cubicBezTo>
                  <a:cubicBezTo>
                    <a:pt x="83" y="20"/>
                    <a:pt x="73" y="20"/>
                    <a:pt x="62" y="23"/>
                  </a:cubicBezTo>
                  <a:cubicBezTo>
                    <a:pt x="53" y="26"/>
                    <a:pt x="45" y="31"/>
                    <a:pt x="38" y="38"/>
                  </a:cubicBezTo>
                  <a:cubicBezTo>
                    <a:pt x="31" y="45"/>
                    <a:pt x="26" y="53"/>
                    <a:pt x="23" y="62"/>
                  </a:cubicBezTo>
                  <a:cubicBezTo>
                    <a:pt x="20" y="72"/>
                    <a:pt x="20" y="81"/>
                    <a:pt x="22" y="90"/>
                  </a:cubicBezTo>
                  <a:cubicBezTo>
                    <a:pt x="25" y="100"/>
                    <a:pt x="31" y="109"/>
                    <a:pt x="38" y="117"/>
                  </a:cubicBezTo>
                  <a:cubicBezTo>
                    <a:pt x="129" y="208"/>
                    <a:pt x="129" y="208"/>
                    <a:pt x="129" y="208"/>
                  </a:cubicBezTo>
                  <a:cubicBezTo>
                    <a:pt x="220" y="117"/>
                    <a:pt x="220" y="117"/>
                    <a:pt x="220" y="117"/>
                  </a:cubicBezTo>
                  <a:cubicBezTo>
                    <a:pt x="221" y="117"/>
                    <a:pt x="221" y="117"/>
                    <a:pt x="221" y="117"/>
                  </a:cubicBezTo>
                  <a:cubicBezTo>
                    <a:pt x="228" y="109"/>
                    <a:pt x="234" y="100"/>
                    <a:pt x="237" y="90"/>
                  </a:cubicBezTo>
                  <a:cubicBezTo>
                    <a:pt x="239" y="81"/>
                    <a:pt x="239" y="72"/>
                    <a:pt x="236" y="62"/>
                  </a:cubicBezTo>
                  <a:cubicBezTo>
                    <a:pt x="236" y="62"/>
                    <a:pt x="236" y="62"/>
                    <a:pt x="236" y="62"/>
                  </a:cubicBezTo>
                  <a:cubicBezTo>
                    <a:pt x="233" y="53"/>
                    <a:pt x="227" y="45"/>
                    <a:pt x="221" y="38"/>
                  </a:cubicBezTo>
                  <a:cubicBezTo>
                    <a:pt x="214" y="32"/>
                    <a:pt x="206" y="26"/>
                    <a:pt x="197" y="23"/>
                  </a:cubicBezTo>
                  <a:cubicBezTo>
                    <a:pt x="186" y="20"/>
                    <a:pt x="176" y="20"/>
                    <a:pt x="167" y="23"/>
                  </a:cubicBezTo>
                  <a:cubicBezTo>
                    <a:pt x="158" y="25"/>
                    <a:pt x="149" y="30"/>
                    <a:pt x="141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" name="Group 65"/>
          <p:cNvGrpSpPr/>
          <p:nvPr/>
        </p:nvGrpSpPr>
        <p:grpSpPr>
          <a:xfrm>
            <a:off x="7684103" y="1882909"/>
            <a:ext cx="3032863" cy="1185980"/>
            <a:chOff x="8797070" y="2517475"/>
            <a:chExt cx="3224966" cy="1124624"/>
          </a:xfrm>
        </p:grpSpPr>
        <p:sp>
          <p:nvSpPr>
            <p:cNvPr id="26" name="TextBox 66"/>
            <p:cNvSpPr txBox="1"/>
            <p:nvPr/>
          </p:nvSpPr>
          <p:spPr>
            <a:xfrm>
              <a:off x="8797071" y="2517475"/>
              <a:ext cx="1669083" cy="396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 smtClean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相关标题文字</a:t>
              </a:r>
              <a:endParaRPr lang="en-GB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7" name="Rectangle 67"/>
            <p:cNvSpPr/>
            <p:nvPr/>
          </p:nvSpPr>
          <p:spPr>
            <a:xfrm>
              <a:off x="8797070" y="2924503"/>
              <a:ext cx="3224966" cy="717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107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sz="110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Group 65"/>
          <p:cNvGrpSpPr/>
          <p:nvPr/>
        </p:nvGrpSpPr>
        <p:grpSpPr>
          <a:xfrm>
            <a:off x="140189" y="3034915"/>
            <a:ext cx="2978743" cy="1223712"/>
            <a:chOff x="8681289" y="2481695"/>
            <a:chExt cx="3167418" cy="1160404"/>
          </a:xfrm>
        </p:grpSpPr>
        <p:sp>
          <p:nvSpPr>
            <p:cNvPr id="29" name="TextBox 66"/>
            <p:cNvSpPr txBox="1"/>
            <p:nvPr/>
          </p:nvSpPr>
          <p:spPr>
            <a:xfrm>
              <a:off x="10179624" y="2481695"/>
              <a:ext cx="1669083" cy="396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相关标题文字</a:t>
              </a:r>
              <a:endParaRPr lang="en-GB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0" name="Rectangle 67"/>
            <p:cNvSpPr/>
            <p:nvPr/>
          </p:nvSpPr>
          <p:spPr>
            <a:xfrm>
              <a:off x="8681289" y="2924503"/>
              <a:ext cx="3167418" cy="717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107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sz="110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Group 65"/>
          <p:cNvGrpSpPr/>
          <p:nvPr/>
        </p:nvGrpSpPr>
        <p:grpSpPr>
          <a:xfrm>
            <a:off x="2312256" y="4975575"/>
            <a:ext cx="2978743" cy="1223712"/>
            <a:chOff x="8681289" y="2481695"/>
            <a:chExt cx="3167418" cy="1160404"/>
          </a:xfrm>
        </p:grpSpPr>
        <p:sp>
          <p:nvSpPr>
            <p:cNvPr id="32" name="TextBox 66"/>
            <p:cNvSpPr txBox="1"/>
            <p:nvPr/>
          </p:nvSpPr>
          <p:spPr>
            <a:xfrm>
              <a:off x="10179624" y="2481695"/>
              <a:ext cx="1669083" cy="396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相关标题文字</a:t>
              </a:r>
              <a:endParaRPr lang="en-GB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3" name="Rectangle 67"/>
            <p:cNvSpPr/>
            <p:nvPr/>
          </p:nvSpPr>
          <p:spPr>
            <a:xfrm>
              <a:off x="8681289" y="2924503"/>
              <a:ext cx="3167418" cy="717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107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sz="110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Group 65"/>
          <p:cNvGrpSpPr/>
          <p:nvPr/>
        </p:nvGrpSpPr>
        <p:grpSpPr>
          <a:xfrm>
            <a:off x="8950080" y="3194804"/>
            <a:ext cx="3032863" cy="1185980"/>
            <a:chOff x="8797070" y="2517475"/>
            <a:chExt cx="3224966" cy="1124624"/>
          </a:xfrm>
        </p:grpSpPr>
        <p:sp>
          <p:nvSpPr>
            <p:cNvPr id="35" name="TextBox 66"/>
            <p:cNvSpPr txBox="1"/>
            <p:nvPr/>
          </p:nvSpPr>
          <p:spPr>
            <a:xfrm>
              <a:off x="8797071" y="2517475"/>
              <a:ext cx="1669083" cy="396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相关标题文字</a:t>
              </a:r>
              <a:endParaRPr lang="en-GB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Rectangle 67"/>
            <p:cNvSpPr/>
            <p:nvPr/>
          </p:nvSpPr>
          <p:spPr>
            <a:xfrm>
              <a:off x="8797070" y="2924503"/>
              <a:ext cx="3224966" cy="717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107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sz="110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65"/>
          <p:cNvGrpSpPr/>
          <p:nvPr/>
        </p:nvGrpSpPr>
        <p:grpSpPr>
          <a:xfrm>
            <a:off x="6829121" y="4722971"/>
            <a:ext cx="3032863" cy="1185980"/>
            <a:chOff x="8797070" y="2517475"/>
            <a:chExt cx="3224966" cy="1124624"/>
          </a:xfrm>
        </p:grpSpPr>
        <p:sp>
          <p:nvSpPr>
            <p:cNvPr id="38" name="TextBox 66"/>
            <p:cNvSpPr txBox="1"/>
            <p:nvPr/>
          </p:nvSpPr>
          <p:spPr>
            <a:xfrm>
              <a:off x="8797071" y="2517475"/>
              <a:ext cx="1669083" cy="396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相关标题文字</a:t>
              </a:r>
              <a:endParaRPr lang="en-GB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Rectangle 67"/>
            <p:cNvSpPr/>
            <p:nvPr/>
          </p:nvSpPr>
          <p:spPr>
            <a:xfrm>
              <a:off x="8797070" y="2924503"/>
              <a:ext cx="3224966" cy="717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107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sz="110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7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五、单击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pic>
        <p:nvPicPr>
          <p:cNvPr id="5" name="图片占位符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" b="2237"/>
          <a:stretch>
            <a:fillRect/>
          </a:stretch>
        </p:blipFill>
        <p:spPr>
          <a:xfrm>
            <a:off x="695325" y="1703162"/>
            <a:ext cx="3421063" cy="45538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4445275" y="2035566"/>
            <a:ext cx="3327636" cy="1534019"/>
            <a:chOff x="4445275" y="2035566"/>
            <a:chExt cx="3327636" cy="1534019"/>
          </a:xfrm>
        </p:grpSpPr>
        <p:sp>
          <p:nvSpPr>
            <p:cNvPr id="7" name="statistics-on-laptop_82095"/>
            <p:cNvSpPr>
              <a:spLocks noChangeAspect="1"/>
            </p:cNvSpPr>
            <p:nvPr/>
          </p:nvSpPr>
          <p:spPr bwMode="auto">
            <a:xfrm>
              <a:off x="4510701" y="2035566"/>
              <a:ext cx="531631" cy="570680"/>
            </a:xfrm>
            <a:custGeom>
              <a:avLst/>
              <a:gdLst>
                <a:gd name="connsiteX0" fmla="*/ 212483 w 306146"/>
                <a:gd name="connsiteY0" fmla="*/ 279420 h 328632"/>
                <a:gd name="connsiteX1" fmla="*/ 212483 w 306146"/>
                <a:gd name="connsiteY1" fmla="*/ 292120 h 328632"/>
                <a:gd name="connsiteX2" fmla="*/ 288683 w 306146"/>
                <a:gd name="connsiteY2" fmla="*/ 292120 h 328632"/>
                <a:gd name="connsiteX3" fmla="*/ 288683 w 306146"/>
                <a:gd name="connsiteY3" fmla="*/ 279420 h 328632"/>
                <a:gd name="connsiteX4" fmla="*/ 26746 w 306146"/>
                <a:gd name="connsiteY4" fmla="*/ 257195 h 328632"/>
                <a:gd name="connsiteX5" fmla="*/ 18808 w 306146"/>
                <a:gd name="connsiteY5" fmla="*/ 273070 h 328632"/>
                <a:gd name="connsiteX6" fmla="*/ 55321 w 306146"/>
                <a:gd name="connsiteY6" fmla="*/ 288945 h 328632"/>
                <a:gd name="connsiteX7" fmla="*/ 90246 w 306146"/>
                <a:gd name="connsiteY7" fmla="*/ 303233 h 328632"/>
                <a:gd name="connsiteX8" fmla="*/ 96596 w 306146"/>
                <a:gd name="connsiteY8" fmla="*/ 287358 h 328632"/>
                <a:gd name="connsiteX9" fmla="*/ 212483 w 306146"/>
                <a:gd name="connsiteY9" fmla="*/ 250845 h 328632"/>
                <a:gd name="connsiteX10" fmla="*/ 212483 w 306146"/>
                <a:gd name="connsiteY10" fmla="*/ 265133 h 328632"/>
                <a:gd name="connsiteX11" fmla="*/ 288683 w 306146"/>
                <a:gd name="connsiteY11" fmla="*/ 265133 h 328632"/>
                <a:gd name="connsiteX12" fmla="*/ 288683 w 306146"/>
                <a:gd name="connsiteY12" fmla="*/ 250845 h 328632"/>
                <a:gd name="connsiteX13" fmla="*/ 39445 w 306146"/>
                <a:gd name="connsiteY13" fmla="*/ 228620 h 328632"/>
                <a:gd name="connsiteX14" fmla="*/ 33095 w 306146"/>
                <a:gd name="connsiteY14" fmla="*/ 244495 h 328632"/>
                <a:gd name="connsiteX15" fmla="*/ 102945 w 306146"/>
                <a:gd name="connsiteY15" fmla="*/ 273070 h 328632"/>
                <a:gd name="connsiteX16" fmla="*/ 109295 w 306146"/>
                <a:gd name="connsiteY16" fmla="*/ 257195 h 328632"/>
                <a:gd name="connsiteX17" fmla="*/ 215658 w 306146"/>
                <a:gd name="connsiteY17" fmla="*/ 28595 h 328632"/>
                <a:gd name="connsiteX18" fmla="*/ 215658 w 306146"/>
                <a:gd name="connsiteY18" fmla="*/ 96858 h 328632"/>
                <a:gd name="connsiteX19" fmla="*/ 285508 w 306146"/>
                <a:gd name="connsiteY19" fmla="*/ 96858 h 328632"/>
                <a:gd name="connsiteX20" fmla="*/ 285508 w 306146"/>
                <a:gd name="connsiteY20" fmla="*/ 28595 h 328632"/>
                <a:gd name="connsiteX21" fmla="*/ 129933 w 306146"/>
                <a:gd name="connsiteY21" fmla="*/ 27007 h 328632"/>
                <a:gd name="connsiteX22" fmla="*/ 102945 w 306146"/>
                <a:gd name="connsiteY22" fmla="*/ 88920 h 328632"/>
                <a:gd name="connsiteX23" fmla="*/ 164858 w 306146"/>
                <a:gd name="connsiteY23" fmla="*/ 114320 h 328632"/>
                <a:gd name="connsiteX24" fmla="*/ 191845 w 306146"/>
                <a:gd name="connsiteY24" fmla="*/ 52407 h 328632"/>
                <a:gd name="connsiteX25" fmla="*/ 129993 w 306146"/>
                <a:gd name="connsiteY25" fmla="*/ 1012 h 328632"/>
                <a:gd name="connsiteX26" fmla="*/ 196051 w 306146"/>
                <a:gd name="connsiteY26" fmla="*/ 28098 h 328632"/>
                <a:gd name="connsiteX27" fmla="*/ 196051 w 306146"/>
                <a:gd name="connsiteY27" fmla="*/ 15200 h 328632"/>
                <a:gd name="connsiteX28" fmla="*/ 207708 w 306146"/>
                <a:gd name="connsiteY28" fmla="*/ 4881 h 328632"/>
                <a:gd name="connsiteX29" fmla="*/ 294489 w 306146"/>
                <a:gd name="connsiteY29" fmla="*/ 4881 h 328632"/>
                <a:gd name="connsiteX30" fmla="*/ 306146 w 306146"/>
                <a:gd name="connsiteY30" fmla="*/ 15200 h 328632"/>
                <a:gd name="connsiteX31" fmla="*/ 306146 w 306146"/>
                <a:gd name="connsiteY31" fmla="*/ 307995 h 328632"/>
                <a:gd name="connsiteX32" fmla="*/ 304851 w 306146"/>
                <a:gd name="connsiteY32" fmla="*/ 310574 h 328632"/>
                <a:gd name="connsiteX33" fmla="*/ 306146 w 306146"/>
                <a:gd name="connsiteY33" fmla="*/ 313154 h 328632"/>
                <a:gd name="connsiteX34" fmla="*/ 250451 w 306146"/>
                <a:gd name="connsiteY34" fmla="*/ 328632 h 328632"/>
                <a:gd name="connsiteX35" fmla="*/ 196051 w 306146"/>
                <a:gd name="connsiteY35" fmla="*/ 313154 h 328632"/>
                <a:gd name="connsiteX36" fmla="*/ 197346 w 306146"/>
                <a:gd name="connsiteY36" fmla="*/ 310574 h 328632"/>
                <a:gd name="connsiteX37" fmla="*/ 196051 w 306146"/>
                <a:gd name="connsiteY37" fmla="*/ 307995 h 328632"/>
                <a:gd name="connsiteX38" fmla="*/ 196051 w 306146"/>
                <a:gd name="connsiteY38" fmla="*/ 95170 h 328632"/>
                <a:gd name="connsiteX39" fmla="*/ 102793 w 306146"/>
                <a:gd name="connsiteY39" fmla="*/ 317023 h 328632"/>
                <a:gd name="connsiteX40" fmla="*/ 100203 w 306146"/>
                <a:gd name="connsiteY40" fmla="*/ 319603 h 328632"/>
                <a:gd name="connsiteX41" fmla="*/ 100203 w 306146"/>
                <a:gd name="connsiteY41" fmla="*/ 322183 h 328632"/>
                <a:gd name="connsiteX42" fmla="*/ 44507 w 306146"/>
                <a:gd name="connsiteY42" fmla="*/ 313154 h 328632"/>
                <a:gd name="connsiteX43" fmla="*/ 469 w 306146"/>
                <a:gd name="connsiteY43" fmla="*/ 279618 h 328632"/>
                <a:gd name="connsiteX44" fmla="*/ 469 w 306146"/>
                <a:gd name="connsiteY44" fmla="*/ 278328 h 328632"/>
                <a:gd name="connsiteX45" fmla="*/ 1764 w 306146"/>
                <a:gd name="connsiteY45" fmla="*/ 275748 h 328632"/>
                <a:gd name="connsiteX46" fmla="*/ 115745 w 306146"/>
                <a:gd name="connsiteY46" fmla="*/ 6171 h 328632"/>
                <a:gd name="connsiteX47" fmla="*/ 129993 w 306146"/>
                <a:gd name="connsiteY47" fmla="*/ 1012 h 32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06146" h="328632">
                  <a:moveTo>
                    <a:pt x="212483" y="279420"/>
                  </a:moveTo>
                  <a:lnTo>
                    <a:pt x="212483" y="292120"/>
                  </a:lnTo>
                  <a:lnTo>
                    <a:pt x="288683" y="292120"/>
                  </a:lnTo>
                  <a:lnTo>
                    <a:pt x="288683" y="279420"/>
                  </a:lnTo>
                  <a:close/>
                  <a:moveTo>
                    <a:pt x="26746" y="257195"/>
                  </a:moveTo>
                  <a:lnTo>
                    <a:pt x="18808" y="273070"/>
                  </a:lnTo>
                  <a:lnTo>
                    <a:pt x="55321" y="288945"/>
                  </a:lnTo>
                  <a:lnTo>
                    <a:pt x="90246" y="303233"/>
                  </a:lnTo>
                  <a:lnTo>
                    <a:pt x="96596" y="287358"/>
                  </a:lnTo>
                  <a:close/>
                  <a:moveTo>
                    <a:pt x="212483" y="250845"/>
                  </a:moveTo>
                  <a:lnTo>
                    <a:pt x="212483" y="265133"/>
                  </a:lnTo>
                  <a:lnTo>
                    <a:pt x="288683" y="265133"/>
                  </a:lnTo>
                  <a:lnTo>
                    <a:pt x="288683" y="250845"/>
                  </a:lnTo>
                  <a:close/>
                  <a:moveTo>
                    <a:pt x="39445" y="228620"/>
                  </a:moveTo>
                  <a:lnTo>
                    <a:pt x="33095" y="244495"/>
                  </a:lnTo>
                  <a:lnTo>
                    <a:pt x="102945" y="273070"/>
                  </a:lnTo>
                  <a:lnTo>
                    <a:pt x="109295" y="257195"/>
                  </a:lnTo>
                  <a:close/>
                  <a:moveTo>
                    <a:pt x="215658" y="28595"/>
                  </a:moveTo>
                  <a:lnTo>
                    <a:pt x="215658" y="96858"/>
                  </a:lnTo>
                  <a:lnTo>
                    <a:pt x="285508" y="96858"/>
                  </a:lnTo>
                  <a:lnTo>
                    <a:pt x="285508" y="28595"/>
                  </a:lnTo>
                  <a:close/>
                  <a:moveTo>
                    <a:pt x="129933" y="27007"/>
                  </a:moveTo>
                  <a:lnTo>
                    <a:pt x="102945" y="88920"/>
                  </a:lnTo>
                  <a:lnTo>
                    <a:pt x="164858" y="114320"/>
                  </a:lnTo>
                  <a:lnTo>
                    <a:pt x="191845" y="52407"/>
                  </a:lnTo>
                  <a:close/>
                  <a:moveTo>
                    <a:pt x="129993" y="1012"/>
                  </a:moveTo>
                  <a:cubicBezTo>
                    <a:pt x="129993" y="1012"/>
                    <a:pt x="129993" y="1012"/>
                    <a:pt x="196051" y="28098"/>
                  </a:cubicBezTo>
                  <a:cubicBezTo>
                    <a:pt x="196051" y="28098"/>
                    <a:pt x="196051" y="28098"/>
                    <a:pt x="196051" y="15200"/>
                  </a:cubicBezTo>
                  <a:cubicBezTo>
                    <a:pt x="196051" y="10041"/>
                    <a:pt x="201231" y="4881"/>
                    <a:pt x="207708" y="4881"/>
                  </a:cubicBezTo>
                  <a:cubicBezTo>
                    <a:pt x="207708" y="4881"/>
                    <a:pt x="207708" y="4881"/>
                    <a:pt x="294489" y="4881"/>
                  </a:cubicBezTo>
                  <a:cubicBezTo>
                    <a:pt x="300965" y="4881"/>
                    <a:pt x="306146" y="10041"/>
                    <a:pt x="306146" y="15200"/>
                  </a:cubicBezTo>
                  <a:cubicBezTo>
                    <a:pt x="306146" y="15200"/>
                    <a:pt x="306146" y="15200"/>
                    <a:pt x="306146" y="307995"/>
                  </a:cubicBezTo>
                  <a:cubicBezTo>
                    <a:pt x="306146" y="309284"/>
                    <a:pt x="304851" y="309284"/>
                    <a:pt x="304851" y="310574"/>
                  </a:cubicBezTo>
                  <a:cubicBezTo>
                    <a:pt x="304851" y="311864"/>
                    <a:pt x="306146" y="311864"/>
                    <a:pt x="306146" y="313154"/>
                  </a:cubicBezTo>
                  <a:cubicBezTo>
                    <a:pt x="306146" y="322183"/>
                    <a:pt x="281537" y="328632"/>
                    <a:pt x="250451" y="328632"/>
                  </a:cubicBezTo>
                  <a:cubicBezTo>
                    <a:pt x="220660" y="328632"/>
                    <a:pt x="196051" y="322183"/>
                    <a:pt x="196051" y="313154"/>
                  </a:cubicBezTo>
                  <a:cubicBezTo>
                    <a:pt x="196051" y="311864"/>
                    <a:pt x="197346" y="311864"/>
                    <a:pt x="197346" y="310574"/>
                  </a:cubicBezTo>
                  <a:cubicBezTo>
                    <a:pt x="197346" y="309284"/>
                    <a:pt x="196051" y="309284"/>
                    <a:pt x="196051" y="307995"/>
                  </a:cubicBezTo>
                  <a:cubicBezTo>
                    <a:pt x="196051" y="307995"/>
                    <a:pt x="196051" y="307995"/>
                    <a:pt x="196051" y="95170"/>
                  </a:cubicBezTo>
                  <a:cubicBezTo>
                    <a:pt x="196051" y="95170"/>
                    <a:pt x="196051" y="95170"/>
                    <a:pt x="102793" y="317023"/>
                  </a:cubicBezTo>
                  <a:cubicBezTo>
                    <a:pt x="101498" y="318313"/>
                    <a:pt x="101498" y="319603"/>
                    <a:pt x="100203" y="319603"/>
                  </a:cubicBezTo>
                  <a:cubicBezTo>
                    <a:pt x="100203" y="320893"/>
                    <a:pt x="100203" y="320893"/>
                    <a:pt x="100203" y="322183"/>
                  </a:cubicBezTo>
                  <a:cubicBezTo>
                    <a:pt x="97612" y="328632"/>
                    <a:pt x="73002" y="324763"/>
                    <a:pt x="44507" y="313154"/>
                  </a:cubicBezTo>
                  <a:cubicBezTo>
                    <a:pt x="17307" y="301545"/>
                    <a:pt x="-3417" y="287357"/>
                    <a:pt x="469" y="279618"/>
                  </a:cubicBezTo>
                  <a:cubicBezTo>
                    <a:pt x="469" y="279618"/>
                    <a:pt x="469" y="278328"/>
                    <a:pt x="469" y="278328"/>
                  </a:cubicBezTo>
                  <a:cubicBezTo>
                    <a:pt x="1764" y="277038"/>
                    <a:pt x="1764" y="275748"/>
                    <a:pt x="1764" y="275748"/>
                  </a:cubicBezTo>
                  <a:cubicBezTo>
                    <a:pt x="1764" y="275748"/>
                    <a:pt x="1764" y="275748"/>
                    <a:pt x="115745" y="6171"/>
                  </a:cubicBezTo>
                  <a:cubicBezTo>
                    <a:pt x="118336" y="1012"/>
                    <a:pt x="124812" y="-1568"/>
                    <a:pt x="129993" y="1012"/>
                  </a:cubicBez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129467" y="2167910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添加标题文字</a:t>
              </a:r>
              <a:endParaRPr lang="zh-CN" altLang="en-US" sz="20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445275" y="2669339"/>
              <a:ext cx="3327636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此处添加详细文本描述，建议与标题相关并符合整体语言风格，建议与标题相关并符合整体语言风格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Lato Light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147956" y="2119247"/>
            <a:ext cx="3327636" cy="1450338"/>
            <a:chOff x="8147956" y="2119247"/>
            <a:chExt cx="3327636" cy="1450338"/>
          </a:xfrm>
        </p:grpSpPr>
        <p:sp>
          <p:nvSpPr>
            <p:cNvPr id="11" name="statistics-on-laptop_82095"/>
            <p:cNvSpPr>
              <a:spLocks noChangeAspect="1"/>
            </p:cNvSpPr>
            <p:nvPr/>
          </p:nvSpPr>
          <p:spPr bwMode="auto">
            <a:xfrm>
              <a:off x="8175877" y="2119247"/>
              <a:ext cx="570680" cy="403317"/>
            </a:xfrm>
            <a:custGeom>
              <a:avLst/>
              <a:gdLst>
                <a:gd name="connsiteX0" fmla="*/ 34925 w 330200"/>
                <a:gd name="connsiteY0" fmla="*/ 180975 h 233363"/>
                <a:gd name="connsiteX1" fmla="*/ 142875 w 330200"/>
                <a:gd name="connsiteY1" fmla="*/ 180975 h 233363"/>
                <a:gd name="connsiteX2" fmla="*/ 142875 w 330200"/>
                <a:gd name="connsiteY2" fmla="*/ 192088 h 233363"/>
                <a:gd name="connsiteX3" fmla="*/ 34925 w 330200"/>
                <a:gd name="connsiteY3" fmla="*/ 192088 h 233363"/>
                <a:gd name="connsiteX4" fmla="*/ 34925 w 330200"/>
                <a:gd name="connsiteY4" fmla="*/ 152400 h 233363"/>
                <a:gd name="connsiteX5" fmla="*/ 144463 w 330200"/>
                <a:gd name="connsiteY5" fmla="*/ 152400 h 233363"/>
                <a:gd name="connsiteX6" fmla="*/ 144463 w 330200"/>
                <a:gd name="connsiteY6" fmla="*/ 161925 h 233363"/>
                <a:gd name="connsiteX7" fmla="*/ 34925 w 330200"/>
                <a:gd name="connsiteY7" fmla="*/ 161925 h 233363"/>
                <a:gd name="connsiteX8" fmla="*/ 257175 w 330200"/>
                <a:gd name="connsiteY8" fmla="*/ 144463 h 233363"/>
                <a:gd name="connsiteX9" fmla="*/ 262467 w 330200"/>
                <a:gd name="connsiteY9" fmla="*/ 146845 h 233363"/>
                <a:gd name="connsiteX10" fmla="*/ 265113 w 330200"/>
                <a:gd name="connsiteY10" fmla="*/ 151607 h 233363"/>
                <a:gd name="connsiteX11" fmla="*/ 262467 w 330200"/>
                <a:gd name="connsiteY11" fmla="*/ 156370 h 233363"/>
                <a:gd name="connsiteX12" fmla="*/ 257175 w 330200"/>
                <a:gd name="connsiteY12" fmla="*/ 158751 h 233363"/>
                <a:gd name="connsiteX13" fmla="*/ 257175 w 330200"/>
                <a:gd name="connsiteY13" fmla="*/ 144463 h 233363"/>
                <a:gd name="connsiteX14" fmla="*/ 36512 w 330200"/>
                <a:gd name="connsiteY14" fmla="*/ 122238 h 233363"/>
                <a:gd name="connsiteX15" fmla="*/ 142875 w 330200"/>
                <a:gd name="connsiteY15" fmla="*/ 122238 h 233363"/>
                <a:gd name="connsiteX16" fmla="*/ 142875 w 330200"/>
                <a:gd name="connsiteY16" fmla="*/ 133351 h 233363"/>
                <a:gd name="connsiteX17" fmla="*/ 36512 w 330200"/>
                <a:gd name="connsiteY17" fmla="*/ 133351 h 233363"/>
                <a:gd name="connsiteX18" fmla="*/ 252413 w 330200"/>
                <a:gd name="connsiteY18" fmla="*/ 119063 h 233363"/>
                <a:gd name="connsiteX19" fmla="*/ 252413 w 330200"/>
                <a:gd name="connsiteY19" fmla="*/ 131763 h 233363"/>
                <a:gd name="connsiteX20" fmla="*/ 250032 w 330200"/>
                <a:gd name="connsiteY20" fmla="*/ 129223 h 233363"/>
                <a:gd name="connsiteX21" fmla="*/ 247650 w 330200"/>
                <a:gd name="connsiteY21" fmla="*/ 125413 h 233363"/>
                <a:gd name="connsiteX22" fmla="*/ 248841 w 330200"/>
                <a:gd name="connsiteY22" fmla="*/ 120333 h 233363"/>
                <a:gd name="connsiteX23" fmla="*/ 252413 w 330200"/>
                <a:gd name="connsiteY23" fmla="*/ 119063 h 233363"/>
                <a:gd name="connsiteX24" fmla="*/ 253047 w 330200"/>
                <a:gd name="connsiteY24" fmla="*/ 104775 h 233363"/>
                <a:gd name="connsiteX25" fmla="*/ 253047 w 330200"/>
                <a:gd name="connsiteY25" fmla="*/ 109949 h 233363"/>
                <a:gd name="connsiteX26" fmla="*/ 242887 w 330200"/>
                <a:gd name="connsiteY26" fmla="*/ 115123 h 233363"/>
                <a:gd name="connsiteX27" fmla="*/ 237807 w 330200"/>
                <a:gd name="connsiteY27" fmla="*/ 126765 h 233363"/>
                <a:gd name="connsiteX28" fmla="*/ 241617 w 330200"/>
                <a:gd name="connsiteY28" fmla="*/ 135820 h 233363"/>
                <a:gd name="connsiteX29" fmla="*/ 254317 w 330200"/>
                <a:gd name="connsiteY29" fmla="*/ 142287 h 233363"/>
                <a:gd name="connsiteX30" fmla="*/ 254317 w 330200"/>
                <a:gd name="connsiteY30" fmla="*/ 159103 h 233363"/>
                <a:gd name="connsiteX31" fmla="*/ 249237 w 330200"/>
                <a:gd name="connsiteY31" fmla="*/ 156516 h 233363"/>
                <a:gd name="connsiteX32" fmla="*/ 246697 w 330200"/>
                <a:gd name="connsiteY32" fmla="*/ 148755 h 233363"/>
                <a:gd name="connsiteX33" fmla="*/ 236537 w 330200"/>
                <a:gd name="connsiteY33" fmla="*/ 148755 h 233363"/>
                <a:gd name="connsiteX34" fmla="*/ 236537 w 330200"/>
                <a:gd name="connsiteY34" fmla="*/ 150048 h 233363"/>
                <a:gd name="connsiteX35" fmla="*/ 241617 w 330200"/>
                <a:gd name="connsiteY35" fmla="*/ 162984 h 233363"/>
                <a:gd name="connsiteX36" fmla="*/ 254317 w 330200"/>
                <a:gd name="connsiteY36" fmla="*/ 166864 h 233363"/>
                <a:gd name="connsiteX37" fmla="*/ 254317 w 330200"/>
                <a:gd name="connsiteY37" fmla="*/ 174625 h 233363"/>
                <a:gd name="connsiteX38" fmla="*/ 258127 w 330200"/>
                <a:gd name="connsiteY38" fmla="*/ 174625 h 233363"/>
                <a:gd name="connsiteX39" fmla="*/ 256857 w 330200"/>
                <a:gd name="connsiteY39" fmla="*/ 166864 h 233363"/>
                <a:gd name="connsiteX40" fmla="*/ 269557 w 330200"/>
                <a:gd name="connsiteY40" fmla="*/ 162984 h 233363"/>
                <a:gd name="connsiteX41" fmla="*/ 274637 w 330200"/>
                <a:gd name="connsiteY41" fmla="*/ 150048 h 233363"/>
                <a:gd name="connsiteX42" fmla="*/ 270827 w 330200"/>
                <a:gd name="connsiteY42" fmla="*/ 139700 h 233363"/>
                <a:gd name="connsiteX43" fmla="*/ 258127 w 330200"/>
                <a:gd name="connsiteY43" fmla="*/ 133233 h 233363"/>
                <a:gd name="connsiteX44" fmla="*/ 256857 w 330200"/>
                <a:gd name="connsiteY44" fmla="*/ 133233 h 233363"/>
                <a:gd name="connsiteX45" fmla="*/ 256857 w 330200"/>
                <a:gd name="connsiteY45" fmla="*/ 119004 h 233363"/>
                <a:gd name="connsiteX46" fmla="*/ 261937 w 330200"/>
                <a:gd name="connsiteY46" fmla="*/ 120297 h 233363"/>
                <a:gd name="connsiteX47" fmla="*/ 263207 w 330200"/>
                <a:gd name="connsiteY47" fmla="*/ 126765 h 233363"/>
                <a:gd name="connsiteX48" fmla="*/ 273367 w 330200"/>
                <a:gd name="connsiteY48" fmla="*/ 126765 h 233363"/>
                <a:gd name="connsiteX49" fmla="*/ 268287 w 330200"/>
                <a:gd name="connsiteY49" fmla="*/ 113830 h 233363"/>
                <a:gd name="connsiteX50" fmla="*/ 256857 w 330200"/>
                <a:gd name="connsiteY50" fmla="*/ 109949 h 233363"/>
                <a:gd name="connsiteX51" fmla="*/ 256857 w 330200"/>
                <a:gd name="connsiteY51" fmla="*/ 104775 h 233363"/>
                <a:gd name="connsiteX52" fmla="*/ 253047 w 330200"/>
                <a:gd name="connsiteY52" fmla="*/ 104775 h 233363"/>
                <a:gd name="connsiteX53" fmla="*/ 36512 w 330200"/>
                <a:gd name="connsiteY53" fmla="*/ 95250 h 233363"/>
                <a:gd name="connsiteX54" fmla="*/ 142875 w 330200"/>
                <a:gd name="connsiteY54" fmla="*/ 95250 h 233363"/>
                <a:gd name="connsiteX55" fmla="*/ 142875 w 330200"/>
                <a:gd name="connsiteY55" fmla="*/ 104775 h 233363"/>
                <a:gd name="connsiteX56" fmla="*/ 36512 w 330200"/>
                <a:gd name="connsiteY56" fmla="*/ 104775 h 233363"/>
                <a:gd name="connsiteX57" fmla="*/ 255588 w 330200"/>
                <a:gd name="connsiteY57" fmla="*/ 74613 h 233363"/>
                <a:gd name="connsiteX58" fmla="*/ 285751 w 330200"/>
                <a:gd name="connsiteY58" fmla="*/ 95250 h 233363"/>
                <a:gd name="connsiteX59" fmla="*/ 287338 w 330200"/>
                <a:gd name="connsiteY59" fmla="*/ 187326 h 233363"/>
                <a:gd name="connsiteX60" fmla="*/ 225425 w 330200"/>
                <a:gd name="connsiteY60" fmla="*/ 187326 h 233363"/>
                <a:gd name="connsiteX61" fmla="*/ 225425 w 330200"/>
                <a:gd name="connsiteY61" fmla="*/ 95250 h 233363"/>
                <a:gd name="connsiteX62" fmla="*/ 87312 w 330200"/>
                <a:gd name="connsiteY62" fmla="*/ 66675 h 233363"/>
                <a:gd name="connsiteX63" fmla="*/ 142875 w 330200"/>
                <a:gd name="connsiteY63" fmla="*/ 66675 h 233363"/>
                <a:gd name="connsiteX64" fmla="*/ 142875 w 330200"/>
                <a:gd name="connsiteY64" fmla="*/ 76200 h 233363"/>
                <a:gd name="connsiteX65" fmla="*/ 87312 w 330200"/>
                <a:gd name="connsiteY65" fmla="*/ 76200 h 233363"/>
                <a:gd name="connsiteX66" fmla="*/ 87312 w 330200"/>
                <a:gd name="connsiteY66" fmla="*/ 38100 h 233363"/>
                <a:gd name="connsiteX67" fmla="*/ 142875 w 330200"/>
                <a:gd name="connsiteY67" fmla="*/ 38100 h 233363"/>
                <a:gd name="connsiteX68" fmla="*/ 142875 w 330200"/>
                <a:gd name="connsiteY68" fmla="*/ 49213 h 233363"/>
                <a:gd name="connsiteX69" fmla="*/ 87312 w 330200"/>
                <a:gd name="connsiteY69" fmla="*/ 49213 h 233363"/>
                <a:gd name="connsiteX70" fmla="*/ 55562 w 330200"/>
                <a:gd name="connsiteY70" fmla="*/ 38100 h 233363"/>
                <a:gd name="connsiteX71" fmla="*/ 65087 w 330200"/>
                <a:gd name="connsiteY71" fmla="*/ 38100 h 233363"/>
                <a:gd name="connsiteX72" fmla="*/ 79375 w 330200"/>
                <a:gd name="connsiteY72" fmla="*/ 80963 h 233363"/>
                <a:gd name="connsiteX73" fmla="*/ 69850 w 330200"/>
                <a:gd name="connsiteY73" fmla="*/ 80963 h 233363"/>
                <a:gd name="connsiteX74" fmla="*/ 68262 w 330200"/>
                <a:gd name="connsiteY74" fmla="*/ 73025 h 233363"/>
                <a:gd name="connsiteX75" fmla="*/ 50799 w 330200"/>
                <a:gd name="connsiteY75" fmla="*/ 73025 h 233363"/>
                <a:gd name="connsiteX76" fmla="*/ 49212 w 330200"/>
                <a:gd name="connsiteY76" fmla="*/ 80963 h 233363"/>
                <a:gd name="connsiteX77" fmla="*/ 42862 w 330200"/>
                <a:gd name="connsiteY77" fmla="*/ 80963 h 233363"/>
                <a:gd name="connsiteX78" fmla="*/ 39687 w 330200"/>
                <a:gd name="connsiteY78" fmla="*/ 80963 h 233363"/>
                <a:gd name="connsiteX79" fmla="*/ 169862 w 330200"/>
                <a:gd name="connsiteY79" fmla="*/ 11113 h 233363"/>
                <a:gd name="connsiteX80" fmla="*/ 169862 w 330200"/>
                <a:gd name="connsiteY80" fmla="*/ 214313 h 233363"/>
                <a:gd name="connsiteX81" fmla="*/ 307975 w 330200"/>
                <a:gd name="connsiteY81" fmla="*/ 214313 h 233363"/>
                <a:gd name="connsiteX82" fmla="*/ 307975 w 330200"/>
                <a:gd name="connsiteY82" fmla="*/ 11113 h 233363"/>
                <a:gd name="connsiteX83" fmla="*/ 227012 w 330200"/>
                <a:gd name="connsiteY83" fmla="*/ 11113 h 233363"/>
                <a:gd name="connsiteX84" fmla="*/ 227012 w 330200"/>
                <a:gd name="connsiteY84" fmla="*/ 79375 h 233363"/>
                <a:gd name="connsiteX85" fmla="*/ 209549 w 330200"/>
                <a:gd name="connsiteY85" fmla="*/ 68263 h 233363"/>
                <a:gd name="connsiteX86" fmla="*/ 192087 w 330200"/>
                <a:gd name="connsiteY86" fmla="*/ 79375 h 233363"/>
                <a:gd name="connsiteX87" fmla="*/ 192087 w 330200"/>
                <a:gd name="connsiteY87" fmla="*/ 20638 h 233363"/>
                <a:gd name="connsiteX88" fmla="*/ 192087 w 330200"/>
                <a:gd name="connsiteY88" fmla="*/ 11113 h 233363"/>
                <a:gd name="connsiteX89" fmla="*/ 20637 w 330200"/>
                <a:gd name="connsiteY89" fmla="*/ 11113 h 233363"/>
                <a:gd name="connsiteX90" fmla="*/ 20637 w 330200"/>
                <a:gd name="connsiteY90" fmla="*/ 20638 h 233363"/>
                <a:gd name="connsiteX91" fmla="*/ 20637 w 330200"/>
                <a:gd name="connsiteY91" fmla="*/ 214313 h 233363"/>
                <a:gd name="connsiteX92" fmla="*/ 160337 w 330200"/>
                <a:gd name="connsiteY92" fmla="*/ 214313 h 233363"/>
                <a:gd name="connsiteX93" fmla="*/ 160337 w 330200"/>
                <a:gd name="connsiteY93" fmla="*/ 11113 h 233363"/>
                <a:gd name="connsiteX94" fmla="*/ 11112 w 330200"/>
                <a:gd name="connsiteY94" fmla="*/ 0 h 233363"/>
                <a:gd name="connsiteX95" fmla="*/ 319088 w 330200"/>
                <a:gd name="connsiteY95" fmla="*/ 0 h 233363"/>
                <a:gd name="connsiteX96" fmla="*/ 319088 w 330200"/>
                <a:gd name="connsiteY96" fmla="*/ 20637 h 233363"/>
                <a:gd name="connsiteX97" fmla="*/ 330200 w 330200"/>
                <a:gd name="connsiteY97" fmla="*/ 20637 h 233363"/>
                <a:gd name="connsiteX98" fmla="*/ 330200 w 330200"/>
                <a:gd name="connsiteY98" fmla="*/ 233363 h 233363"/>
                <a:gd name="connsiteX99" fmla="*/ 0 w 330200"/>
                <a:gd name="connsiteY99" fmla="*/ 233363 h 233363"/>
                <a:gd name="connsiteX100" fmla="*/ 0 w 330200"/>
                <a:gd name="connsiteY100" fmla="*/ 20637 h 233363"/>
                <a:gd name="connsiteX101" fmla="*/ 11112 w 330200"/>
                <a:gd name="connsiteY101" fmla="*/ 20637 h 23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30200" h="233363">
                  <a:moveTo>
                    <a:pt x="34925" y="180975"/>
                  </a:moveTo>
                  <a:lnTo>
                    <a:pt x="142875" y="180975"/>
                  </a:lnTo>
                  <a:lnTo>
                    <a:pt x="142875" y="192088"/>
                  </a:lnTo>
                  <a:lnTo>
                    <a:pt x="34925" y="192088"/>
                  </a:lnTo>
                  <a:close/>
                  <a:moveTo>
                    <a:pt x="34925" y="152400"/>
                  </a:moveTo>
                  <a:lnTo>
                    <a:pt x="144463" y="152400"/>
                  </a:lnTo>
                  <a:lnTo>
                    <a:pt x="144463" y="161925"/>
                  </a:lnTo>
                  <a:lnTo>
                    <a:pt x="34925" y="161925"/>
                  </a:lnTo>
                  <a:close/>
                  <a:moveTo>
                    <a:pt x="257175" y="144463"/>
                  </a:moveTo>
                  <a:cubicBezTo>
                    <a:pt x="259821" y="145654"/>
                    <a:pt x="261144" y="145654"/>
                    <a:pt x="262467" y="146845"/>
                  </a:cubicBezTo>
                  <a:cubicBezTo>
                    <a:pt x="263790" y="148035"/>
                    <a:pt x="265113" y="149226"/>
                    <a:pt x="265113" y="151607"/>
                  </a:cubicBezTo>
                  <a:cubicBezTo>
                    <a:pt x="265113" y="153989"/>
                    <a:pt x="263790" y="155179"/>
                    <a:pt x="262467" y="156370"/>
                  </a:cubicBezTo>
                  <a:cubicBezTo>
                    <a:pt x="261144" y="157561"/>
                    <a:pt x="259821" y="158751"/>
                    <a:pt x="257175" y="158751"/>
                  </a:cubicBezTo>
                  <a:cubicBezTo>
                    <a:pt x="257175" y="144463"/>
                    <a:pt x="257175" y="144463"/>
                    <a:pt x="257175" y="144463"/>
                  </a:cubicBezTo>
                  <a:close/>
                  <a:moveTo>
                    <a:pt x="36512" y="122238"/>
                  </a:moveTo>
                  <a:lnTo>
                    <a:pt x="142875" y="122238"/>
                  </a:lnTo>
                  <a:lnTo>
                    <a:pt x="142875" y="133351"/>
                  </a:lnTo>
                  <a:lnTo>
                    <a:pt x="36512" y="133351"/>
                  </a:lnTo>
                  <a:close/>
                  <a:moveTo>
                    <a:pt x="252413" y="119063"/>
                  </a:moveTo>
                  <a:cubicBezTo>
                    <a:pt x="252413" y="131763"/>
                    <a:pt x="252413" y="131763"/>
                    <a:pt x="252413" y="131763"/>
                  </a:cubicBezTo>
                  <a:cubicBezTo>
                    <a:pt x="251222" y="131763"/>
                    <a:pt x="250032" y="130493"/>
                    <a:pt x="250032" y="129223"/>
                  </a:cubicBezTo>
                  <a:cubicBezTo>
                    <a:pt x="247650" y="127953"/>
                    <a:pt x="247650" y="126683"/>
                    <a:pt x="247650" y="125413"/>
                  </a:cubicBezTo>
                  <a:cubicBezTo>
                    <a:pt x="247650" y="122873"/>
                    <a:pt x="247650" y="121603"/>
                    <a:pt x="248841" y="120333"/>
                  </a:cubicBezTo>
                  <a:cubicBezTo>
                    <a:pt x="250032" y="119063"/>
                    <a:pt x="251222" y="119063"/>
                    <a:pt x="252413" y="119063"/>
                  </a:cubicBezTo>
                  <a:close/>
                  <a:moveTo>
                    <a:pt x="253047" y="104775"/>
                  </a:moveTo>
                  <a:cubicBezTo>
                    <a:pt x="253047" y="104775"/>
                    <a:pt x="253047" y="104775"/>
                    <a:pt x="253047" y="109949"/>
                  </a:cubicBezTo>
                  <a:cubicBezTo>
                    <a:pt x="249237" y="109949"/>
                    <a:pt x="245427" y="112536"/>
                    <a:pt x="242887" y="115123"/>
                  </a:cubicBezTo>
                  <a:cubicBezTo>
                    <a:pt x="239077" y="117710"/>
                    <a:pt x="237807" y="121591"/>
                    <a:pt x="237807" y="126765"/>
                  </a:cubicBezTo>
                  <a:cubicBezTo>
                    <a:pt x="237807" y="130646"/>
                    <a:pt x="239077" y="133233"/>
                    <a:pt x="241617" y="135820"/>
                  </a:cubicBezTo>
                  <a:cubicBezTo>
                    <a:pt x="244157" y="138407"/>
                    <a:pt x="247967" y="140994"/>
                    <a:pt x="254317" y="142287"/>
                  </a:cubicBezTo>
                  <a:cubicBezTo>
                    <a:pt x="254317" y="142287"/>
                    <a:pt x="254317" y="142287"/>
                    <a:pt x="254317" y="159103"/>
                  </a:cubicBezTo>
                  <a:cubicBezTo>
                    <a:pt x="251777" y="159103"/>
                    <a:pt x="250507" y="157810"/>
                    <a:pt x="249237" y="156516"/>
                  </a:cubicBezTo>
                  <a:cubicBezTo>
                    <a:pt x="247967" y="155222"/>
                    <a:pt x="246697" y="152635"/>
                    <a:pt x="246697" y="148755"/>
                  </a:cubicBezTo>
                  <a:cubicBezTo>
                    <a:pt x="246697" y="148755"/>
                    <a:pt x="246697" y="148755"/>
                    <a:pt x="236537" y="148755"/>
                  </a:cubicBezTo>
                  <a:lnTo>
                    <a:pt x="236537" y="150048"/>
                  </a:lnTo>
                  <a:cubicBezTo>
                    <a:pt x="236537" y="155222"/>
                    <a:pt x="239077" y="160397"/>
                    <a:pt x="241617" y="162984"/>
                  </a:cubicBezTo>
                  <a:cubicBezTo>
                    <a:pt x="244157" y="165571"/>
                    <a:pt x="247967" y="166864"/>
                    <a:pt x="254317" y="166864"/>
                  </a:cubicBezTo>
                  <a:cubicBezTo>
                    <a:pt x="254317" y="166864"/>
                    <a:pt x="254317" y="166864"/>
                    <a:pt x="254317" y="174625"/>
                  </a:cubicBezTo>
                  <a:cubicBezTo>
                    <a:pt x="254317" y="174625"/>
                    <a:pt x="254317" y="174625"/>
                    <a:pt x="258127" y="174625"/>
                  </a:cubicBezTo>
                  <a:cubicBezTo>
                    <a:pt x="258127" y="174625"/>
                    <a:pt x="258127" y="174625"/>
                    <a:pt x="256857" y="166864"/>
                  </a:cubicBezTo>
                  <a:cubicBezTo>
                    <a:pt x="261937" y="166864"/>
                    <a:pt x="267017" y="165571"/>
                    <a:pt x="269557" y="162984"/>
                  </a:cubicBezTo>
                  <a:cubicBezTo>
                    <a:pt x="273367" y="160397"/>
                    <a:pt x="274637" y="155222"/>
                    <a:pt x="274637" y="150048"/>
                  </a:cubicBezTo>
                  <a:cubicBezTo>
                    <a:pt x="274637" y="146168"/>
                    <a:pt x="273367" y="142287"/>
                    <a:pt x="270827" y="139700"/>
                  </a:cubicBezTo>
                  <a:cubicBezTo>
                    <a:pt x="268287" y="137113"/>
                    <a:pt x="264477" y="135820"/>
                    <a:pt x="258127" y="133233"/>
                  </a:cubicBezTo>
                  <a:cubicBezTo>
                    <a:pt x="258127" y="133233"/>
                    <a:pt x="258127" y="133233"/>
                    <a:pt x="256857" y="133233"/>
                  </a:cubicBezTo>
                  <a:cubicBezTo>
                    <a:pt x="256857" y="133233"/>
                    <a:pt x="256857" y="133233"/>
                    <a:pt x="256857" y="119004"/>
                  </a:cubicBezTo>
                  <a:cubicBezTo>
                    <a:pt x="259397" y="119004"/>
                    <a:pt x="260667" y="119004"/>
                    <a:pt x="261937" y="120297"/>
                  </a:cubicBezTo>
                  <a:cubicBezTo>
                    <a:pt x="263207" y="121591"/>
                    <a:pt x="263207" y="122885"/>
                    <a:pt x="263207" y="126765"/>
                  </a:cubicBezTo>
                  <a:cubicBezTo>
                    <a:pt x="263207" y="126765"/>
                    <a:pt x="263207" y="126765"/>
                    <a:pt x="273367" y="126765"/>
                  </a:cubicBezTo>
                  <a:cubicBezTo>
                    <a:pt x="273367" y="121591"/>
                    <a:pt x="272097" y="117710"/>
                    <a:pt x="268287" y="113830"/>
                  </a:cubicBezTo>
                  <a:cubicBezTo>
                    <a:pt x="265747" y="111243"/>
                    <a:pt x="261937" y="109949"/>
                    <a:pt x="256857" y="109949"/>
                  </a:cubicBezTo>
                  <a:cubicBezTo>
                    <a:pt x="256857" y="109949"/>
                    <a:pt x="256857" y="109949"/>
                    <a:pt x="256857" y="104775"/>
                  </a:cubicBezTo>
                  <a:cubicBezTo>
                    <a:pt x="256857" y="104775"/>
                    <a:pt x="256857" y="104775"/>
                    <a:pt x="253047" y="104775"/>
                  </a:cubicBezTo>
                  <a:close/>
                  <a:moveTo>
                    <a:pt x="36512" y="95250"/>
                  </a:moveTo>
                  <a:lnTo>
                    <a:pt x="142875" y="95250"/>
                  </a:lnTo>
                  <a:lnTo>
                    <a:pt x="142875" y="104775"/>
                  </a:lnTo>
                  <a:lnTo>
                    <a:pt x="36512" y="104775"/>
                  </a:lnTo>
                  <a:close/>
                  <a:moveTo>
                    <a:pt x="255588" y="74613"/>
                  </a:moveTo>
                  <a:lnTo>
                    <a:pt x="285751" y="95250"/>
                  </a:lnTo>
                  <a:lnTo>
                    <a:pt x="287338" y="187326"/>
                  </a:lnTo>
                  <a:lnTo>
                    <a:pt x="225425" y="187326"/>
                  </a:lnTo>
                  <a:lnTo>
                    <a:pt x="225425" y="95250"/>
                  </a:lnTo>
                  <a:close/>
                  <a:moveTo>
                    <a:pt x="87312" y="66675"/>
                  </a:moveTo>
                  <a:lnTo>
                    <a:pt x="142875" y="66675"/>
                  </a:lnTo>
                  <a:lnTo>
                    <a:pt x="142875" y="76200"/>
                  </a:lnTo>
                  <a:lnTo>
                    <a:pt x="87312" y="76200"/>
                  </a:lnTo>
                  <a:close/>
                  <a:moveTo>
                    <a:pt x="87312" y="38100"/>
                  </a:moveTo>
                  <a:lnTo>
                    <a:pt x="142875" y="38100"/>
                  </a:lnTo>
                  <a:lnTo>
                    <a:pt x="142875" y="49213"/>
                  </a:lnTo>
                  <a:lnTo>
                    <a:pt x="87312" y="49213"/>
                  </a:lnTo>
                  <a:close/>
                  <a:moveTo>
                    <a:pt x="55562" y="38100"/>
                  </a:moveTo>
                  <a:lnTo>
                    <a:pt x="65087" y="38100"/>
                  </a:lnTo>
                  <a:lnTo>
                    <a:pt x="79375" y="80963"/>
                  </a:lnTo>
                  <a:lnTo>
                    <a:pt x="69850" y="80963"/>
                  </a:lnTo>
                  <a:lnTo>
                    <a:pt x="68262" y="73025"/>
                  </a:lnTo>
                  <a:lnTo>
                    <a:pt x="50799" y="73025"/>
                  </a:lnTo>
                  <a:lnTo>
                    <a:pt x="49212" y="80963"/>
                  </a:lnTo>
                  <a:lnTo>
                    <a:pt x="42862" y="80963"/>
                  </a:lnTo>
                  <a:lnTo>
                    <a:pt x="39687" y="80963"/>
                  </a:lnTo>
                  <a:close/>
                  <a:moveTo>
                    <a:pt x="169862" y="11113"/>
                  </a:moveTo>
                  <a:lnTo>
                    <a:pt x="169862" y="214313"/>
                  </a:lnTo>
                  <a:lnTo>
                    <a:pt x="307975" y="214313"/>
                  </a:lnTo>
                  <a:lnTo>
                    <a:pt x="307975" y="11113"/>
                  </a:lnTo>
                  <a:lnTo>
                    <a:pt x="227012" y="11113"/>
                  </a:lnTo>
                  <a:lnTo>
                    <a:pt x="227012" y="79375"/>
                  </a:lnTo>
                  <a:lnTo>
                    <a:pt x="209549" y="68263"/>
                  </a:lnTo>
                  <a:lnTo>
                    <a:pt x="192087" y="79375"/>
                  </a:lnTo>
                  <a:lnTo>
                    <a:pt x="192087" y="20638"/>
                  </a:lnTo>
                  <a:lnTo>
                    <a:pt x="192087" y="11113"/>
                  </a:lnTo>
                  <a:close/>
                  <a:moveTo>
                    <a:pt x="20637" y="11113"/>
                  </a:moveTo>
                  <a:lnTo>
                    <a:pt x="20637" y="20638"/>
                  </a:lnTo>
                  <a:lnTo>
                    <a:pt x="20637" y="214313"/>
                  </a:lnTo>
                  <a:lnTo>
                    <a:pt x="160337" y="214313"/>
                  </a:lnTo>
                  <a:lnTo>
                    <a:pt x="160337" y="11113"/>
                  </a:lnTo>
                  <a:close/>
                  <a:moveTo>
                    <a:pt x="11112" y="0"/>
                  </a:moveTo>
                  <a:lnTo>
                    <a:pt x="319088" y="0"/>
                  </a:lnTo>
                  <a:lnTo>
                    <a:pt x="319088" y="20637"/>
                  </a:lnTo>
                  <a:lnTo>
                    <a:pt x="330200" y="20637"/>
                  </a:lnTo>
                  <a:lnTo>
                    <a:pt x="330200" y="233363"/>
                  </a:lnTo>
                  <a:lnTo>
                    <a:pt x="0" y="233363"/>
                  </a:lnTo>
                  <a:lnTo>
                    <a:pt x="0" y="20637"/>
                  </a:lnTo>
                  <a:lnTo>
                    <a:pt x="11112" y="20637"/>
                  </a:ln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814167" y="2167910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添加标题文字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8147956" y="2669339"/>
              <a:ext cx="3327636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此处添加详细文本描述，建议与标题相关并符合整体语言风格，建议与标题相关并符合整体语言风格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Lato Light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445275" y="4323693"/>
            <a:ext cx="3327636" cy="1521764"/>
            <a:chOff x="4445275" y="4323693"/>
            <a:chExt cx="3327636" cy="1521764"/>
          </a:xfrm>
        </p:grpSpPr>
        <p:sp>
          <p:nvSpPr>
            <p:cNvPr id="15" name="statistics-on-laptop_82095"/>
            <p:cNvSpPr>
              <a:spLocks noChangeAspect="1"/>
            </p:cNvSpPr>
            <p:nvPr/>
          </p:nvSpPr>
          <p:spPr bwMode="auto">
            <a:xfrm>
              <a:off x="4554030" y="4323693"/>
              <a:ext cx="444974" cy="570680"/>
            </a:xfrm>
            <a:custGeom>
              <a:avLst/>
              <a:gdLst>
                <a:gd name="connsiteX0" fmla="*/ 142069 w 258704"/>
                <a:gd name="connsiteY0" fmla="*/ 223838 h 331788"/>
                <a:gd name="connsiteX1" fmla="*/ 136989 w 258704"/>
                <a:gd name="connsiteY1" fmla="*/ 229034 h 331788"/>
                <a:gd name="connsiteX2" fmla="*/ 129369 w 258704"/>
                <a:gd name="connsiteY2" fmla="*/ 238126 h 331788"/>
                <a:gd name="connsiteX3" fmla="*/ 148419 w 258704"/>
                <a:gd name="connsiteY3" fmla="*/ 231632 h 331788"/>
                <a:gd name="connsiteX4" fmla="*/ 142069 w 258704"/>
                <a:gd name="connsiteY4" fmla="*/ 223838 h 331788"/>
                <a:gd name="connsiteX5" fmla="*/ 107558 w 258704"/>
                <a:gd name="connsiteY5" fmla="*/ 196850 h 331788"/>
                <a:gd name="connsiteX6" fmla="*/ 97619 w 258704"/>
                <a:gd name="connsiteY6" fmla="*/ 234950 h 331788"/>
                <a:gd name="connsiteX7" fmla="*/ 121225 w 258704"/>
                <a:gd name="connsiteY7" fmla="*/ 215243 h 331788"/>
                <a:gd name="connsiteX8" fmla="*/ 126194 w 258704"/>
                <a:gd name="connsiteY8" fmla="*/ 207360 h 331788"/>
                <a:gd name="connsiteX9" fmla="*/ 107558 w 258704"/>
                <a:gd name="connsiteY9" fmla="*/ 196850 h 331788"/>
                <a:gd name="connsiteX10" fmla="*/ 45549 w 258704"/>
                <a:gd name="connsiteY10" fmla="*/ 193675 h 331788"/>
                <a:gd name="connsiteX11" fmla="*/ 34119 w 258704"/>
                <a:gd name="connsiteY11" fmla="*/ 197485 h 331788"/>
                <a:gd name="connsiteX12" fmla="*/ 48407 w 258704"/>
                <a:gd name="connsiteY12" fmla="*/ 212725 h 331788"/>
                <a:gd name="connsiteX13" fmla="*/ 48407 w 258704"/>
                <a:gd name="connsiteY13" fmla="*/ 207645 h 331788"/>
                <a:gd name="connsiteX14" fmla="*/ 45549 w 258704"/>
                <a:gd name="connsiteY14" fmla="*/ 193675 h 331788"/>
                <a:gd name="connsiteX15" fmla="*/ 65869 w 258704"/>
                <a:gd name="connsiteY15" fmla="*/ 188913 h 331788"/>
                <a:gd name="connsiteX16" fmla="*/ 67176 w 258704"/>
                <a:gd name="connsiteY16" fmla="*/ 203465 h 331788"/>
                <a:gd name="connsiteX17" fmla="*/ 77635 w 258704"/>
                <a:gd name="connsiteY17" fmla="*/ 228601 h 331788"/>
                <a:gd name="connsiteX18" fmla="*/ 88094 w 258704"/>
                <a:gd name="connsiteY18" fmla="*/ 190236 h 331788"/>
                <a:gd name="connsiteX19" fmla="*/ 65869 w 258704"/>
                <a:gd name="connsiteY19" fmla="*/ 188913 h 331788"/>
                <a:gd name="connsiteX20" fmla="*/ 166170 w 258704"/>
                <a:gd name="connsiteY20" fmla="*/ 174625 h 331788"/>
                <a:gd name="connsiteX21" fmla="*/ 153181 w 258704"/>
                <a:gd name="connsiteY21" fmla="*/ 205317 h 331788"/>
                <a:gd name="connsiteX22" fmla="*/ 166170 w 258704"/>
                <a:gd name="connsiteY22" fmla="*/ 220663 h 331788"/>
                <a:gd name="connsiteX23" fmla="*/ 196044 w 258704"/>
                <a:gd name="connsiteY23" fmla="*/ 183577 h 331788"/>
                <a:gd name="connsiteX24" fmla="*/ 166170 w 258704"/>
                <a:gd name="connsiteY24" fmla="*/ 174625 h 331788"/>
                <a:gd name="connsiteX25" fmla="*/ 118623 w 258704"/>
                <a:gd name="connsiteY25" fmla="*/ 160338 h 331788"/>
                <a:gd name="connsiteX26" fmla="*/ 113494 w 258704"/>
                <a:gd name="connsiteY26" fmla="*/ 177933 h 331788"/>
                <a:gd name="connsiteX27" fmla="*/ 136574 w 258704"/>
                <a:gd name="connsiteY27" fmla="*/ 190501 h 331788"/>
                <a:gd name="connsiteX28" fmla="*/ 146832 w 258704"/>
                <a:gd name="connsiteY28" fmla="*/ 167879 h 331788"/>
                <a:gd name="connsiteX29" fmla="*/ 118623 w 258704"/>
                <a:gd name="connsiteY29" fmla="*/ 160338 h 331788"/>
                <a:gd name="connsiteX30" fmla="*/ 71266 w 258704"/>
                <a:gd name="connsiteY30" fmla="*/ 146050 h 331788"/>
                <a:gd name="connsiteX31" fmla="*/ 67456 w 258704"/>
                <a:gd name="connsiteY31" fmla="*/ 168910 h 331788"/>
                <a:gd name="connsiteX32" fmla="*/ 94126 w 258704"/>
                <a:gd name="connsiteY32" fmla="*/ 171450 h 331788"/>
                <a:gd name="connsiteX33" fmla="*/ 99206 w 258704"/>
                <a:gd name="connsiteY33" fmla="*/ 153670 h 331788"/>
                <a:gd name="connsiteX34" fmla="*/ 22371 w 258704"/>
                <a:gd name="connsiteY34" fmla="*/ 130175 h 331788"/>
                <a:gd name="connsiteX35" fmla="*/ 26181 w 258704"/>
                <a:gd name="connsiteY35" fmla="*/ 179388 h 331788"/>
                <a:gd name="connsiteX36" fmla="*/ 46501 w 258704"/>
                <a:gd name="connsiteY36" fmla="*/ 172913 h 331788"/>
                <a:gd name="connsiteX37" fmla="*/ 51581 w 258704"/>
                <a:gd name="connsiteY37" fmla="*/ 139241 h 331788"/>
                <a:gd name="connsiteX38" fmla="*/ 22371 w 258704"/>
                <a:gd name="connsiteY38" fmla="*/ 130175 h 331788"/>
                <a:gd name="connsiteX39" fmla="*/ 131274 w 258704"/>
                <a:gd name="connsiteY39" fmla="*/ 120650 h 331788"/>
                <a:gd name="connsiteX40" fmla="*/ 126194 w 258704"/>
                <a:gd name="connsiteY40" fmla="*/ 138642 h 331788"/>
                <a:gd name="connsiteX41" fmla="*/ 154134 w 258704"/>
                <a:gd name="connsiteY41" fmla="*/ 147638 h 331788"/>
                <a:gd name="connsiteX42" fmla="*/ 157944 w 258704"/>
                <a:gd name="connsiteY42" fmla="*/ 123220 h 331788"/>
                <a:gd name="connsiteX43" fmla="*/ 152864 w 258704"/>
                <a:gd name="connsiteY43" fmla="*/ 123220 h 331788"/>
                <a:gd name="connsiteX44" fmla="*/ 131274 w 258704"/>
                <a:gd name="connsiteY44" fmla="*/ 120650 h 331788"/>
                <a:gd name="connsiteX45" fmla="*/ 199219 w 258704"/>
                <a:gd name="connsiteY45" fmla="*/ 114300 h 331788"/>
                <a:gd name="connsiteX46" fmla="*/ 178899 w 258704"/>
                <a:gd name="connsiteY46" fmla="*/ 120776 h 331788"/>
                <a:gd name="connsiteX47" fmla="*/ 173819 w 258704"/>
                <a:gd name="connsiteY47" fmla="*/ 154448 h 331788"/>
                <a:gd name="connsiteX48" fmla="*/ 203029 w 258704"/>
                <a:gd name="connsiteY48" fmla="*/ 163513 h 331788"/>
                <a:gd name="connsiteX49" fmla="*/ 199219 w 258704"/>
                <a:gd name="connsiteY49" fmla="*/ 114300 h 331788"/>
                <a:gd name="connsiteX50" fmla="*/ 86384 w 258704"/>
                <a:gd name="connsiteY50" fmla="*/ 103188 h 331788"/>
                <a:gd name="connsiteX51" fmla="*/ 76981 w 258704"/>
                <a:gd name="connsiteY51" fmla="*/ 124554 h 331788"/>
                <a:gd name="connsiteX52" fmla="*/ 106533 w 258704"/>
                <a:gd name="connsiteY52" fmla="*/ 133351 h 331788"/>
                <a:gd name="connsiteX53" fmla="*/ 111906 w 258704"/>
                <a:gd name="connsiteY53" fmla="*/ 115756 h 331788"/>
                <a:gd name="connsiteX54" fmla="*/ 86384 w 258704"/>
                <a:gd name="connsiteY54" fmla="*/ 103188 h 331788"/>
                <a:gd name="connsiteX55" fmla="*/ 175406 w 258704"/>
                <a:gd name="connsiteY55" fmla="*/ 80963 h 331788"/>
                <a:gd name="connsiteX56" fmla="*/ 176676 w 258704"/>
                <a:gd name="connsiteY56" fmla="*/ 85953 h 331788"/>
                <a:gd name="connsiteX57" fmla="*/ 177946 w 258704"/>
                <a:gd name="connsiteY57" fmla="*/ 98426 h 331788"/>
                <a:gd name="connsiteX58" fmla="*/ 188106 w 258704"/>
                <a:gd name="connsiteY58" fmla="*/ 95931 h 331788"/>
                <a:gd name="connsiteX59" fmla="*/ 175406 w 258704"/>
                <a:gd name="connsiteY59" fmla="*/ 80963 h 331788"/>
                <a:gd name="connsiteX60" fmla="*/ 58025 w 258704"/>
                <a:gd name="connsiteY60" fmla="*/ 71438 h 331788"/>
                <a:gd name="connsiteX61" fmla="*/ 27769 w 258704"/>
                <a:gd name="connsiteY61" fmla="*/ 110053 h 331788"/>
                <a:gd name="connsiteX62" fmla="*/ 58025 w 258704"/>
                <a:gd name="connsiteY62" fmla="*/ 119063 h 331788"/>
                <a:gd name="connsiteX63" fmla="*/ 70632 w 258704"/>
                <a:gd name="connsiteY63" fmla="*/ 88171 h 331788"/>
                <a:gd name="connsiteX64" fmla="*/ 58025 w 258704"/>
                <a:gd name="connsiteY64" fmla="*/ 71438 h 331788"/>
                <a:gd name="connsiteX65" fmla="*/ 147765 w 258704"/>
                <a:gd name="connsiteY65" fmla="*/ 65088 h 331788"/>
                <a:gd name="connsiteX66" fmla="*/ 137306 w 258704"/>
                <a:gd name="connsiteY66" fmla="*/ 102130 h 331788"/>
                <a:gd name="connsiteX67" fmla="*/ 159531 w 258704"/>
                <a:gd name="connsiteY67" fmla="*/ 103453 h 331788"/>
                <a:gd name="connsiteX68" fmla="*/ 158224 w 258704"/>
                <a:gd name="connsiteY68" fmla="*/ 88901 h 331788"/>
                <a:gd name="connsiteX69" fmla="*/ 147765 w 258704"/>
                <a:gd name="connsiteY69" fmla="*/ 65088 h 331788"/>
                <a:gd name="connsiteX70" fmla="*/ 127782 w 258704"/>
                <a:gd name="connsiteY70" fmla="*/ 58738 h 331788"/>
                <a:gd name="connsiteX71" fmla="*/ 102865 w 258704"/>
                <a:gd name="connsiteY71" fmla="*/ 78445 h 331788"/>
                <a:gd name="connsiteX72" fmla="*/ 97619 w 258704"/>
                <a:gd name="connsiteY72" fmla="*/ 85014 h 331788"/>
                <a:gd name="connsiteX73" fmla="*/ 115979 w 258704"/>
                <a:gd name="connsiteY73" fmla="*/ 96838 h 331788"/>
                <a:gd name="connsiteX74" fmla="*/ 127782 w 258704"/>
                <a:gd name="connsiteY74" fmla="*/ 58738 h 331788"/>
                <a:gd name="connsiteX75" fmla="*/ 96031 w 258704"/>
                <a:gd name="connsiteY75" fmla="*/ 55563 h 331788"/>
                <a:gd name="connsiteX76" fmla="*/ 76981 w 258704"/>
                <a:gd name="connsiteY76" fmla="*/ 60759 h 331788"/>
                <a:gd name="connsiteX77" fmla="*/ 83331 w 258704"/>
                <a:gd name="connsiteY77" fmla="*/ 69851 h 331788"/>
                <a:gd name="connsiteX78" fmla="*/ 88411 w 258704"/>
                <a:gd name="connsiteY78" fmla="*/ 63357 h 331788"/>
                <a:gd name="connsiteX79" fmla="*/ 96031 w 258704"/>
                <a:gd name="connsiteY79" fmla="*/ 55563 h 331788"/>
                <a:gd name="connsiteX80" fmla="*/ 159243 w 258704"/>
                <a:gd name="connsiteY80" fmla="*/ 28575 h 331788"/>
                <a:gd name="connsiteX81" fmla="*/ 155346 w 258704"/>
                <a:gd name="connsiteY81" fmla="*/ 41541 h 331788"/>
                <a:gd name="connsiteX82" fmla="*/ 185220 w 258704"/>
                <a:gd name="connsiteY82" fmla="*/ 59693 h 331788"/>
                <a:gd name="connsiteX83" fmla="*/ 212496 w 258704"/>
                <a:gd name="connsiteY83" fmla="*/ 93405 h 331788"/>
                <a:gd name="connsiteX84" fmla="*/ 225485 w 258704"/>
                <a:gd name="connsiteY84" fmla="*/ 133599 h 331788"/>
                <a:gd name="connsiteX85" fmla="*/ 220290 w 258704"/>
                <a:gd name="connsiteY85" fmla="*/ 178980 h 331788"/>
                <a:gd name="connsiteX86" fmla="*/ 178726 w 258704"/>
                <a:gd name="connsiteY86" fmla="*/ 237327 h 331788"/>
                <a:gd name="connsiteX87" fmla="*/ 147553 w 258704"/>
                <a:gd name="connsiteY87" fmla="*/ 254183 h 331788"/>
                <a:gd name="connsiteX88" fmla="*/ 112483 w 258704"/>
                <a:gd name="connsiteY88" fmla="*/ 259369 h 331788"/>
                <a:gd name="connsiteX89" fmla="*/ 90403 w 258704"/>
                <a:gd name="connsiteY89" fmla="*/ 256776 h 331788"/>
                <a:gd name="connsiteX90" fmla="*/ 86506 w 258704"/>
                <a:gd name="connsiteY90" fmla="*/ 269742 h 331788"/>
                <a:gd name="connsiteX91" fmla="*/ 172231 w 258704"/>
                <a:gd name="connsiteY91" fmla="*/ 258073 h 331788"/>
                <a:gd name="connsiteX92" fmla="*/ 233278 w 258704"/>
                <a:gd name="connsiteY92" fmla="*/ 182870 h 331788"/>
                <a:gd name="connsiteX93" fmla="*/ 224186 w 258704"/>
                <a:gd name="connsiteY93" fmla="*/ 86922 h 331788"/>
                <a:gd name="connsiteX94" fmla="*/ 159243 w 258704"/>
                <a:gd name="connsiteY94" fmla="*/ 28575 h 331788"/>
                <a:gd name="connsiteX95" fmla="*/ 126791 w 258704"/>
                <a:gd name="connsiteY95" fmla="*/ 0 h 331788"/>
                <a:gd name="connsiteX96" fmla="*/ 155146 w 258704"/>
                <a:gd name="connsiteY96" fmla="*/ 5184 h 331788"/>
                <a:gd name="connsiteX97" fmla="*/ 205412 w 258704"/>
                <a:gd name="connsiteY97" fmla="*/ 33697 h 331788"/>
                <a:gd name="connsiteX98" fmla="*/ 241500 w 258704"/>
                <a:gd name="connsiteY98" fmla="*/ 76467 h 331788"/>
                <a:gd name="connsiteX99" fmla="*/ 258255 w 258704"/>
                <a:gd name="connsiteY99" fmla="*/ 130901 h 331788"/>
                <a:gd name="connsiteX100" fmla="*/ 251811 w 258704"/>
                <a:gd name="connsiteY100" fmla="*/ 187927 h 331788"/>
                <a:gd name="connsiteX101" fmla="*/ 224745 w 258704"/>
                <a:gd name="connsiteY101" fmla="*/ 239769 h 331788"/>
                <a:gd name="connsiteX102" fmla="*/ 182212 w 258704"/>
                <a:gd name="connsiteY102" fmla="*/ 276058 h 331788"/>
                <a:gd name="connsiteX103" fmla="*/ 128080 w 258704"/>
                <a:gd name="connsiteY103" fmla="*/ 291611 h 331788"/>
                <a:gd name="connsiteX104" fmla="*/ 122925 w 258704"/>
                <a:gd name="connsiteY104" fmla="*/ 292907 h 331788"/>
                <a:gd name="connsiteX105" fmla="*/ 122925 w 258704"/>
                <a:gd name="connsiteY105" fmla="*/ 311051 h 331788"/>
                <a:gd name="connsiteX106" fmla="*/ 151280 w 258704"/>
                <a:gd name="connsiteY106" fmla="*/ 311051 h 331788"/>
                <a:gd name="connsiteX107" fmla="*/ 160302 w 258704"/>
                <a:gd name="connsiteY107" fmla="*/ 320124 h 331788"/>
                <a:gd name="connsiteX108" fmla="*/ 160302 w 258704"/>
                <a:gd name="connsiteY108" fmla="*/ 322716 h 331788"/>
                <a:gd name="connsiteX109" fmla="*/ 151280 w 258704"/>
                <a:gd name="connsiteY109" fmla="*/ 331788 h 331788"/>
                <a:gd name="connsiteX110" fmla="*/ 73948 w 258704"/>
                <a:gd name="connsiteY110" fmla="*/ 331788 h 331788"/>
                <a:gd name="connsiteX111" fmla="*/ 64926 w 258704"/>
                <a:gd name="connsiteY111" fmla="*/ 322716 h 331788"/>
                <a:gd name="connsiteX112" fmla="*/ 64926 w 258704"/>
                <a:gd name="connsiteY112" fmla="*/ 320124 h 331788"/>
                <a:gd name="connsiteX113" fmla="*/ 73948 w 258704"/>
                <a:gd name="connsiteY113" fmla="*/ 311051 h 331788"/>
                <a:gd name="connsiteX114" fmla="*/ 102303 w 258704"/>
                <a:gd name="connsiteY114" fmla="*/ 311051 h 331788"/>
                <a:gd name="connsiteX115" fmla="*/ 102303 w 258704"/>
                <a:gd name="connsiteY115" fmla="*/ 292907 h 331788"/>
                <a:gd name="connsiteX116" fmla="*/ 70081 w 258704"/>
                <a:gd name="connsiteY116" fmla="*/ 286427 h 331788"/>
                <a:gd name="connsiteX117" fmla="*/ 45593 w 258704"/>
                <a:gd name="connsiteY117" fmla="*/ 276058 h 331788"/>
                <a:gd name="connsiteX118" fmla="*/ 41726 w 258704"/>
                <a:gd name="connsiteY118" fmla="*/ 264394 h 331788"/>
                <a:gd name="connsiteX119" fmla="*/ 43015 w 258704"/>
                <a:gd name="connsiteY119" fmla="*/ 261802 h 331788"/>
                <a:gd name="connsiteX120" fmla="*/ 54615 w 258704"/>
                <a:gd name="connsiteY120" fmla="*/ 257913 h 331788"/>
                <a:gd name="connsiteX121" fmla="*/ 66215 w 258704"/>
                <a:gd name="connsiteY121" fmla="*/ 263098 h 331788"/>
                <a:gd name="connsiteX122" fmla="*/ 70081 w 258704"/>
                <a:gd name="connsiteY122" fmla="*/ 251433 h 331788"/>
                <a:gd name="connsiteX123" fmla="*/ 40437 w 258704"/>
                <a:gd name="connsiteY123" fmla="*/ 233289 h 331788"/>
                <a:gd name="connsiteX124" fmla="*/ 13371 w 258704"/>
                <a:gd name="connsiteY124" fmla="*/ 199591 h 331788"/>
                <a:gd name="connsiteX125" fmla="*/ 483 w 258704"/>
                <a:gd name="connsiteY125" fmla="*/ 158118 h 331788"/>
                <a:gd name="connsiteX126" fmla="*/ 4349 w 258704"/>
                <a:gd name="connsiteY126" fmla="*/ 114052 h 331788"/>
                <a:gd name="connsiteX127" fmla="*/ 45593 w 258704"/>
                <a:gd name="connsiteY127" fmla="*/ 54434 h 331788"/>
                <a:gd name="connsiteX128" fmla="*/ 77814 w 258704"/>
                <a:gd name="connsiteY128" fmla="*/ 38882 h 331788"/>
                <a:gd name="connsiteX129" fmla="*/ 112614 w 258704"/>
                <a:gd name="connsiteY129" fmla="*/ 33697 h 331788"/>
                <a:gd name="connsiteX130" fmla="*/ 134525 w 258704"/>
                <a:gd name="connsiteY130" fmla="*/ 34993 h 331788"/>
                <a:gd name="connsiteX131" fmla="*/ 138391 w 258704"/>
                <a:gd name="connsiteY131" fmla="*/ 23329 h 331788"/>
                <a:gd name="connsiteX132" fmla="*/ 125503 w 258704"/>
                <a:gd name="connsiteY132" fmla="*/ 20737 h 331788"/>
                <a:gd name="connsiteX133" fmla="*/ 117769 w 258704"/>
                <a:gd name="connsiteY133" fmla="*/ 11664 h 331788"/>
                <a:gd name="connsiteX134" fmla="*/ 117769 w 258704"/>
                <a:gd name="connsiteY134" fmla="*/ 7776 h 331788"/>
                <a:gd name="connsiteX135" fmla="*/ 126791 w 258704"/>
                <a:gd name="connsiteY135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58704" h="331788">
                  <a:moveTo>
                    <a:pt x="142069" y="223838"/>
                  </a:moveTo>
                  <a:cubicBezTo>
                    <a:pt x="140799" y="225137"/>
                    <a:pt x="138259" y="227735"/>
                    <a:pt x="136989" y="229034"/>
                  </a:cubicBezTo>
                  <a:cubicBezTo>
                    <a:pt x="134449" y="232930"/>
                    <a:pt x="131909" y="235528"/>
                    <a:pt x="129369" y="238126"/>
                  </a:cubicBezTo>
                  <a:cubicBezTo>
                    <a:pt x="135719" y="236827"/>
                    <a:pt x="142069" y="234229"/>
                    <a:pt x="148419" y="231632"/>
                  </a:cubicBezTo>
                  <a:cubicBezTo>
                    <a:pt x="145879" y="229034"/>
                    <a:pt x="144609" y="226436"/>
                    <a:pt x="142069" y="223838"/>
                  </a:cubicBezTo>
                  <a:close/>
                  <a:moveTo>
                    <a:pt x="107558" y="196850"/>
                  </a:moveTo>
                  <a:cubicBezTo>
                    <a:pt x="107558" y="196850"/>
                    <a:pt x="107558" y="196850"/>
                    <a:pt x="97619" y="234950"/>
                  </a:cubicBezTo>
                  <a:cubicBezTo>
                    <a:pt x="105073" y="232323"/>
                    <a:pt x="113770" y="225754"/>
                    <a:pt x="121225" y="215243"/>
                  </a:cubicBezTo>
                  <a:cubicBezTo>
                    <a:pt x="122467" y="212616"/>
                    <a:pt x="124952" y="209988"/>
                    <a:pt x="126194" y="207360"/>
                  </a:cubicBezTo>
                  <a:cubicBezTo>
                    <a:pt x="121225" y="203419"/>
                    <a:pt x="115013" y="199478"/>
                    <a:pt x="107558" y="196850"/>
                  </a:cubicBezTo>
                  <a:close/>
                  <a:moveTo>
                    <a:pt x="45549" y="193675"/>
                  </a:moveTo>
                  <a:cubicBezTo>
                    <a:pt x="42692" y="194945"/>
                    <a:pt x="38405" y="196215"/>
                    <a:pt x="34119" y="197485"/>
                  </a:cubicBezTo>
                  <a:cubicBezTo>
                    <a:pt x="38405" y="202565"/>
                    <a:pt x="44120" y="207645"/>
                    <a:pt x="48407" y="212725"/>
                  </a:cubicBezTo>
                  <a:cubicBezTo>
                    <a:pt x="48407" y="211455"/>
                    <a:pt x="48407" y="208915"/>
                    <a:pt x="48407" y="207645"/>
                  </a:cubicBezTo>
                  <a:cubicBezTo>
                    <a:pt x="46978" y="202565"/>
                    <a:pt x="46978" y="198755"/>
                    <a:pt x="45549" y="193675"/>
                  </a:cubicBezTo>
                  <a:close/>
                  <a:moveTo>
                    <a:pt x="65869" y="188913"/>
                  </a:moveTo>
                  <a:cubicBezTo>
                    <a:pt x="65869" y="194205"/>
                    <a:pt x="67176" y="199497"/>
                    <a:pt x="67176" y="203465"/>
                  </a:cubicBezTo>
                  <a:cubicBezTo>
                    <a:pt x="69791" y="214049"/>
                    <a:pt x="72406" y="223309"/>
                    <a:pt x="77635" y="228601"/>
                  </a:cubicBezTo>
                  <a:lnTo>
                    <a:pt x="88094" y="190236"/>
                  </a:lnTo>
                  <a:cubicBezTo>
                    <a:pt x="81557" y="188913"/>
                    <a:pt x="73713" y="188913"/>
                    <a:pt x="65869" y="188913"/>
                  </a:cubicBezTo>
                  <a:close/>
                  <a:moveTo>
                    <a:pt x="166170" y="174625"/>
                  </a:moveTo>
                  <a:cubicBezTo>
                    <a:pt x="162273" y="184856"/>
                    <a:pt x="158377" y="195086"/>
                    <a:pt x="153181" y="205317"/>
                  </a:cubicBezTo>
                  <a:cubicBezTo>
                    <a:pt x="157078" y="210432"/>
                    <a:pt x="162273" y="215548"/>
                    <a:pt x="166170" y="220663"/>
                  </a:cubicBezTo>
                  <a:cubicBezTo>
                    <a:pt x="179159" y="211711"/>
                    <a:pt x="189550" y="198923"/>
                    <a:pt x="196044" y="183577"/>
                  </a:cubicBezTo>
                  <a:cubicBezTo>
                    <a:pt x="196044" y="183577"/>
                    <a:pt x="196044" y="183577"/>
                    <a:pt x="166170" y="174625"/>
                  </a:cubicBezTo>
                  <a:close/>
                  <a:moveTo>
                    <a:pt x="118623" y="160338"/>
                  </a:moveTo>
                  <a:cubicBezTo>
                    <a:pt x="118623" y="160338"/>
                    <a:pt x="118623" y="160338"/>
                    <a:pt x="113494" y="177933"/>
                  </a:cubicBezTo>
                  <a:cubicBezTo>
                    <a:pt x="122470" y="180447"/>
                    <a:pt x="130163" y="185474"/>
                    <a:pt x="136574" y="190501"/>
                  </a:cubicBezTo>
                  <a:cubicBezTo>
                    <a:pt x="140421" y="182960"/>
                    <a:pt x="144268" y="175420"/>
                    <a:pt x="146832" y="167879"/>
                  </a:cubicBezTo>
                  <a:cubicBezTo>
                    <a:pt x="146832" y="167879"/>
                    <a:pt x="146832" y="167879"/>
                    <a:pt x="118623" y="160338"/>
                  </a:cubicBezTo>
                  <a:close/>
                  <a:moveTo>
                    <a:pt x="71266" y="146050"/>
                  </a:moveTo>
                  <a:cubicBezTo>
                    <a:pt x="69996" y="153670"/>
                    <a:pt x="68726" y="161290"/>
                    <a:pt x="67456" y="168910"/>
                  </a:cubicBezTo>
                  <a:cubicBezTo>
                    <a:pt x="76346" y="168910"/>
                    <a:pt x="85236" y="170180"/>
                    <a:pt x="94126" y="171450"/>
                  </a:cubicBezTo>
                  <a:cubicBezTo>
                    <a:pt x="94126" y="171450"/>
                    <a:pt x="94126" y="171450"/>
                    <a:pt x="99206" y="153670"/>
                  </a:cubicBezTo>
                  <a:close/>
                  <a:moveTo>
                    <a:pt x="22371" y="130175"/>
                  </a:moveTo>
                  <a:cubicBezTo>
                    <a:pt x="19831" y="147011"/>
                    <a:pt x="21101" y="163847"/>
                    <a:pt x="26181" y="179388"/>
                  </a:cubicBezTo>
                  <a:cubicBezTo>
                    <a:pt x="32531" y="176798"/>
                    <a:pt x="38881" y="174208"/>
                    <a:pt x="46501" y="172913"/>
                  </a:cubicBezTo>
                  <a:cubicBezTo>
                    <a:pt x="46501" y="161257"/>
                    <a:pt x="49041" y="150896"/>
                    <a:pt x="51581" y="139241"/>
                  </a:cubicBezTo>
                  <a:cubicBezTo>
                    <a:pt x="51581" y="139241"/>
                    <a:pt x="51581" y="139241"/>
                    <a:pt x="22371" y="130175"/>
                  </a:cubicBezTo>
                  <a:close/>
                  <a:moveTo>
                    <a:pt x="131274" y="120650"/>
                  </a:moveTo>
                  <a:cubicBezTo>
                    <a:pt x="131274" y="120650"/>
                    <a:pt x="131274" y="120650"/>
                    <a:pt x="126194" y="138642"/>
                  </a:cubicBezTo>
                  <a:lnTo>
                    <a:pt x="154134" y="147638"/>
                  </a:lnTo>
                  <a:cubicBezTo>
                    <a:pt x="155404" y="139927"/>
                    <a:pt x="156674" y="130931"/>
                    <a:pt x="157944" y="123220"/>
                  </a:cubicBezTo>
                  <a:cubicBezTo>
                    <a:pt x="156674" y="123220"/>
                    <a:pt x="155404" y="123220"/>
                    <a:pt x="152864" y="123220"/>
                  </a:cubicBezTo>
                  <a:cubicBezTo>
                    <a:pt x="146514" y="123220"/>
                    <a:pt x="138894" y="123220"/>
                    <a:pt x="131274" y="120650"/>
                  </a:cubicBezTo>
                  <a:close/>
                  <a:moveTo>
                    <a:pt x="199219" y="114300"/>
                  </a:moveTo>
                  <a:cubicBezTo>
                    <a:pt x="192869" y="116890"/>
                    <a:pt x="186519" y="119480"/>
                    <a:pt x="178899" y="120776"/>
                  </a:cubicBezTo>
                  <a:cubicBezTo>
                    <a:pt x="178899" y="131136"/>
                    <a:pt x="176359" y="142792"/>
                    <a:pt x="173819" y="154448"/>
                  </a:cubicBezTo>
                  <a:lnTo>
                    <a:pt x="203029" y="163513"/>
                  </a:lnTo>
                  <a:cubicBezTo>
                    <a:pt x="205569" y="146677"/>
                    <a:pt x="204299" y="129841"/>
                    <a:pt x="199219" y="114300"/>
                  </a:cubicBezTo>
                  <a:close/>
                  <a:moveTo>
                    <a:pt x="86384" y="103188"/>
                  </a:moveTo>
                  <a:cubicBezTo>
                    <a:pt x="83697" y="109472"/>
                    <a:pt x="79667" y="117013"/>
                    <a:pt x="76981" y="124554"/>
                  </a:cubicBezTo>
                  <a:cubicBezTo>
                    <a:pt x="76981" y="124554"/>
                    <a:pt x="76981" y="124554"/>
                    <a:pt x="106533" y="133351"/>
                  </a:cubicBezTo>
                  <a:cubicBezTo>
                    <a:pt x="106533" y="133351"/>
                    <a:pt x="106533" y="133351"/>
                    <a:pt x="111906" y="115756"/>
                  </a:cubicBezTo>
                  <a:cubicBezTo>
                    <a:pt x="102503" y="111986"/>
                    <a:pt x="94444" y="108215"/>
                    <a:pt x="86384" y="103188"/>
                  </a:cubicBezTo>
                  <a:close/>
                  <a:moveTo>
                    <a:pt x="175406" y="80963"/>
                  </a:moveTo>
                  <a:cubicBezTo>
                    <a:pt x="176676" y="82210"/>
                    <a:pt x="176676" y="83458"/>
                    <a:pt x="176676" y="85953"/>
                  </a:cubicBezTo>
                  <a:cubicBezTo>
                    <a:pt x="177946" y="89695"/>
                    <a:pt x="177946" y="94684"/>
                    <a:pt x="177946" y="98426"/>
                  </a:cubicBezTo>
                  <a:cubicBezTo>
                    <a:pt x="181756" y="98426"/>
                    <a:pt x="185566" y="97179"/>
                    <a:pt x="188106" y="95931"/>
                  </a:cubicBezTo>
                  <a:cubicBezTo>
                    <a:pt x="185566" y="89695"/>
                    <a:pt x="180486" y="84705"/>
                    <a:pt x="175406" y="80963"/>
                  </a:cubicBezTo>
                  <a:close/>
                  <a:moveTo>
                    <a:pt x="58025" y="71438"/>
                  </a:moveTo>
                  <a:cubicBezTo>
                    <a:pt x="44158" y="81735"/>
                    <a:pt x="34072" y="94607"/>
                    <a:pt x="27769" y="110053"/>
                  </a:cubicBezTo>
                  <a:cubicBezTo>
                    <a:pt x="27769" y="110053"/>
                    <a:pt x="27769" y="110053"/>
                    <a:pt x="58025" y="119063"/>
                  </a:cubicBezTo>
                  <a:cubicBezTo>
                    <a:pt x="61807" y="107479"/>
                    <a:pt x="65589" y="97181"/>
                    <a:pt x="70632" y="88171"/>
                  </a:cubicBezTo>
                  <a:cubicBezTo>
                    <a:pt x="65589" y="83023"/>
                    <a:pt x="61807" y="77874"/>
                    <a:pt x="58025" y="71438"/>
                  </a:cubicBezTo>
                  <a:close/>
                  <a:moveTo>
                    <a:pt x="147765" y="65088"/>
                  </a:moveTo>
                  <a:lnTo>
                    <a:pt x="137306" y="102130"/>
                  </a:lnTo>
                  <a:cubicBezTo>
                    <a:pt x="143843" y="103453"/>
                    <a:pt x="151687" y="104776"/>
                    <a:pt x="159531" y="103453"/>
                  </a:cubicBezTo>
                  <a:cubicBezTo>
                    <a:pt x="159531" y="98161"/>
                    <a:pt x="158224" y="94193"/>
                    <a:pt x="158224" y="88901"/>
                  </a:cubicBezTo>
                  <a:cubicBezTo>
                    <a:pt x="155609" y="78317"/>
                    <a:pt x="152994" y="70380"/>
                    <a:pt x="147765" y="65088"/>
                  </a:cubicBezTo>
                  <a:close/>
                  <a:moveTo>
                    <a:pt x="127782" y="58738"/>
                  </a:moveTo>
                  <a:cubicBezTo>
                    <a:pt x="119914" y="61366"/>
                    <a:pt x="110733" y="67935"/>
                    <a:pt x="102865" y="78445"/>
                  </a:cubicBezTo>
                  <a:cubicBezTo>
                    <a:pt x="101553" y="79759"/>
                    <a:pt x="98931" y="82386"/>
                    <a:pt x="97619" y="85014"/>
                  </a:cubicBezTo>
                  <a:cubicBezTo>
                    <a:pt x="102865" y="88955"/>
                    <a:pt x="109422" y="92897"/>
                    <a:pt x="115979" y="96838"/>
                  </a:cubicBezTo>
                  <a:cubicBezTo>
                    <a:pt x="115979" y="96838"/>
                    <a:pt x="115979" y="96838"/>
                    <a:pt x="127782" y="58738"/>
                  </a:cubicBezTo>
                  <a:close/>
                  <a:moveTo>
                    <a:pt x="96031" y="55563"/>
                  </a:moveTo>
                  <a:cubicBezTo>
                    <a:pt x="89681" y="56862"/>
                    <a:pt x="83331" y="58161"/>
                    <a:pt x="76981" y="60759"/>
                  </a:cubicBezTo>
                  <a:cubicBezTo>
                    <a:pt x="79521" y="64655"/>
                    <a:pt x="80791" y="67253"/>
                    <a:pt x="83331" y="69851"/>
                  </a:cubicBezTo>
                  <a:cubicBezTo>
                    <a:pt x="84601" y="67253"/>
                    <a:pt x="87141" y="65954"/>
                    <a:pt x="88411" y="63357"/>
                  </a:cubicBezTo>
                  <a:cubicBezTo>
                    <a:pt x="90951" y="60759"/>
                    <a:pt x="93491" y="58161"/>
                    <a:pt x="96031" y="55563"/>
                  </a:cubicBezTo>
                  <a:close/>
                  <a:moveTo>
                    <a:pt x="159243" y="28575"/>
                  </a:moveTo>
                  <a:cubicBezTo>
                    <a:pt x="159243" y="28575"/>
                    <a:pt x="159243" y="28575"/>
                    <a:pt x="155346" y="41541"/>
                  </a:cubicBezTo>
                  <a:cubicBezTo>
                    <a:pt x="165737" y="45431"/>
                    <a:pt x="176128" y="51914"/>
                    <a:pt x="185220" y="59693"/>
                  </a:cubicBezTo>
                  <a:cubicBezTo>
                    <a:pt x="195611" y="68770"/>
                    <a:pt x="204703" y="80439"/>
                    <a:pt x="212496" y="93405"/>
                  </a:cubicBezTo>
                  <a:cubicBezTo>
                    <a:pt x="218991" y="106371"/>
                    <a:pt x="222887" y="119337"/>
                    <a:pt x="225485" y="133599"/>
                  </a:cubicBezTo>
                  <a:cubicBezTo>
                    <a:pt x="226784" y="149159"/>
                    <a:pt x="225485" y="164718"/>
                    <a:pt x="220290" y="178980"/>
                  </a:cubicBezTo>
                  <a:cubicBezTo>
                    <a:pt x="213795" y="202319"/>
                    <a:pt x="199508" y="223065"/>
                    <a:pt x="178726" y="237327"/>
                  </a:cubicBezTo>
                  <a:cubicBezTo>
                    <a:pt x="169634" y="245107"/>
                    <a:pt x="159243" y="250293"/>
                    <a:pt x="147553" y="254183"/>
                  </a:cubicBezTo>
                  <a:cubicBezTo>
                    <a:pt x="135863" y="256776"/>
                    <a:pt x="124173" y="259369"/>
                    <a:pt x="112483" y="259369"/>
                  </a:cubicBezTo>
                  <a:cubicBezTo>
                    <a:pt x="104690" y="259369"/>
                    <a:pt x="96897" y="258073"/>
                    <a:pt x="90403" y="256776"/>
                  </a:cubicBezTo>
                  <a:cubicBezTo>
                    <a:pt x="90403" y="256776"/>
                    <a:pt x="90403" y="256776"/>
                    <a:pt x="86506" y="269742"/>
                  </a:cubicBezTo>
                  <a:cubicBezTo>
                    <a:pt x="115081" y="276225"/>
                    <a:pt x="144955" y="272335"/>
                    <a:pt x="172231" y="258073"/>
                  </a:cubicBezTo>
                  <a:cubicBezTo>
                    <a:pt x="202105" y="241217"/>
                    <a:pt x="224186" y="215285"/>
                    <a:pt x="233278" y="182870"/>
                  </a:cubicBezTo>
                  <a:cubicBezTo>
                    <a:pt x="243669" y="150455"/>
                    <a:pt x="239773" y="116744"/>
                    <a:pt x="224186" y="86922"/>
                  </a:cubicBezTo>
                  <a:cubicBezTo>
                    <a:pt x="209899" y="59693"/>
                    <a:pt x="186519" y="40244"/>
                    <a:pt x="159243" y="28575"/>
                  </a:cubicBezTo>
                  <a:close/>
                  <a:moveTo>
                    <a:pt x="126791" y="0"/>
                  </a:moveTo>
                  <a:cubicBezTo>
                    <a:pt x="137102" y="1296"/>
                    <a:pt x="146124" y="2592"/>
                    <a:pt x="155146" y="5184"/>
                  </a:cubicBezTo>
                  <a:cubicBezTo>
                    <a:pt x="173190" y="11664"/>
                    <a:pt x="191234" y="20737"/>
                    <a:pt x="205412" y="33697"/>
                  </a:cubicBezTo>
                  <a:cubicBezTo>
                    <a:pt x="220878" y="45362"/>
                    <a:pt x="232478" y="59618"/>
                    <a:pt x="241500" y="76467"/>
                  </a:cubicBezTo>
                  <a:cubicBezTo>
                    <a:pt x="250522" y="93316"/>
                    <a:pt x="255678" y="111460"/>
                    <a:pt x="258255" y="130901"/>
                  </a:cubicBezTo>
                  <a:cubicBezTo>
                    <a:pt x="259544" y="150342"/>
                    <a:pt x="258255" y="169782"/>
                    <a:pt x="251811" y="187927"/>
                  </a:cubicBezTo>
                  <a:cubicBezTo>
                    <a:pt x="246656" y="207368"/>
                    <a:pt x="237633" y="224216"/>
                    <a:pt x="224745" y="239769"/>
                  </a:cubicBezTo>
                  <a:cubicBezTo>
                    <a:pt x="213145" y="254025"/>
                    <a:pt x="197679" y="266986"/>
                    <a:pt x="182212" y="276058"/>
                  </a:cubicBezTo>
                  <a:cubicBezTo>
                    <a:pt x="165457" y="285130"/>
                    <a:pt x="147413" y="290315"/>
                    <a:pt x="128080" y="291611"/>
                  </a:cubicBezTo>
                  <a:cubicBezTo>
                    <a:pt x="126791" y="292907"/>
                    <a:pt x="124214" y="292907"/>
                    <a:pt x="122925" y="292907"/>
                  </a:cubicBezTo>
                  <a:cubicBezTo>
                    <a:pt x="122925" y="292907"/>
                    <a:pt x="122925" y="292907"/>
                    <a:pt x="122925" y="311051"/>
                  </a:cubicBezTo>
                  <a:cubicBezTo>
                    <a:pt x="122925" y="311051"/>
                    <a:pt x="122925" y="311051"/>
                    <a:pt x="151280" y="311051"/>
                  </a:cubicBezTo>
                  <a:cubicBezTo>
                    <a:pt x="156435" y="311051"/>
                    <a:pt x="160302" y="314940"/>
                    <a:pt x="160302" y="320124"/>
                  </a:cubicBezTo>
                  <a:cubicBezTo>
                    <a:pt x="160302" y="320124"/>
                    <a:pt x="160302" y="320124"/>
                    <a:pt x="160302" y="322716"/>
                  </a:cubicBezTo>
                  <a:cubicBezTo>
                    <a:pt x="160302" y="327900"/>
                    <a:pt x="156435" y="331788"/>
                    <a:pt x="151280" y="331788"/>
                  </a:cubicBezTo>
                  <a:cubicBezTo>
                    <a:pt x="151280" y="331788"/>
                    <a:pt x="151280" y="331788"/>
                    <a:pt x="73948" y="331788"/>
                  </a:cubicBezTo>
                  <a:cubicBezTo>
                    <a:pt x="68792" y="331788"/>
                    <a:pt x="64926" y="327900"/>
                    <a:pt x="64926" y="322716"/>
                  </a:cubicBezTo>
                  <a:cubicBezTo>
                    <a:pt x="64926" y="322716"/>
                    <a:pt x="64926" y="322716"/>
                    <a:pt x="64926" y="320124"/>
                  </a:cubicBezTo>
                  <a:cubicBezTo>
                    <a:pt x="64926" y="314940"/>
                    <a:pt x="68792" y="311051"/>
                    <a:pt x="73948" y="311051"/>
                  </a:cubicBezTo>
                  <a:cubicBezTo>
                    <a:pt x="73948" y="311051"/>
                    <a:pt x="73948" y="311051"/>
                    <a:pt x="102303" y="311051"/>
                  </a:cubicBezTo>
                  <a:cubicBezTo>
                    <a:pt x="102303" y="311051"/>
                    <a:pt x="102303" y="311051"/>
                    <a:pt x="102303" y="292907"/>
                  </a:cubicBezTo>
                  <a:cubicBezTo>
                    <a:pt x="91992" y="291611"/>
                    <a:pt x="80392" y="290315"/>
                    <a:pt x="70081" y="286427"/>
                  </a:cubicBezTo>
                  <a:cubicBezTo>
                    <a:pt x="62348" y="283834"/>
                    <a:pt x="53326" y="279946"/>
                    <a:pt x="45593" y="276058"/>
                  </a:cubicBezTo>
                  <a:cubicBezTo>
                    <a:pt x="40437" y="273466"/>
                    <a:pt x="39149" y="268282"/>
                    <a:pt x="41726" y="264394"/>
                  </a:cubicBezTo>
                  <a:cubicBezTo>
                    <a:pt x="41726" y="264394"/>
                    <a:pt x="41726" y="264394"/>
                    <a:pt x="43015" y="261802"/>
                  </a:cubicBezTo>
                  <a:cubicBezTo>
                    <a:pt x="45593" y="257913"/>
                    <a:pt x="50748" y="256617"/>
                    <a:pt x="54615" y="257913"/>
                  </a:cubicBezTo>
                  <a:cubicBezTo>
                    <a:pt x="58481" y="260506"/>
                    <a:pt x="62348" y="261802"/>
                    <a:pt x="66215" y="263098"/>
                  </a:cubicBezTo>
                  <a:cubicBezTo>
                    <a:pt x="66215" y="263098"/>
                    <a:pt x="66215" y="263098"/>
                    <a:pt x="70081" y="251433"/>
                  </a:cubicBezTo>
                  <a:cubicBezTo>
                    <a:pt x="59770" y="246249"/>
                    <a:pt x="49459" y="241065"/>
                    <a:pt x="40437" y="233289"/>
                  </a:cubicBezTo>
                  <a:cubicBezTo>
                    <a:pt x="30127" y="224216"/>
                    <a:pt x="19816" y="212552"/>
                    <a:pt x="13371" y="199591"/>
                  </a:cubicBezTo>
                  <a:cubicBezTo>
                    <a:pt x="6927" y="186631"/>
                    <a:pt x="1772" y="172374"/>
                    <a:pt x="483" y="158118"/>
                  </a:cubicBezTo>
                  <a:cubicBezTo>
                    <a:pt x="-806" y="142565"/>
                    <a:pt x="483" y="128309"/>
                    <a:pt x="4349" y="114052"/>
                  </a:cubicBezTo>
                  <a:cubicBezTo>
                    <a:pt x="12082" y="89427"/>
                    <a:pt x="26260" y="69987"/>
                    <a:pt x="45593" y="54434"/>
                  </a:cubicBezTo>
                  <a:cubicBezTo>
                    <a:pt x="55904" y="47954"/>
                    <a:pt x="66215" y="42770"/>
                    <a:pt x="77814" y="38882"/>
                  </a:cubicBezTo>
                  <a:cubicBezTo>
                    <a:pt x="88126" y="34993"/>
                    <a:pt x="101014" y="33697"/>
                    <a:pt x="112614" y="33697"/>
                  </a:cubicBezTo>
                  <a:cubicBezTo>
                    <a:pt x="120347" y="33697"/>
                    <a:pt x="128080" y="33697"/>
                    <a:pt x="134525" y="34993"/>
                  </a:cubicBezTo>
                  <a:cubicBezTo>
                    <a:pt x="134525" y="34993"/>
                    <a:pt x="134525" y="34993"/>
                    <a:pt x="138391" y="23329"/>
                  </a:cubicBezTo>
                  <a:cubicBezTo>
                    <a:pt x="134525" y="22033"/>
                    <a:pt x="129369" y="20737"/>
                    <a:pt x="125503" y="20737"/>
                  </a:cubicBezTo>
                  <a:cubicBezTo>
                    <a:pt x="120347" y="20737"/>
                    <a:pt x="117769" y="16848"/>
                    <a:pt x="117769" y="11664"/>
                  </a:cubicBezTo>
                  <a:cubicBezTo>
                    <a:pt x="117769" y="11664"/>
                    <a:pt x="117769" y="11664"/>
                    <a:pt x="117769" y="7776"/>
                  </a:cubicBezTo>
                  <a:cubicBezTo>
                    <a:pt x="117769" y="3888"/>
                    <a:pt x="122925" y="0"/>
                    <a:pt x="126791" y="0"/>
                  </a:cubicBez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129467" y="4456037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添加标题文字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4445275" y="4945211"/>
              <a:ext cx="3327636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此处添加详细文本描述，建议与标题相关并符合整体语言风格，建议与标题相关并符合整体语言风格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Lato Light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147956" y="4323693"/>
            <a:ext cx="3327636" cy="1521764"/>
            <a:chOff x="8147956" y="4323693"/>
            <a:chExt cx="3327636" cy="1521764"/>
          </a:xfrm>
        </p:grpSpPr>
        <p:sp>
          <p:nvSpPr>
            <p:cNvPr id="19" name="statistics-on-laptop_82095"/>
            <p:cNvSpPr>
              <a:spLocks noChangeAspect="1"/>
            </p:cNvSpPr>
            <p:nvPr/>
          </p:nvSpPr>
          <p:spPr bwMode="auto">
            <a:xfrm>
              <a:off x="8235938" y="4323693"/>
              <a:ext cx="450558" cy="570680"/>
            </a:xfrm>
            <a:custGeom>
              <a:avLst/>
              <a:gdLst>
                <a:gd name="connsiteX0" fmla="*/ 205820 w 259152"/>
                <a:gd name="connsiteY0" fmla="*/ 63384 h 328244"/>
                <a:gd name="connsiteX1" fmla="*/ 208427 w 259152"/>
                <a:gd name="connsiteY1" fmla="*/ 72898 h 328244"/>
                <a:gd name="connsiteX2" fmla="*/ 166725 w 259152"/>
                <a:gd name="connsiteY2" fmla="*/ 141140 h 328244"/>
                <a:gd name="connsiteX3" fmla="*/ 152390 w 259152"/>
                <a:gd name="connsiteY3" fmla="*/ 145077 h 328244"/>
                <a:gd name="connsiteX4" fmla="*/ 108082 w 259152"/>
                <a:gd name="connsiteY4" fmla="*/ 89959 h 328244"/>
                <a:gd name="connsiteX5" fmla="*/ 52046 w 259152"/>
                <a:gd name="connsiteY5" fmla="*/ 149014 h 328244"/>
                <a:gd name="connsiteX6" fmla="*/ 42924 w 259152"/>
                <a:gd name="connsiteY6" fmla="*/ 139827 h 328244"/>
                <a:gd name="connsiteX7" fmla="*/ 106779 w 259152"/>
                <a:gd name="connsiteY7" fmla="*/ 70274 h 328244"/>
                <a:gd name="connsiteX8" fmla="*/ 117205 w 259152"/>
                <a:gd name="connsiteY8" fmla="*/ 72898 h 328244"/>
                <a:gd name="connsiteX9" fmla="*/ 156300 w 259152"/>
                <a:gd name="connsiteY9" fmla="*/ 122767 h 328244"/>
                <a:gd name="connsiteX10" fmla="*/ 195395 w 259152"/>
                <a:gd name="connsiteY10" fmla="*/ 63712 h 328244"/>
                <a:gd name="connsiteX11" fmla="*/ 205820 w 259152"/>
                <a:gd name="connsiteY11" fmla="*/ 63384 h 328244"/>
                <a:gd name="connsiteX12" fmla="*/ 202033 w 259152"/>
                <a:gd name="connsiteY12" fmla="*/ 35467 h 328244"/>
                <a:gd name="connsiteX13" fmla="*/ 167427 w 259152"/>
                <a:gd name="connsiteY13" fmla="*/ 38215 h 328244"/>
                <a:gd name="connsiteX14" fmla="*/ 21924 w 259152"/>
                <a:gd name="connsiteY14" fmla="*/ 48559 h 328244"/>
                <a:gd name="connsiteX15" fmla="*/ 21924 w 259152"/>
                <a:gd name="connsiteY15" fmla="*/ 181744 h 328244"/>
                <a:gd name="connsiteX16" fmla="*/ 25787 w 259152"/>
                <a:gd name="connsiteY16" fmla="*/ 181744 h 328244"/>
                <a:gd name="connsiteX17" fmla="*/ 94032 w 259152"/>
                <a:gd name="connsiteY17" fmla="*/ 179158 h 328244"/>
                <a:gd name="connsiteX18" fmla="*/ 142962 w 259152"/>
                <a:gd name="connsiteY18" fmla="*/ 176572 h 328244"/>
                <a:gd name="connsiteX19" fmla="*/ 231809 w 259152"/>
                <a:gd name="connsiteY19" fmla="*/ 176572 h 328244"/>
                <a:gd name="connsiteX20" fmla="*/ 239535 w 259152"/>
                <a:gd name="connsiteY20" fmla="*/ 100282 h 328244"/>
                <a:gd name="connsiteX21" fmla="*/ 235672 w 259152"/>
                <a:gd name="connsiteY21" fmla="*/ 39508 h 328244"/>
                <a:gd name="connsiteX22" fmla="*/ 202033 w 259152"/>
                <a:gd name="connsiteY22" fmla="*/ 35467 h 328244"/>
                <a:gd name="connsiteX23" fmla="*/ 162231 w 259152"/>
                <a:gd name="connsiteY23" fmla="*/ 0 h 328244"/>
                <a:gd name="connsiteX24" fmla="*/ 169970 w 259152"/>
                <a:gd name="connsiteY24" fmla="*/ 7739 h 328244"/>
                <a:gd name="connsiteX25" fmla="*/ 171260 w 259152"/>
                <a:gd name="connsiteY25" fmla="*/ 20637 h 328244"/>
                <a:gd name="connsiteX26" fmla="*/ 247361 w 259152"/>
                <a:gd name="connsiteY26" fmla="*/ 27086 h 328244"/>
                <a:gd name="connsiteX27" fmla="*/ 258969 w 259152"/>
                <a:gd name="connsiteY27" fmla="*/ 70942 h 328244"/>
                <a:gd name="connsiteX28" fmla="*/ 253810 w 259152"/>
                <a:gd name="connsiteY28" fmla="*/ 187028 h 328244"/>
                <a:gd name="connsiteX29" fmla="*/ 244781 w 259152"/>
                <a:gd name="connsiteY29" fmla="*/ 193477 h 328244"/>
                <a:gd name="connsiteX30" fmla="*/ 168680 w 259152"/>
                <a:gd name="connsiteY30" fmla="*/ 194767 h 328244"/>
                <a:gd name="connsiteX31" fmla="*/ 191897 w 259152"/>
                <a:gd name="connsiteY31" fmla="*/ 246360 h 328244"/>
                <a:gd name="connsiteX32" fmla="*/ 226723 w 259152"/>
                <a:gd name="connsiteY32" fmla="*/ 313432 h 328244"/>
                <a:gd name="connsiteX33" fmla="*/ 209955 w 259152"/>
                <a:gd name="connsiteY33" fmla="*/ 319881 h 328244"/>
                <a:gd name="connsiteX34" fmla="*/ 204796 w 259152"/>
                <a:gd name="connsiteY34" fmla="*/ 306983 h 328244"/>
                <a:gd name="connsiteX35" fmla="*/ 164811 w 259152"/>
                <a:gd name="connsiteY35" fmla="*/ 232172 h 328244"/>
                <a:gd name="connsiteX36" fmla="*/ 153202 w 259152"/>
                <a:gd name="connsiteY36" fmla="*/ 194767 h 328244"/>
                <a:gd name="connsiteX37" fmla="*/ 118376 w 259152"/>
                <a:gd name="connsiteY37" fmla="*/ 196056 h 328244"/>
                <a:gd name="connsiteX38" fmla="*/ 92579 w 259152"/>
                <a:gd name="connsiteY38" fmla="*/ 264418 h 328244"/>
                <a:gd name="connsiteX39" fmla="*/ 52594 w 259152"/>
                <a:gd name="connsiteY39" fmla="*/ 326331 h 328244"/>
                <a:gd name="connsiteX40" fmla="*/ 42275 w 259152"/>
                <a:gd name="connsiteY40" fmla="*/ 323751 h 328244"/>
                <a:gd name="connsiteX41" fmla="*/ 75811 w 259152"/>
                <a:gd name="connsiteY41" fmla="*/ 254099 h 328244"/>
                <a:gd name="connsiteX42" fmla="*/ 101608 w 259152"/>
                <a:gd name="connsiteY42" fmla="*/ 207665 h 328244"/>
                <a:gd name="connsiteX43" fmla="*/ 104188 w 259152"/>
                <a:gd name="connsiteY43" fmla="*/ 196056 h 328244"/>
                <a:gd name="connsiteX44" fmla="*/ 89999 w 259152"/>
                <a:gd name="connsiteY44" fmla="*/ 198636 h 328244"/>
                <a:gd name="connsiteX45" fmla="*/ 16478 w 259152"/>
                <a:gd name="connsiteY45" fmla="*/ 197346 h 328244"/>
                <a:gd name="connsiteX46" fmla="*/ 15188 w 259152"/>
                <a:gd name="connsiteY46" fmla="*/ 196056 h 328244"/>
                <a:gd name="connsiteX47" fmla="*/ 10029 w 259152"/>
                <a:gd name="connsiteY47" fmla="*/ 192187 h 328244"/>
                <a:gd name="connsiteX48" fmla="*/ 3580 w 259152"/>
                <a:gd name="connsiteY48" fmla="*/ 39985 h 328244"/>
                <a:gd name="connsiteX49" fmla="*/ 12609 w 259152"/>
                <a:gd name="connsiteY49" fmla="*/ 30956 h 328244"/>
                <a:gd name="connsiteX50" fmla="*/ 87420 w 259152"/>
                <a:gd name="connsiteY50" fmla="*/ 27086 h 328244"/>
                <a:gd name="connsiteX51" fmla="*/ 84840 w 259152"/>
                <a:gd name="connsiteY51" fmla="*/ 11608 h 328244"/>
                <a:gd name="connsiteX52" fmla="*/ 92579 w 259152"/>
                <a:gd name="connsiteY52" fmla="*/ 5159 h 328244"/>
                <a:gd name="connsiteX53" fmla="*/ 162231 w 259152"/>
                <a:gd name="connsiteY53" fmla="*/ 0 h 328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59152" h="328244">
                  <a:moveTo>
                    <a:pt x="205820" y="63384"/>
                  </a:moveTo>
                  <a:cubicBezTo>
                    <a:pt x="208752" y="65681"/>
                    <a:pt x="210381" y="69618"/>
                    <a:pt x="208427" y="72898"/>
                  </a:cubicBezTo>
                  <a:cubicBezTo>
                    <a:pt x="196698" y="96520"/>
                    <a:pt x="177150" y="116205"/>
                    <a:pt x="166725" y="141140"/>
                  </a:cubicBezTo>
                  <a:cubicBezTo>
                    <a:pt x="165422" y="146389"/>
                    <a:pt x="157603" y="150326"/>
                    <a:pt x="152390" y="145077"/>
                  </a:cubicBezTo>
                  <a:cubicBezTo>
                    <a:pt x="136752" y="126704"/>
                    <a:pt x="119811" y="110956"/>
                    <a:pt x="108082" y="89959"/>
                  </a:cubicBezTo>
                  <a:cubicBezTo>
                    <a:pt x="87232" y="107019"/>
                    <a:pt x="72897" y="130641"/>
                    <a:pt x="52046" y="149014"/>
                  </a:cubicBezTo>
                  <a:cubicBezTo>
                    <a:pt x="46833" y="155575"/>
                    <a:pt x="37711" y="146389"/>
                    <a:pt x="42924" y="139827"/>
                  </a:cubicBezTo>
                  <a:cubicBezTo>
                    <a:pt x="65078" y="117518"/>
                    <a:pt x="80716" y="89959"/>
                    <a:pt x="106779" y="70274"/>
                  </a:cubicBezTo>
                  <a:cubicBezTo>
                    <a:pt x="109385" y="67649"/>
                    <a:pt x="115901" y="68961"/>
                    <a:pt x="117205" y="72898"/>
                  </a:cubicBezTo>
                  <a:cubicBezTo>
                    <a:pt x="127630" y="92583"/>
                    <a:pt x="141965" y="108331"/>
                    <a:pt x="156300" y="122767"/>
                  </a:cubicBezTo>
                  <a:cubicBezTo>
                    <a:pt x="166725" y="101770"/>
                    <a:pt x="181060" y="82085"/>
                    <a:pt x="195395" y="63712"/>
                  </a:cubicBezTo>
                  <a:cubicBezTo>
                    <a:pt x="198653" y="60431"/>
                    <a:pt x="202888" y="61087"/>
                    <a:pt x="205820" y="63384"/>
                  </a:cubicBezTo>
                  <a:close/>
                  <a:moveTo>
                    <a:pt x="202033" y="35467"/>
                  </a:moveTo>
                  <a:cubicBezTo>
                    <a:pt x="189961" y="35952"/>
                    <a:pt x="177729" y="37568"/>
                    <a:pt x="167427" y="38215"/>
                  </a:cubicBezTo>
                  <a:cubicBezTo>
                    <a:pt x="119785" y="42094"/>
                    <a:pt x="70855" y="45973"/>
                    <a:pt x="21924" y="48559"/>
                  </a:cubicBezTo>
                  <a:cubicBezTo>
                    <a:pt x="20637" y="92524"/>
                    <a:pt x="15486" y="137780"/>
                    <a:pt x="21924" y="181744"/>
                  </a:cubicBezTo>
                  <a:cubicBezTo>
                    <a:pt x="23212" y="181744"/>
                    <a:pt x="24499" y="181744"/>
                    <a:pt x="25787" y="181744"/>
                  </a:cubicBezTo>
                  <a:cubicBezTo>
                    <a:pt x="43814" y="192088"/>
                    <a:pt x="76005" y="181744"/>
                    <a:pt x="94032" y="179158"/>
                  </a:cubicBezTo>
                  <a:cubicBezTo>
                    <a:pt x="110771" y="176572"/>
                    <a:pt x="126223" y="176572"/>
                    <a:pt x="142962" y="176572"/>
                  </a:cubicBezTo>
                  <a:cubicBezTo>
                    <a:pt x="172578" y="177865"/>
                    <a:pt x="202194" y="179158"/>
                    <a:pt x="231809" y="176572"/>
                  </a:cubicBezTo>
                  <a:cubicBezTo>
                    <a:pt x="244686" y="173986"/>
                    <a:pt x="239535" y="109333"/>
                    <a:pt x="239535" y="100282"/>
                  </a:cubicBezTo>
                  <a:cubicBezTo>
                    <a:pt x="239535" y="91230"/>
                    <a:pt x="247261" y="44680"/>
                    <a:pt x="235672" y="39508"/>
                  </a:cubicBezTo>
                  <a:cubicBezTo>
                    <a:pt x="226015" y="35629"/>
                    <a:pt x="214104" y="34982"/>
                    <a:pt x="202033" y="35467"/>
                  </a:cubicBezTo>
                  <a:close/>
                  <a:moveTo>
                    <a:pt x="162231" y="0"/>
                  </a:moveTo>
                  <a:cubicBezTo>
                    <a:pt x="167390" y="0"/>
                    <a:pt x="169970" y="3869"/>
                    <a:pt x="169970" y="7739"/>
                  </a:cubicBezTo>
                  <a:cubicBezTo>
                    <a:pt x="169970" y="11608"/>
                    <a:pt x="171260" y="16768"/>
                    <a:pt x="171260" y="20637"/>
                  </a:cubicBezTo>
                  <a:cubicBezTo>
                    <a:pt x="194477" y="19347"/>
                    <a:pt x="228013" y="11608"/>
                    <a:pt x="247361" y="27086"/>
                  </a:cubicBezTo>
                  <a:cubicBezTo>
                    <a:pt x="261549" y="37405"/>
                    <a:pt x="258969" y="56753"/>
                    <a:pt x="258969" y="70942"/>
                  </a:cubicBezTo>
                  <a:cubicBezTo>
                    <a:pt x="256390" y="109637"/>
                    <a:pt x="258969" y="148332"/>
                    <a:pt x="253810" y="187028"/>
                  </a:cubicBezTo>
                  <a:cubicBezTo>
                    <a:pt x="252520" y="190897"/>
                    <a:pt x="248651" y="192187"/>
                    <a:pt x="244781" y="193477"/>
                  </a:cubicBezTo>
                  <a:cubicBezTo>
                    <a:pt x="218984" y="196056"/>
                    <a:pt x="194477" y="196056"/>
                    <a:pt x="168680" y="194767"/>
                  </a:cubicBezTo>
                  <a:cubicBezTo>
                    <a:pt x="176419" y="212824"/>
                    <a:pt x="181579" y="229592"/>
                    <a:pt x="191897" y="246360"/>
                  </a:cubicBezTo>
                  <a:cubicBezTo>
                    <a:pt x="204796" y="268288"/>
                    <a:pt x="218984" y="290215"/>
                    <a:pt x="226723" y="313432"/>
                  </a:cubicBezTo>
                  <a:cubicBezTo>
                    <a:pt x="230593" y="323751"/>
                    <a:pt x="216404" y="328910"/>
                    <a:pt x="209955" y="319881"/>
                  </a:cubicBezTo>
                  <a:cubicBezTo>
                    <a:pt x="206086" y="314722"/>
                    <a:pt x="206086" y="314722"/>
                    <a:pt x="204796" y="306983"/>
                  </a:cubicBezTo>
                  <a:cubicBezTo>
                    <a:pt x="193187" y="281186"/>
                    <a:pt x="176419" y="257969"/>
                    <a:pt x="164811" y="232172"/>
                  </a:cubicBezTo>
                  <a:cubicBezTo>
                    <a:pt x="159651" y="221853"/>
                    <a:pt x="153202" y="207665"/>
                    <a:pt x="153202" y="194767"/>
                  </a:cubicBezTo>
                  <a:cubicBezTo>
                    <a:pt x="141593" y="194767"/>
                    <a:pt x="129985" y="194767"/>
                    <a:pt x="118376" y="196056"/>
                  </a:cubicBezTo>
                  <a:cubicBezTo>
                    <a:pt x="120956" y="219274"/>
                    <a:pt x="102898" y="245071"/>
                    <a:pt x="92579" y="264418"/>
                  </a:cubicBezTo>
                  <a:cubicBezTo>
                    <a:pt x="79681" y="283766"/>
                    <a:pt x="69362" y="309563"/>
                    <a:pt x="52594" y="326331"/>
                  </a:cubicBezTo>
                  <a:cubicBezTo>
                    <a:pt x="50014" y="330200"/>
                    <a:pt x="43565" y="327621"/>
                    <a:pt x="42275" y="323751"/>
                  </a:cubicBezTo>
                  <a:cubicBezTo>
                    <a:pt x="35826" y="304403"/>
                    <a:pt x="66782" y="269578"/>
                    <a:pt x="75811" y="254099"/>
                  </a:cubicBezTo>
                  <a:cubicBezTo>
                    <a:pt x="84840" y="239911"/>
                    <a:pt x="95159" y="224433"/>
                    <a:pt x="101608" y="207665"/>
                  </a:cubicBezTo>
                  <a:cubicBezTo>
                    <a:pt x="102898" y="203796"/>
                    <a:pt x="102898" y="199926"/>
                    <a:pt x="104188" y="196056"/>
                  </a:cubicBezTo>
                  <a:cubicBezTo>
                    <a:pt x="99028" y="197346"/>
                    <a:pt x="95159" y="197346"/>
                    <a:pt x="89999" y="198636"/>
                  </a:cubicBezTo>
                  <a:cubicBezTo>
                    <a:pt x="66782" y="201216"/>
                    <a:pt x="37116" y="210245"/>
                    <a:pt x="16478" y="197346"/>
                  </a:cubicBezTo>
                  <a:cubicBezTo>
                    <a:pt x="15188" y="197346"/>
                    <a:pt x="15188" y="197346"/>
                    <a:pt x="15188" y="196056"/>
                  </a:cubicBezTo>
                  <a:cubicBezTo>
                    <a:pt x="12609" y="196056"/>
                    <a:pt x="10029" y="194767"/>
                    <a:pt x="10029" y="192187"/>
                  </a:cubicBezTo>
                  <a:cubicBezTo>
                    <a:pt x="-6739" y="144463"/>
                    <a:pt x="2290" y="88999"/>
                    <a:pt x="3580" y="39985"/>
                  </a:cubicBezTo>
                  <a:cubicBezTo>
                    <a:pt x="3580" y="34826"/>
                    <a:pt x="7449" y="30956"/>
                    <a:pt x="12609" y="30956"/>
                  </a:cubicBezTo>
                  <a:cubicBezTo>
                    <a:pt x="37116" y="29666"/>
                    <a:pt x="62913" y="28376"/>
                    <a:pt x="87420" y="27086"/>
                  </a:cubicBezTo>
                  <a:cubicBezTo>
                    <a:pt x="86130" y="21927"/>
                    <a:pt x="86130" y="16768"/>
                    <a:pt x="84840" y="11608"/>
                  </a:cubicBezTo>
                  <a:cubicBezTo>
                    <a:pt x="84840" y="7739"/>
                    <a:pt x="88710" y="5159"/>
                    <a:pt x="92579" y="5159"/>
                  </a:cubicBezTo>
                  <a:cubicBezTo>
                    <a:pt x="115796" y="1290"/>
                    <a:pt x="139014" y="0"/>
                    <a:pt x="162231" y="0"/>
                  </a:cubicBezTo>
                  <a:close/>
                </a:path>
              </a:pathLst>
            </a:custGeom>
            <a:solidFill>
              <a:srgbClr val="74AC4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814167" y="4456037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添加标题文字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8147956" y="4945211"/>
              <a:ext cx="3327636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  <a:sym typeface="Lato Light" charset="0"/>
                </a:rPr>
                <a:t>此处添加详细文本描述，建议与标题相关并符合整体语言风格，建议与标题相关并符合整体语言风格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Lato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08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8" presetID="2" presetClass="entr" presetSubtype="2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 p14:presetBounceEnd="5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 p14:presetBounceEnd="53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3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nodeType="withEffect" p14:presetBounceEnd="53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337166" y="2044920"/>
            <a:ext cx="4787457" cy="1213335"/>
            <a:chOff x="3874405" y="3224403"/>
            <a:chExt cx="4787457" cy="1213335"/>
          </a:xfrm>
        </p:grpSpPr>
        <p:sp>
          <p:nvSpPr>
            <p:cNvPr id="26" name="5"/>
            <p:cNvSpPr/>
            <p:nvPr/>
          </p:nvSpPr>
          <p:spPr>
            <a:xfrm flipH="1">
              <a:off x="3874405" y="3224403"/>
              <a:ext cx="3467616" cy="6331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dirty="0" smtClean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此处添加</a:t>
              </a:r>
              <a:r>
                <a:rPr lang="zh-CN" altLang="en-US" sz="3200" dirty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章节</a:t>
              </a:r>
              <a:r>
                <a:rPr lang="zh-CN" altLang="en-US" sz="3200" dirty="0" smtClean="0">
                  <a:solidFill>
                    <a:srgbClr val="74AC4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</a:t>
              </a:r>
              <a:endParaRPr lang="en-US" altLang="zh-CN" sz="3200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  <p:sp>
          <p:nvSpPr>
            <p:cNvPr id="27" name="3"/>
            <p:cNvSpPr/>
            <p:nvPr/>
          </p:nvSpPr>
          <p:spPr>
            <a:xfrm flipH="1">
              <a:off x="3874405" y="3904450"/>
              <a:ext cx="4787457" cy="5332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</a:rPr>
                <a:t>您的内容打在这里，或者通过复制您的文本后，在此框中选择粘贴并选择只保留文字。您的内容打在这里，您的内容打</a:t>
              </a:r>
            </a:p>
          </p:txBody>
        </p:sp>
      </p:grpSp>
      <p:sp>
        <p:nvSpPr>
          <p:cNvPr id="28" name="1"/>
          <p:cNvSpPr/>
          <p:nvPr/>
        </p:nvSpPr>
        <p:spPr>
          <a:xfrm flipH="1">
            <a:off x="350216" y="1157429"/>
            <a:ext cx="1678666" cy="2830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600" b="1" dirty="0">
                <a:solidFill>
                  <a:srgbClr val="74AC40"/>
                </a:solidFill>
                <a:latin typeface="Agency FB" panose="020B0503020202020204" pitchFamily="34" charset="0"/>
                <a:ea typeface="华文细黑" panose="02010600040101010101" pitchFamily="2" charset="-122"/>
              </a:rPr>
              <a:t>01</a:t>
            </a:r>
            <a:endParaRPr lang="zh-CN" altLang="en-US" sz="9600" b="1" dirty="0">
              <a:solidFill>
                <a:srgbClr val="74AC40"/>
              </a:solidFill>
              <a:latin typeface="Agency FB" panose="020B0503020202020204" pitchFamily="34" charset="0"/>
              <a:ea typeface="华文细黑" panose="0201060004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5650546" y="1598063"/>
            <a:ext cx="1277257" cy="1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7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5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674899" y="4031718"/>
            <a:ext cx="5274069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1707" cap="all" dirty="0" smtClean="0">
                <a:solidFill>
                  <a:srgbClr val="063A3C"/>
                </a:solidFill>
                <a:cs typeface="Arial" panose="020B0604020202020204" pitchFamily="34" charset="0"/>
              </a:rPr>
              <a:t>适用于教育</a:t>
            </a:r>
            <a:r>
              <a:rPr lang="en-US" altLang="zh-CN" sz="1707" cap="all" dirty="0" smtClean="0">
                <a:solidFill>
                  <a:srgbClr val="063A3C"/>
                </a:solidFill>
                <a:cs typeface="Arial" panose="020B0604020202020204" pitchFamily="34" charset="0"/>
              </a:rPr>
              <a:t>/</a:t>
            </a:r>
            <a:r>
              <a:rPr lang="zh-CN" altLang="en-US" sz="1707" cap="all" dirty="0" smtClean="0">
                <a:solidFill>
                  <a:srgbClr val="063A3C"/>
                </a:solidFill>
                <a:cs typeface="Arial" panose="020B0604020202020204" pitchFamily="34" charset="0"/>
              </a:rPr>
              <a:t>中小学</a:t>
            </a:r>
            <a:r>
              <a:rPr lang="en-US" altLang="zh-CN" sz="1707" cap="all" dirty="0" smtClean="0">
                <a:solidFill>
                  <a:srgbClr val="063A3C"/>
                </a:solidFill>
                <a:cs typeface="Arial" panose="020B0604020202020204" pitchFamily="34" charset="0"/>
              </a:rPr>
              <a:t>/</a:t>
            </a:r>
            <a:r>
              <a:rPr lang="zh-CN" altLang="en-US" sz="1707" cap="all" dirty="0" smtClean="0">
                <a:solidFill>
                  <a:srgbClr val="063A3C"/>
                </a:solidFill>
                <a:cs typeface="Arial" panose="020B0604020202020204" pitchFamily="34" charset="0"/>
              </a:rPr>
              <a:t>幼儿园</a:t>
            </a:r>
            <a:r>
              <a:rPr lang="en-US" altLang="zh-CN" sz="1707" cap="all" dirty="0" smtClean="0">
                <a:solidFill>
                  <a:srgbClr val="063A3C"/>
                </a:solidFill>
                <a:cs typeface="Arial" panose="020B0604020202020204" pitchFamily="34" charset="0"/>
              </a:rPr>
              <a:t>/</a:t>
            </a:r>
            <a:r>
              <a:rPr lang="zh-CN" altLang="en-US" sz="1707" cap="all" dirty="0" smtClean="0">
                <a:solidFill>
                  <a:srgbClr val="063A3C"/>
                </a:solidFill>
                <a:cs typeface="Arial" panose="020B0604020202020204" pitchFamily="34" charset="0"/>
              </a:rPr>
              <a:t>课件公开课等</a:t>
            </a:r>
            <a:endParaRPr lang="zh-CN" altLang="en-US" sz="1707" cap="all" dirty="0">
              <a:solidFill>
                <a:srgbClr val="063A3C"/>
              </a:solidFill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717512" y="3860508"/>
            <a:ext cx="5188843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1809767" y="991863"/>
            <a:ext cx="3004332" cy="210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13084" b="1" cap="all" dirty="0" smtClean="0">
                <a:solidFill>
                  <a:srgbClr val="74AC40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2018</a:t>
            </a:r>
            <a:endParaRPr lang="zh-CN" altLang="en-US" sz="13084" b="1" cap="all" dirty="0">
              <a:solidFill>
                <a:srgbClr val="74AC40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553229" y="2822539"/>
            <a:ext cx="5517408" cy="988989"/>
          </a:xfrm>
          <a:prstGeom prst="rect">
            <a:avLst/>
          </a:prstGeom>
          <a:noFill/>
        </p:spPr>
        <p:txBody>
          <a:bodyPr wrap="none" lIns="65024" tIns="32512" rIns="65024" bIns="32512">
            <a:spAutoFit/>
          </a:bodyPr>
          <a:lstStyle/>
          <a:p>
            <a:pPr algn="ctr">
              <a:buNone/>
            </a:pPr>
            <a:r>
              <a:rPr lang="zh-CN" altLang="en-US" sz="6000" cap="all" dirty="0" smtClean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Arial" panose="020B0604020202020204" pitchFamily="34" charset="0"/>
              </a:rPr>
              <a:t>感谢各位的观看</a:t>
            </a:r>
            <a:endParaRPr lang="zh-CN" altLang="en-US" sz="6000" cap="all" dirty="0">
              <a:solidFill>
                <a:srgbClr val="74AC40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1184862" y="4433052"/>
            <a:ext cx="4254142" cy="380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汇报人：千库网   时间：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XX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年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XX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月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8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2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32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33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93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430"/>
                                </p:stCondLst>
                                <p:childTnLst>
                                  <p:par>
                                    <p:cTn id="3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880"/>
                                </p:stCondLst>
                                <p:childTnLst>
                                  <p:par>
                                    <p:cTn id="47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2" grpId="0"/>
          <p:bldP spid="12" grpId="1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2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93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430"/>
                                </p:stCondLst>
                                <p:childTnLst>
                                  <p:par>
                                    <p:cTn id="3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880"/>
                                </p:stCondLst>
                                <p:childTnLst>
                                  <p:par>
                                    <p:cTn id="47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2" grpId="0"/>
          <p:bldP spid="12" grpId="1"/>
          <p:bldP spid="13" grpId="0"/>
          <p:bldP spid="1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一、单击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sp>
        <p:nvSpPr>
          <p:cNvPr id="5" name="圆角矩形 4"/>
          <p:cNvSpPr/>
          <p:nvPr/>
        </p:nvSpPr>
        <p:spPr>
          <a:xfrm>
            <a:off x="6121717" y="2295205"/>
            <a:ext cx="4608512" cy="1488165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793792" y="2055177"/>
            <a:ext cx="3264363" cy="480053"/>
          </a:xfrm>
          <a:prstGeom prst="roundRect">
            <a:avLst/>
          </a:prstGeom>
          <a:solidFill>
            <a:srgbClr val="74AC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zh-CN" altLang="en-US" sz="1867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单击此处添加标题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6121717" y="4506245"/>
            <a:ext cx="4608512" cy="1488165"/>
          </a:xfrm>
          <a:prstGeom prst="roundRect">
            <a:avLst>
              <a:gd name="adj" fmla="val 6016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793792" y="4263421"/>
            <a:ext cx="3264363" cy="480053"/>
          </a:xfrm>
          <a:prstGeom prst="roundRect">
            <a:avLst/>
          </a:prstGeom>
          <a:solidFill>
            <a:srgbClr val="74AC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zh-CN" altLang="en-US" sz="1867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单击此处添加标题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r="4890"/>
          <a:stretch/>
        </p:blipFill>
        <p:spPr bwMode="auto">
          <a:xfrm flipH="1">
            <a:off x="1810665" y="1950468"/>
            <a:ext cx="3505201" cy="4089067"/>
          </a:xfrm>
          <a:prstGeom prst="rect">
            <a:avLst/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0" name="Rectangle 12"/>
          <p:cNvSpPr/>
          <p:nvPr/>
        </p:nvSpPr>
        <p:spPr>
          <a:xfrm>
            <a:off x="6298525" y="2709450"/>
            <a:ext cx="4143672" cy="876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+mn-lt"/>
              </a:rPr>
              <a:t>您的内容打在这里，或者通过复制您的文本后，在此框中选择粘贴，并选择只保留文字。您的内容打在这里，或者通过复制您的文本。</a:t>
            </a:r>
          </a:p>
        </p:txBody>
      </p:sp>
      <p:sp>
        <p:nvSpPr>
          <p:cNvPr id="11" name="Rectangle 12"/>
          <p:cNvSpPr/>
          <p:nvPr/>
        </p:nvSpPr>
        <p:spPr>
          <a:xfrm>
            <a:off x="6298525" y="4917696"/>
            <a:ext cx="4143672" cy="876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+mn-lt"/>
              </a:rPr>
              <a:t>您的内容打在这里，或者通过复制您的文本后，在此框中选择粘贴，并选择只保留文字。您的内容打在这里，或者通过复制您的文本。</a:t>
            </a:r>
          </a:p>
        </p:txBody>
      </p:sp>
    </p:spTree>
    <p:extLst>
      <p:ext uri="{BB962C8B-B14F-4D97-AF65-F5344CB8AC3E}">
        <p14:creationId xmlns:p14="http://schemas.microsoft.com/office/powerpoint/2010/main" val="2429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"/>
                            </p:stCondLst>
                            <p:childTnLst>
                              <p:par>
                                <p:cTn id="2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一、单击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1972256" y="1585367"/>
            <a:ext cx="292103" cy="5187394"/>
            <a:chOff x="1374772" y="1213680"/>
            <a:chExt cx="274322" cy="5187394"/>
          </a:xfrm>
        </p:grpSpPr>
        <p:sp>
          <p:nvSpPr>
            <p:cNvPr id="6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912729" y="2443646"/>
            <a:ext cx="3510756" cy="695326"/>
            <a:chOff x="1912729" y="2317037"/>
            <a:chExt cx="3510756" cy="695326"/>
          </a:xfrm>
        </p:grpSpPr>
        <p:sp>
          <p:nvSpPr>
            <p:cNvPr id="19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416827" y="2388061"/>
              <a:ext cx="2715808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rgbClr val="004C8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 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单击</a:t>
              </a:r>
              <a:r>
                <a:rPr lang="zh-CN" altLang="en-US" sz="24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此处输入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</a:t>
              </a:r>
              <a:endParaRPr lang="en-US" altLang="zh-CN" sz="2400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912729" y="3345945"/>
            <a:ext cx="3510756" cy="695326"/>
            <a:chOff x="1912729" y="3219336"/>
            <a:chExt cx="3510756" cy="695326"/>
          </a:xfrm>
        </p:grpSpPr>
        <p:sp>
          <p:nvSpPr>
            <p:cNvPr id="24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416827" y="3314386"/>
              <a:ext cx="2715808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rgbClr val="004C8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 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单击</a:t>
              </a:r>
              <a:r>
                <a:rPr lang="zh-CN" altLang="en-US" sz="24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此处输入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</a:t>
              </a:r>
              <a:endParaRPr lang="en-US" altLang="zh-CN" sz="2400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912729" y="4248244"/>
            <a:ext cx="3510756" cy="695326"/>
            <a:chOff x="1912729" y="4121635"/>
            <a:chExt cx="3510756" cy="695326"/>
          </a:xfrm>
        </p:grpSpPr>
        <p:sp>
          <p:nvSpPr>
            <p:cNvPr id="29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2416827" y="4203829"/>
              <a:ext cx="2715808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rgbClr val="004C8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 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单击</a:t>
              </a:r>
              <a:r>
                <a:rPr lang="zh-CN" altLang="en-US" sz="24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此处输入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</a:t>
              </a:r>
              <a:endParaRPr lang="en-US" altLang="zh-CN" sz="2400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912729" y="5150542"/>
            <a:ext cx="3510756" cy="695326"/>
            <a:chOff x="1912729" y="5023933"/>
            <a:chExt cx="3510756" cy="695326"/>
          </a:xfrm>
        </p:grpSpPr>
        <p:sp>
          <p:nvSpPr>
            <p:cNvPr id="34" name="Trapezoid 5"/>
            <p:cNvSpPr/>
            <p:nvPr/>
          </p:nvSpPr>
          <p:spPr>
            <a:xfrm rot="16200000">
              <a:off x="1594832" y="5341831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2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Pentagon 12"/>
            <p:cNvSpPr/>
            <p:nvPr/>
          </p:nvSpPr>
          <p:spPr>
            <a:xfrm>
              <a:off x="1912729" y="5066795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193"/>
            <p:cNvSpPr txBox="1"/>
            <p:nvPr/>
          </p:nvSpPr>
          <p:spPr>
            <a:xfrm>
              <a:off x="1972257" y="510879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416827" y="5130154"/>
              <a:ext cx="2715808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rgbClr val="004C80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 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单击</a:t>
              </a:r>
              <a:r>
                <a:rPr lang="zh-CN" altLang="en-US" sz="24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此处输入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</a:t>
              </a:r>
              <a:endParaRPr lang="en-US" altLang="zh-CN" sz="2400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5786543" y="3274121"/>
            <a:ext cx="4806600" cy="76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点击输入简要文字内容，文字内容需概括精炼，不用多余的文字修饰，言简意赅的说明分项内容。点击输入简要文字内容，文字内容需概括精炼，言简意赅的说明分项内容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……</a:t>
            </a:r>
          </a:p>
        </p:txBody>
      </p:sp>
      <p:sp>
        <p:nvSpPr>
          <p:cNvPr id="39" name="矩形 38"/>
          <p:cNvSpPr/>
          <p:nvPr/>
        </p:nvSpPr>
        <p:spPr>
          <a:xfrm>
            <a:off x="5786543" y="2367773"/>
            <a:ext cx="4806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点击输入简要文字内容，文字内容需概括精炼，不用多余的文字修饰，言简意赅的说明分项内容。点击输入简要文字内容，文字内容需概括精炼，言简意赅的说明分项内容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……</a:t>
            </a:r>
          </a:p>
        </p:txBody>
      </p:sp>
      <p:sp>
        <p:nvSpPr>
          <p:cNvPr id="40" name="矩形 39"/>
          <p:cNvSpPr/>
          <p:nvPr/>
        </p:nvSpPr>
        <p:spPr>
          <a:xfrm>
            <a:off x="5786543" y="5162483"/>
            <a:ext cx="4806600" cy="76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点击输入简要文字内容，文字内容需概括精炼，不用多余的文字修饰，言简意赅的说明分项内容。点击输入简要文字内容，文字内容需概括精炼，言简意赅的说明分项内容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……</a:t>
            </a:r>
          </a:p>
        </p:txBody>
      </p:sp>
      <p:sp>
        <p:nvSpPr>
          <p:cNvPr id="41" name="矩形 40"/>
          <p:cNvSpPr/>
          <p:nvPr/>
        </p:nvSpPr>
        <p:spPr>
          <a:xfrm>
            <a:off x="5786543" y="4256135"/>
            <a:ext cx="4806600" cy="76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点击输入简要文字内容，文字内容需概括精炼，不用多余的文字修饰，言简意赅的说明分项内容。点击输入简要文字内容，文字内容需概括精炼，言简意赅的说明分项内容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53814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一、单击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sp>
        <p:nvSpPr>
          <p:cNvPr id="5" name="任意多边形 4"/>
          <p:cNvSpPr/>
          <p:nvPr/>
        </p:nvSpPr>
        <p:spPr>
          <a:xfrm>
            <a:off x="1183229" y="2540391"/>
            <a:ext cx="4465675" cy="0"/>
          </a:xfrm>
          <a:custGeom>
            <a:avLst/>
            <a:gdLst>
              <a:gd name="connsiteX0" fmla="*/ 4465675 w 4465675"/>
              <a:gd name="connsiteY0" fmla="*/ 0 h 0"/>
              <a:gd name="connsiteX1" fmla="*/ 0 w 44656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65675">
                <a:moveTo>
                  <a:pt x="4465675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1321453" y="5847117"/>
            <a:ext cx="3466214" cy="0"/>
          </a:xfrm>
          <a:custGeom>
            <a:avLst/>
            <a:gdLst>
              <a:gd name="connsiteX0" fmla="*/ 3466214 w 3466214"/>
              <a:gd name="connsiteY0" fmla="*/ 0 h 0"/>
              <a:gd name="connsiteX1" fmla="*/ 0 w 34662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66214">
                <a:moveTo>
                  <a:pt x="3466214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7615927" y="2657349"/>
            <a:ext cx="3455581" cy="1924493"/>
          </a:xfrm>
          <a:custGeom>
            <a:avLst/>
            <a:gdLst>
              <a:gd name="connsiteX0" fmla="*/ 0 w 3455581"/>
              <a:gd name="connsiteY0" fmla="*/ 1924493 h 1924493"/>
              <a:gd name="connsiteX1" fmla="*/ 0 w 3455581"/>
              <a:gd name="connsiteY1" fmla="*/ 0 h 1924493"/>
              <a:gd name="connsiteX2" fmla="*/ 3455581 w 3455581"/>
              <a:gd name="connsiteY2" fmla="*/ 0 h 192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5581" h="1924493">
                <a:moveTo>
                  <a:pt x="0" y="1924493"/>
                </a:moveTo>
                <a:lnTo>
                  <a:pt x="0" y="0"/>
                </a:lnTo>
                <a:lnTo>
                  <a:pt x="3455581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7424541" y="5751424"/>
            <a:ext cx="3763926" cy="0"/>
          </a:xfrm>
          <a:custGeom>
            <a:avLst/>
            <a:gdLst>
              <a:gd name="connsiteX0" fmla="*/ 0 w 3763926"/>
              <a:gd name="connsiteY0" fmla="*/ 0 h 0"/>
              <a:gd name="connsiteX1" fmla="*/ 3763926 w 376392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63926">
                <a:moveTo>
                  <a:pt x="0" y="0"/>
                </a:moveTo>
                <a:lnTo>
                  <a:pt x="3763926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4982524" y="5141751"/>
            <a:ext cx="2762250" cy="1581150"/>
          </a:xfrm>
          <a:custGeom>
            <a:avLst/>
            <a:gdLst>
              <a:gd name="T0" fmla="*/ 0 w 1769"/>
              <a:gd name="T1" fmla="*/ 725 h 1013"/>
              <a:gd name="T2" fmla="*/ 722 w 1769"/>
              <a:gd name="T3" fmla="*/ 1013 h 1013"/>
              <a:gd name="T4" fmla="*/ 1769 w 1769"/>
              <a:gd name="T5" fmla="*/ 0 h 1013"/>
              <a:gd name="T6" fmla="*/ 0 w 1769"/>
              <a:gd name="T7" fmla="*/ 725 h 1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9" h="1013">
                <a:moveTo>
                  <a:pt x="0" y="725"/>
                </a:moveTo>
                <a:cubicBezTo>
                  <a:pt x="188" y="903"/>
                  <a:pt x="442" y="1013"/>
                  <a:pt x="722" y="1013"/>
                </a:cubicBezTo>
                <a:cubicBezTo>
                  <a:pt x="1289" y="1013"/>
                  <a:pt x="1751" y="563"/>
                  <a:pt x="1769" y="0"/>
                </a:cubicBezTo>
                <a:lnTo>
                  <a:pt x="0" y="725"/>
                </a:lnTo>
                <a:close/>
              </a:path>
            </a:pathLst>
          </a:cu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4547549" y="4346413"/>
            <a:ext cx="3198812" cy="1927225"/>
          </a:xfrm>
          <a:custGeom>
            <a:avLst/>
            <a:gdLst>
              <a:gd name="T0" fmla="*/ 2048 w 2048"/>
              <a:gd name="T1" fmla="*/ 474 h 1234"/>
              <a:gd name="T2" fmla="*/ 1927 w 2048"/>
              <a:gd name="T3" fmla="*/ 0 h 1234"/>
              <a:gd name="T4" fmla="*/ 0 w 2048"/>
              <a:gd name="T5" fmla="*/ 790 h 1234"/>
              <a:gd name="T6" fmla="*/ 278 w 2048"/>
              <a:gd name="T7" fmla="*/ 1234 h 1234"/>
              <a:gd name="T8" fmla="*/ 2047 w 2048"/>
              <a:gd name="T9" fmla="*/ 509 h 1234"/>
              <a:gd name="T10" fmla="*/ 2048 w 2048"/>
              <a:gd name="T11" fmla="*/ 474 h 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48" h="1234">
                <a:moveTo>
                  <a:pt x="2048" y="474"/>
                </a:moveTo>
                <a:cubicBezTo>
                  <a:pt x="2048" y="351"/>
                  <a:pt x="2001" y="186"/>
                  <a:pt x="1927" y="0"/>
                </a:cubicBezTo>
                <a:cubicBezTo>
                  <a:pt x="0" y="790"/>
                  <a:pt x="0" y="790"/>
                  <a:pt x="0" y="790"/>
                </a:cubicBezTo>
                <a:cubicBezTo>
                  <a:pt x="54" y="961"/>
                  <a:pt x="151" y="1113"/>
                  <a:pt x="278" y="1234"/>
                </a:cubicBezTo>
                <a:cubicBezTo>
                  <a:pt x="2047" y="509"/>
                  <a:pt x="2047" y="509"/>
                  <a:pt x="2047" y="509"/>
                </a:cubicBezTo>
                <a:cubicBezTo>
                  <a:pt x="2047" y="497"/>
                  <a:pt x="2048" y="485"/>
                  <a:pt x="2048" y="474"/>
                </a:cubicBezTo>
                <a:close/>
              </a:path>
            </a:pathLst>
          </a:cu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4471349" y="3039901"/>
            <a:ext cx="3086100" cy="2540000"/>
          </a:xfrm>
          <a:custGeom>
            <a:avLst/>
            <a:gdLst>
              <a:gd name="T0" fmla="*/ 1853 w 1976"/>
              <a:gd name="T1" fmla="*/ 556 h 1627"/>
              <a:gd name="T2" fmla="*/ 1558 w 1976"/>
              <a:gd name="T3" fmla="*/ 0 h 1627"/>
              <a:gd name="T4" fmla="*/ 255 w 1976"/>
              <a:gd name="T5" fmla="*/ 534 h 1627"/>
              <a:gd name="T6" fmla="*/ 0 w 1976"/>
              <a:gd name="T7" fmla="*/ 1311 h 1627"/>
              <a:gd name="T8" fmla="*/ 0 w 1976"/>
              <a:gd name="T9" fmla="*/ 1315 h 1627"/>
              <a:gd name="T10" fmla="*/ 49 w 1976"/>
              <a:gd name="T11" fmla="*/ 1627 h 1627"/>
              <a:gd name="T12" fmla="*/ 1976 w 1976"/>
              <a:gd name="T13" fmla="*/ 837 h 1627"/>
              <a:gd name="T14" fmla="*/ 1853 w 1976"/>
              <a:gd name="T15" fmla="*/ 556 h 1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76" h="1627">
                <a:moveTo>
                  <a:pt x="1853" y="556"/>
                </a:moveTo>
                <a:cubicBezTo>
                  <a:pt x="1764" y="371"/>
                  <a:pt x="1661" y="180"/>
                  <a:pt x="1558" y="0"/>
                </a:cubicBezTo>
                <a:cubicBezTo>
                  <a:pt x="255" y="534"/>
                  <a:pt x="255" y="534"/>
                  <a:pt x="255" y="534"/>
                </a:cubicBezTo>
                <a:cubicBezTo>
                  <a:pt x="108" y="838"/>
                  <a:pt x="0" y="1125"/>
                  <a:pt x="0" y="1311"/>
                </a:cubicBezTo>
                <a:cubicBezTo>
                  <a:pt x="0" y="1312"/>
                  <a:pt x="0" y="1314"/>
                  <a:pt x="0" y="1315"/>
                </a:cubicBezTo>
                <a:cubicBezTo>
                  <a:pt x="1" y="1424"/>
                  <a:pt x="18" y="1528"/>
                  <a:pt x="49" y="1627"/>
                </a:cubicBezTo>
                <a:cubicBezTo>
                  <a:pt x="1976" y="837"/>
                  <a:pt x="1976" y="837"/>
                  <a:pt x="1976" y="837"/>
                </a:cubicBezTo>
                <a:cubicBezTo>
                  <a:pt x="1941" y="747"/>
                  <a:pt x="1899" y="653"/>
                  <a:pt x="1853" y="556"/>
                </a:cubicBezTo>
                <a:close/>
              </a:path>
            </a:pathLst>
          </a:cu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4869811" y="1752438"/>
            <a:ext cx="2035175" cy="2120900"/>
          </a:xfrm>
          <a:custGeom>
            <a:avLst/>
            <a:gdLst>
              <a:gd name="T0" fmla="*/ 1074 w 1303"/>
              <a:gd name="T1" fmla="*/ 439 h 1359"/>
              <a:gd name="T2" fmla="*/ 794 w 1303"/>
              <a:gd name="T3" fmla="*/ 0 h 1359"/>
              <a:gd name="T4" fmla="*/ 331 w 1303"/>
              <a:gd name="T5" fmla="*/ 744 h 1359"/>
              <a:gd name="T6" fmla="*/ 0 w 1303"/>
              <a:gd name="T7" fmla="*/ 1359 h 1359"/>
              <a:gd name="T8" fmla="*/ 1303 w 1303"/>
              <a:gd name="T9" fmla="*/ 825 h 1359"/>
              <a:gd name="T10" fmla="*/ 1074 w 1303"/>
              <a:gd name="T11" fmla="*/ 439 h 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3" h="1359">
                <a:moveTo>
                  <a:pt x="1074" y="439"/>
                </a:moveTo>
                <a:cubicBezTo>
                  <a:pt x="914" y="180"/>
                  <a:pt x="794" y="0"/>
                  <a:pt x="794" y="0"/>
                </a:cubicBezTo>
                <a:cubicBezTo>
                  <a:pt x="794" y="0"/>
                  <a:pt x="571" y="331"/>
                  <a:pt x="331" y="744"/>
                </a:cubicBezTo>
                <a:cubicBezTo>
                  <a:pt x="217" y="939"/>
                  <a:pt x="100" y="1153"/>
                  <a:pt x="0" y="1359"/>
                </a:cubicBezTo>
                <a:cubicBezTo>
                  <a:pt x="1303" y="825"/>
                  <a:pt x="1303" y="825"/>
                  <a:pt x="1303" y="825"/>
                </a:cubicBezTo>
                <a:cubicBezTo>
                  <a:pt x="1224" y="687"/>
                  <a:pt x="1145" y="555"/>
                  <a:pt x="1074" y="439"/>
                </a:cubicBezTo>
                <a:close/>
              </a:path>
            </a:pathLst>
          </a:cu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662552" y="2562063"/>
            <a:ext cx="890516" cy="576263"/>
            <a:chOff x="5648904" y="2084388"/>
            <a:chExt cx="890516" cy="576263"/>
          </a:xfrm>
        </p:grpSpPr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5810251" y="2084388"/>
              <a:ext cx="576262" cy="576263"/>
            </a:xfrm>
            <a:prstGeom prst="ellipse">
              <a:avLst/>
            </a:prstGeom>
            <a:gradFill>
              <a:gsLst>
                <a:gs pos="0">
                  <a:srgbClr val="E2DDE1"/>
                </a:gs>
                <a:gs pos="76000">
                  <a:schemeClr val="bg1">
                    <a:lumMod val="95000"/>
                  </a:schemeClr>
                </a:gs>
              </a:gsLst>
              <a:lin ang="7800000" scaled="0"/>
            </a:gradFill>
            <a:ln w="158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648904" y="2168911"/>
              <a:ext cx="8905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662552" y="3684426"/>
            <a:ext cx="890516" cy="576263"/>
            <a:chOff x="5648904" y="3206751"/>
            <a:chExt cx="890516" cy="576263"/>
          </a:xfrm>
        </p:grpSpPr>
        <p:sp>
          <p:nvSpPr>
            <p:cNvPr id="17" name="Oval 10"/>
            <p:cNvSpPr>
              <a:spLocks noChangeArrowheads="1"/>
            </p:cNvSpPr>
            <p:nvPr/>
          </p:nvSpPr>
          <p:spPr bwMode="auto">
            <a:xfrm>
              <a:off x="5810251" y="3206751"/>
              <a:ext cx="576262" cy="576263"/>
            </a:xfrm>
            <a:prstGeom prst="ellipse">
              <a:avLst/>
            </a:prstGeom>
            <a:gradFill>
              <a:gsLst>
                <a:gs pos="0">
                  <a:srgbClr val="E2DDE1"/>
                </a:gs>
                <a:gs pos="76000">
                  <a:schemeClr val="bg1">
                    <a:lumMod val="95000"/>
                  </a:schemeClr>
                </a:gs>
              </a:gsLst>
              <a:lin ang="7800000" scaled="0"/>
            </a:gradFill>
            <a:ln w="158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648904" y="3298439"/>
              <a:ext cx="8905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675657" y="5076949"/>
            <a:ext cx="890516" cy="577850"/>
            <a:chOff x="5662009" y="4503738"/>
            <a:chExt cx="890516" cy="577850"/>
          </a:xfrm>
        </p:grpSpPr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5810251" y="4503738"/>
              <a:ext cx="576262" cy="577850"/>
            </a:xfrm>
            <a:prstGeom prst="ellipse">
              <a:avLst/>
            </a:prstGeom>
            <a:gradFill>
              <a:gsLst>
                <a:gs pos="0">
                  <a:srgbClr val="E2DDE1"/>
                </a:gs>
                <a:gs pos="76000">
                  <a:schemeClr val="bg1">
                    <a:lumMod val="95000"/>
                  </a:schemeClr>
                </a:gs>
              </a:gsLst>
              <a:lin ang="7800000" scaled="0"/>
            </a:gradFill>
            <a:ln w="158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662009" y="4582129"/>
              <a:ext cx="8905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648904" y="6008857"/>
            <a:ext cx="890516" cy="576263"/>
            <a:chOff x="5635256" y="5572126"/>
            <a:chExt cx="890516" cy="576263"/>
          </a:xfrm>
        </p:grpSpPr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5805488" y="5572126"/>
              <a:ext cx="576262" cy="576263"/>
            </a:xfrm>
            <a:prstGeom prst="ellipse">
              <a:avLst/>
            </a:prstGeom>
            <a:gradFill>
              <a:gsLst>
                <a:gs pos="0">
                  <a:srgbClr val="E2DDE1"/>
                </a:gs>
                <a:gs pos="76000">
                  <a:schemeClr val="bg1">
                    <a:lumMod val="95000"/>
                  </a:schemeClr>
                </a:gs>
              </a:gsLst>
              <a:lin ang="7800000" scaled="0"/>
            </a:gradFill>
            <a:ln w="158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635256" y="5646093"/>
              <a:ext cx="8905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7960151" y="4699759"/>
            <a:ext cx="3015269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+mn-lt"/>
              </a:rPr>
              <a:t>您的内容打在这里，或者通过复制您的文本后，在此框中选择粘贴，并选择只保留文字。您的内容打在这里，或者通过复制您的文本。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352494" y="2620031"/>
            <a:ext cx="3015269" cy="9949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+mn-lt"/>
              </a:rPr>
              <a:t>您的内容打在这里，或者通过复制您的文本后，在此框中选择粘贴，并选择只保留文字。您的内容打在这里，或者通过复制您的文本。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352494" y="4812549"/>
            <a:ext cx="3011615" cy="9949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+mn-lt"/>
              </a:rPr>
              <a:t>您的内容打在这里，或者通过复制您的文本后，在此框中选择粘贴，并选择只保留文字。您的内容打在这里，或者通过复制您的文本。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960151" y="2735530"/>
            <a:ext cx="3015269" cy="9949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+mn-lt"/>
              </a:rPr>
              <a:t>您的内容打在这里，或者通过复制您的文本后，在此框中选择粘贴，并选择只保留文字。您的内容打在这里，或者通过复制您的文本。</a:t>
            </a:r>
          </a:p>
        </p:txBody>
      </p:sp>
    </p:spTree>
    <p:extLst>
      <p:ext uri="{BB962C8B-B14F-4D97-AF65-F5344CB8AC3E}">
        <p14:creationId xmlns:p14="http://schemas.microsoft.com/office/powerpoint/2010/main" val="27167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一、单击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sp>
        <p:nvSpPr>
          <p:cNvPr id="5" name="Freeform 6"/>
          <p:cNvSpPr/>
          <p:nvPr/>
        </p:nvSpPr>
        <p:spPr bwMode="auto">
          <a:xfrm>
            <a:off x="2476693" y="4322931"/>
            <a:ext cx="1350435" cy="945781"/>
          </a:xfrm>
          <a:custGeom>
            <a:avLst/>
            <a:gdLst>
              <a:gd name="T0" fmla="*/ 0 w 1432"/>
              <a:gd name="T1" fmla="*/ 290 h 1002"/>
              <a:gd name="T2" fmla="*/ 1432 w 1432"/>
              <a:gd name="T3" fmla="*/ 0 h 1002"/>
              <a:gd name="T4" fmla="*/ 1245 w 1432"/>
              <a:gd name="T5" fmla="*/ 793 h 1002"/>
              <a:gd name="T6" fmla="*/ 275 w 1432"/>
              <a:gd name="T7" fmla="*/ 1002 h 1002"/>
              <a:gd name="T8" fmla="*/ 0 w 1432"/>
              <a:gd name="T9" fmla="*/ 290 h 1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2" h="1002">
                <a:moveTo>
                  <a:pt x="0" y="290"/>
                </a:moveTo>
                <a:lnTo>
                  <a:pt x="1432" y="0"/>
                </a:lnTo>
                <a:lnTo>
                  <a:pt x="1245" y="793"/>
                </a:lnTo>
                <a:lnTo>
                  <a:pt x="275" y="1002"/>
                </a:lnTo>
                <a:lnTo>
                  <a:pt x="0" y="29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pPr defTabSz="914034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99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7"/>
          <p:cNvSpPr/>
          <p:nvPr/>
        </p:nvSpPr>
        <p:spPr>
          <a:xfrm>
            <a:off x="1253207" y="3134360"/>
            <a:ext cx="2205763" cy="2205763"/>
          </a:xfrm>
          <a:prstGeom prst="ellipse">
            <a:avLst/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anchor="t"/>
          <a:lstStyle/>
          <a:p>
            <a:pPr lvl="0"/>
            <a:endParaRPr lang="zh-CN" altLang="en-US" sz="1799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8"/>
          <p:cNvSpPr/>
          <p:nvPr/>
        </p:nvSpPr>
        <p:spPr>
          <a:xfrm>
            <a:off x="678756" y="4322931"/>
            <a:ext cx="3148370" cy="71727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149600" y="0"/>
              </a:cxn>
              <a:cxn ang="0">
                <a:pos x="2973102" y="717550"/>
              </a:cxn>
              <a:cxn ang="0">
                <a:pos x="259556" y="717550"/>
              </a:cxn>
              <a:cxn ang="0">
                <a:pos x="0" y="0"/>
              </a:cxn>
            </a:cxnLst>
            <a:rect l="0" t="0" r="0" b="0"/>
            <a:pathLst>
              <a:path w="3337" h="760">
                <a:moveTo>
                  <a:pt x="0" y="0"/>
                </a:moveTo>
                <a:lnTo>
                  <a:pt x="3337" y="0"/>
                </a:lnTo>
                <a:lnTo>
                  <a:pt x="3150" y="760"/>
                </a:lnTo>
                <a:lnTo>
                  <a:pt x="275" y="760"/>
                </a:lnTo>
                <a:lnTo>
                  <a:pt x="0" y="0"/>
                </a:lnTo>
                <a:close/>
              </a:path>
            </a:pathLst>
          </a:custGeom>
          <a:solidFill>
            <a:srgbClr val="4C4B50"/>
          </a:solidFill>
          <a:ln w="9525">
            <a:noFill/>
          </a:ln>
        </p:spPr>
        <p:txBody>
          <a:bodyPr/>
          <a:lstStyle/>
          <a:p>
            <a:endParaRPr lang="zh-CN" altLang="en-US" sz="1799" dirty="0">
              <a:ea typeface="微软雅黑" panose="020B0503020204020204" pitchFamily="34" charset="-122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746786" y="3359696"/>
            <a:ext cx="1218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0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dirty="0" smtClean="0">
                <a:solidFill>
                  <a:srgbClr val="F8F8F8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55%</a:t>
            </a:r>
            <a:endParaRPr lang="zh-CN" altLang="en-US" sz="5400" dirty="0">
              <a:solidFill>
                <a:srgbClr val="F8F8F8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1226945" y="4465751"/>
            <a:ext cx="1877437" cy="430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0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199" dirty="0" smtClean="0">
                <a:solidFill>
                  <a:srgbClr val="F8F8F8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  <a:endParaRPr lang="zh-CN" altLang="en-US" sz="2199" dirty="0">
              <a:solidFill>
                <a:srgbClr val="F8F8F8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11" name="Freeform 9"/>
          <p:cNvSpPr/>
          <p:nvPr/>
        </p:nvSpPr>
        <p:spPr>
          <a:xfrm>
            <a:off x="4720540" y="1672842"/>
            <a:ext cx="2672306" cy="510975"/>
          </a:xfrm>
          <a:custGeom>
            <a:avLst/>
            <a:gdLst/>
            <a:ahLst/>
            <a:cxnLst>
              <a:cxn ang="0">
                <a:pos x="0" y="96114"/>
              </a:cxn>
              <a:cxn ang="0">
                <a:pos x="2674178" y="0"/>
              </a:cxn>
              <a:cxn ang="0">
                <a:pos x="2674178" y="421110"/>
              </a:cxn>
              <a:cxn ang="0">
                <a:pos x="194317" y="510708"/>
              </a:cxn>
              <a:cxn ang="0">
                <a:pos x="0" y="96114"/>
              </a:cxn>
            </a:cxnLst>
            <a:rect l="0" t="0" r="0" b="0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 sz="1799" dirty="0">
              <a:ea typeface="微软雅黑" panose="020B0503020204020204" pitchFamily="34" charset="-122"/>
            </a:endParaRPr>
          </a:p>
        </p:txBody>
      </p:sp>
      <p:sp>
        <p:nvSpPr>
          <p:cNvPr id="12" name="Freeform 10"/>
          <p:cNvSpPr/>
          <p:nvPr/>
        </p:nvSpPr>
        <p:spPr>
          <a:xfrm>
            <a:off x="4553917" y="1672842"/>
            <a:ext cx="2883362" cy="42052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3341" y="0"/>
              </a:cxn>
              <a:cxn ang="0">
                <a:pos x="2883341" y="420342"/>
              </a:cxn>
              <a:cxn ang="0">
                <a:pos x="209698" y="420342"/>
              </a:cxn>
              <a:cxn ang="0">
                <a:pos x="0" y="0"/>
              </a:cxn>
            </a:cxnLst>
            <a:rect l="0" t="0" r="0" b="0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1799" dirty="0">
              <a:ea typeface="微软雅黑" panose="020B0503020204020204" pitchFamily="34" charset="-122"/>
            </a:endParaRPr>
          </a:p>
        </p:txBody>
      </p:sp>
      <p:sp>
        <p:nvSpPr>
          <p:cNvPr id="13" name="Freeform 11"/>
          <p:cNvSpPr/>
          <p:nvPr/>
        </p:nvSpPr>
        <p:spPr>
          <a:xfrm>
            <a:off x="4720540" y="3359696"/>
            <a:ext cx="2672306" cy="507802"/>
          </a:xfrm>
          <a:custGeom>
            <a:avLst/>
            <a:gdLst/>
            <a:ahLst/>
            <a:cxnLst>
              <a:cxn ang="0">
                <a:pos x="0" y="96010"/>
              </a:cxn>
              <a:cxn ang="0">
                <a:pos x="2674178" y="0"/>
              </a:cxn>
              <a:cxn ang="0">
                <a:pos x="2674178" y="420652"/>
              </a:cxn>
              <a:cxn ang="0">
                <a:pos x="194317" y="509339"/>
              </a:cxn>
              <a:cxn ang="0">
                <a:pos x="0" y="96010"/>
              </a:cxn>
            </a:cxnLst>
            <a:rect l="0" t="0" r="0" b="0"/>
            <a:pathLst>
              <a:path w="2601" h="626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6"/>
                </a:lnTo>
                <a:lnTo>
                  <a:pt x="0" y="118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 sz="1799" dirty="0">
              <a:ea typeface="微软雅黑" panose="020B0503020204020204" pitchFamily="34" charset="-122"/>
            </a:endParaRPr>
          </a:p>
        </p:txBody>
      </p:sp>
      <p:sp>
        <p:nvSpPr>
          <p:cNvPr id="14" name="Freeform 12"/>
          <p:cNvSpPr/>
          <p:nvPr/>
        </p:nvSpPr>
        <p:spPr>
          <a:xfrm>
            <a:off x="4553917" y="3359696"/>
            <a:ext cx="2883362" cy="41893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3341" y="0"/>
              </a:cxn>
              <a:cxn ang="0">
                <a:pos x="2883341" y="420342"/>
              </a:cxn>
              <a:cxn ang="0">
                <a:pos x="209698" y="420342"/>
              </a:cxn>
              <a:cxn ang="0">
                <a:pos x="0" y="0"/>
              </a:cxn>
            </a:cxnLst>
            <a:rect l="0" t="0" r="0" b="0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1799" dirty="0">
              <a:ea typeface="微软雅黑" panose="020B0503020204020204" pitchFamily="34" charset="-122"/>
            </a:endParaRPr>
          </a:p>
        </p:txBody>
      </p:sp>
      <p:sp>
        <p:nvSpPr>
          <p:cNvPr id="15" name="Freeform 13"/>
          <p:cNvSpPr/>
          <p:nvPr/>
        </p:nvSpPr>
        <p:spPr>
          <a:xfrm>
            <a:off x="4720540" y="5038616"/>
            <a:ext cx="2672306" cy="510975"/>
          </a:xfrm>
          <a:custGeom>
            <a:avLst/>
            <a:gdLst/>
            <a:ahLst/>
            <a:cxnLst>
              <a:cxn ang="0">
                <a:pos x="0" y="96929"/>
              </a:cxn>
              <a:cxn ang="0">
                <a:pos x="2674178" y="0"/>
              </a:cxn>
              <a:cxn ang="0">
                <a:pos x="2674178" y="421110"/>
              </a:cxn>
              <a:cxn ang="0">
                <a:pos x="194317" y="510708"/>
              </a:cxn>
              <a:cxn ang="0">
                <a:pos x="0" y="96929"/>
              </a:cxn>
            </a:cxnLst>
            <a:rect l="0" t="0" r="0" b="0"/>
            <a:pathLst>
              <a:path w="2601" h="627">
                <a:moveTo>
                  <a:pt x="0" y="119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9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 sz="1799" dirty="0">
              <a:ea typeface="微软雅黑" panose="020B0503020204020204" pitchFamily="34" charset="-122"/>
            </a:endParaRPr>
          </a:p>
        </p:txBody>
      </p:sp>
      <p:sp>
        <p:nvSpPr>
          <p:cNvPr id="16" name="Freeform 14"/>
          <p:cNvSpPr/>
          <p:nvPr/>
        </p:nvSpPr>
        <p:spPr>
          <a:xfrm>
            <a:off x="4553917" y="5038615"/>
            <a:ext cx="2883362" cy="42052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3341" y="0"/>
              </a:cxn>
              <a:cxn ang="0">
                <a:pos x="2883341" y="420342"/>
              </a:cxn>
              <a:cxn ang="0">
                <a:pos x="209698" y="420342"/>
              </a:cxn>
              <a:cxn ang="0">
                <a:pos x="0" y="0"/>
              </a:cxn>
            </a:cxnLst>
            <a:rect l="0" t="0" r="0" b="0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1799" dirty="0"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3634" y="1644279"/>
            <a:ext cx="1415772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399" dirty="0" smtClean="0">
                <a:solidFill>
                  <a:srgbClr val="F8F8F8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  <a:endParaRPr lang="zh-CN" altLang="en-US" sz="2399" dirty="0">
              <a:solidFill>
                <a:srgbClr val="F8F8F8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3634" y="3327959"/>
            <a:ext cx="1415497" cy="461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399" dirty="0">
                <a:solidFill>
                  <a:srgbClr val="F8F8F8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23634" y="5013225"/>
            <a:ext cx="1415497" cy="461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399" dirty="0">
                <a:solidFill>
                  <a:srgbClr val="F8F8F8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4875" y="2252054"/>
            <a:ext cx="6415757" cy="53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点击输入简要文字内容，文字内容需概括精炼，不用多余的文字修饰，言简意赅的说明分项内容。点击输入简要文字内容，文字内容需概括精炼，言简意赅的说明分项内容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……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34875" y="3907169"/>
            <a:ext cx="64157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点击输入简要文字内容，文字内容需概括精炼，不用多余的文字修饰，言简意赅的说明分项内容。点击输入简要文字内容，文字内容需概括精炼，言简意赅的说明分项内容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……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34875" y="5624173"/>
            <a:ext cx="64157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点击输入简要文字内容，文字内容需概括精炼，不用多余的文字修饰，言简意赅的说明分项内容。点击输入简要文字内容，文字内容需概括精炼，言简意赅的说明分项内容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41199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"/>
                            </p:stCondLst>
                            <p:childTnLst>
                              <p:par>
                                <p:cTn id="2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4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7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9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400"/>
                            </p:stCondLst>
                            <p:childTnLst>
                              <p:par>
                                <p:cTn id="9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7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/>
      <p:bldP spid="10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一、单击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sp>
        <p:nvSpPr>
          <p:cNvPr id="5" name="矩形 4"/>
          <p:cNvSpPr/>
          <p:nvPr/>
        </p:nvSpPr>
        <p:spPr>
          <a:xfrm>
            <a:off x="5117766" y="1754989"/>
            <a:ext cx="2662438" cy="23038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 eaLnBrk="1" hangingPunct="1"/>
            <a:endParaRPr lang="zh-CN" altLang="en-US" sz="1799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1587416" y="1754989"/>
            <a:ext cx="3401828" cy="2303850"/>
          </a:xfrm>
          <a:prstGeom prst="rect">
            <a:avLst/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2" tIns="45696" rIns="91392" bIns="45696" numCol="1" rtlCol="0" anchor="t" anchorCtr="0" compatLnSpc="1"/>
          <a:lstStyle/>
          <a:p>
            <a:pPr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99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08724" y="1754989"/>
            <a:ext cx="2613252" cy="23038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 eaLnBrk="1" hangingPunct="1"/>
            <a:endParaRPr lang="zh-CN" altLang="en-US" sz="1799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20898" y="4230200"/>
            <a:ext cx="5301077" cy="2302264"/>
          </a:xfrm>
          <a:prstGeom prst="rect">
            <a:avLst/>
          </a:pr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 eaLnBrk="1" hangingPunct="1"/>
            <a:endParaRPr lang="zh-CN" altLang="en-US" sz="1799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1587416" y="4230200"/>
            <a:ext cx="3525589" cy="230226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2" tIns="45696" rIns="91392" bIns="45696" numCol="1" rtlCol="0" anchor="t" anchorCtr="0" compatLnSpc="1"/>
          <a:lstStyle/>
          <a:p>
            <a:pPr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99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72"/>
          <p:cNvSpPr txBox="1"/>
          <p:nvPr/>
        </p:nvSpPr>
        <p:spPr>
          <a:xfrm>
            <a:off x="1896817" y="2146898"/>
            <a:ext cx="171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rgbClr val="FFFFFF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  <a:endParaRPr lang="en-US" altLang="zh-CN" dirty="0">
              <a:solidFill>
                <a:srgbClr val="FFFFFF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11" name="TextBox 73"/>
          <p:cNvSpPr txBox="1"/>
          <p:nvPr/>
        </p:nvSpPr>
        <p:spPr>
          <a:xfrm>
            <a:off x="1896818" y="2551500"/>
            <a:ext cx="2698932" cy="994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+mn-lt"/>
              </a:rPr>
              <a:t>您的内容打在这里，或者通过复制您的文本后，在此框中选择粘贴，并选择只保留文字。您的内容打在这里，或者通过复制您的文本。</a:t>
            </a:r>
          </a:p>
        </p:txBody>
      </p:sp>
      <p:sp>
        <p:nvSpPr>
          <p:cNvPr id="12" name="TextBox 74"/>
          <p:cNvSpPr txBox="1"/>
          <p:nvPr/>
        </p:nvSpPr>
        <p:spPr>
          <a:xfrm>
            <a:off x="5804886" y="4782831"/>
            <a:ext cx="1975317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99" dirty="0" smtClean="0">
                <a:solidFill>
                  <a:srgbClr val="FFFFFF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  <a:endParaRPr lang="en-US" altLang="zh-CN" sz="1999" dirty="0">
              <a:solidFill>
                <a:srgbClr val="FFFFFF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13" name="TextBox 75"/>
          <p:cNvSpPr txBox="1"/>
          <p:nvPr/>
        </p:nvSpPr>
        <p:spPr>
          <a:xfrm>
            <a:off x="5804887" y="5182812"/>
            <a:ext cx="4174539" cy="76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+mn-lt"/>
              </a:rPr>
              <a:t>您的内容打在这里，或者通过复制您的文本后，在此框中选择粘贴，并选择只保留文字。您的内容打在这里，或者通过复制您的文本。</a:t>
            </a:r>
          </a:p>
        </p:txBody>
      </p:sp>
    </p:spTree>
    <p:extLst>
      <p:ext uri="{BB962C8B-B14F-4D97-AF65-F5344CB8AC3E}">
        <p14:creationId xmlns:p14="http://schemas.microsoft.com/office/powerpoint/2010/main" val="25905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3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19742" y="101600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262743" y="248522"/>
            <a:ext cx="4320480" cy="5027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67" dirty="0" smtClean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一、单击</a:t>
            </a:r>
            <a:r>
              <a:rPr lang="zh-CN" altLang="en-US" sz="2667" dirty="0">
                <a:ln w="6350">
                  <a:noFill/>
                </a:ln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1285198" y="661615"/>
            <a:ext cx="6103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Click here to edit the content you want to recommend that you use the</a:t>
            </a:r>
            <a:endParaRPr lang="zh-CN" altLang="en-US" sz="1600" dirty="0"/>
          </a:p>
        </p:txBody>
      </p:sp>
      <p:sp>
        <p:nvSpPr>
          <p:cNvPr id="5" name="Freeform 5"/>
          <p:cNvSpPr/>
          <p:nvPr/>
        </p:nvSpPr>
        <p:spPr>
          <a:xfrm>
            <a:off x="1412846" y="1748739"/>
            <a:ext cx="3751385" cy="141391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57557" y="0"/>
              </a:cxn>
              <a:cxn ang="0">
                <a:pos x="2857557" y="474962"/>
              </a:cxn>
              <a:cxn ang="0">
                <a:pos x="3207777" y="474962"/>
              </a:cxn>
              <a:cxn ang="0">
                <a:pos x="3207777" y="242692"/>
              </a:cxn>
              <a:cxn ang="0">
                <a:pos x="3752850" y="707232"/>
              </a:cxn>
              <a:cxn ang="0">
                <a:pos x="3207777" y="1171771"/>
              </a:cxn>
              <a:cxn ang="0">
                <a:pos x="3207777" y="939501"/>
              </a:cxn>
              <a:cxn ang="0">
                <a:pos x="2857557" y="939501"/>
              </a:cxn>
              <a:cxn ang="0">
                <a:pos x="2857557" y="1414463"/>
              </a:cxn>
              <a:cxn ang="0">
                <a:pos x="0" y="1414463"/>
              </a:cxn>
              <a:cxn ang="0">
                <a:pos x="0" y="0"/>
              </a:cxn>
            </a:cxnLst>
            <a:rect l="0" t="0" r="0" b="0"/>
            <a:pathLst>
              <a:path w="4372" h="1900">
                <a:moveTo>
                  <a:pt x="0" y="0"/>
                </a:moveTo>
                <a:lnTo>
                  <a:pt x="3329" y="0"/>
                </a:lnTo>
                <a:lnTo>
                  <a:pt x="3329" y="638"/>
                </a:lnTo>
                <a:lnTo>
                  <a:pt x="3737" y="638"/>
                </a:lnTo>
                <a:lnTo>
                  <a:pt x="3737" y="326"/>
                </a:lnTo>
                <a:lnTo>
                  <a:pt x="4372" y="950"/>
                </a:lnTo>
                <a:lnTo>
                  <a:pt x="3737" y="1574"/>
                </a:lnTo>
                <a:lnTo>
                  <a:pt x="3737" y="1262"/>
                </a:lnTo>
                <a:lnTo>
                  <a:pt x="3329" y="1262"/>
                </a:lnTo>
                <a:lnTo>
                  <a:pt x="3329" y="1900"/>
                </a:lnTo>
                <a:lnTo>
                  <a:pt x="0" y="1900"/>
                </a:lnTo>
                <a:lnTo>
                  <a:pt x="0" y="0"/>
                </a:lnTo>
                <a:close/>
              </a:path>
            </a:pathLst>
          </a:custGeom>
          <a:solidFill>
            <a:srgbClr val="4C4B50"/>
          </a:solidFill>
          <a:ln w="9525">
            <a:noFill/>
          </a:ln>
        </p:spPr>
        <p:txBody>
          <a:bodyPr/>
          <a:lstStyle/>
          <a:p>
            <a:endParaRPr lang="zh-CN" altLang="en-US" sz="1799" dirty="0">
              <a:ea typeface="微软雅黑" panose="020B0503020204020204" pitchFamily="34" charset="-122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408875" y="1748739"/>
            <a:ext cx="3903725" cy="141391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905250" y="0"/>
              </a:cxn>
              <a:cxn ang="0">
                <a:pos x="3905250" y="1414463"/>
              </a:cxn>
              <a:cxn ang="0">
                <a:pos x="0" y="1414463"/>
              </a:cxn>
              <a:cxn ang="0">
                <a:pos x="0" y="988635"/>
              </a:cxn>
              <a:cxn ang="0">
                <a:pos x="150202" y="988635"/>
              </a:cxn>
              <a:cxn ang="0">
                <a:pos x="150202" y="1293861"/>
              </a:cxn>
              <a:cxn ang="0">
                <a:pos x="838556" y="707232"/>
              </a:cxn>
              <a:cxn ang="0">
                <a:pos x="150202" y="120602"/>
              </a:cxn>
              <a:cxn ang="0">
                <a:pos x="150202" y="425828"/>
              </a:cxn>
              <a:cxn ang="0">
                <a:pos x="0" y="425828"/>
              </a:cxn>
              <a:cxn ang="0">
                <a:pos x="0" y="0"/>
              </a:cxn>
            </a:cxnLst>
            <a:rect l="0" t="0" r="0" b="0"/>
            <a:pathLst>
              <a:path w="4550" h="1900">
                <a:moveTo>
                  <a:pt x="0" y="0"/>
                </a:moveTo>
                <a:lnTo>
                  <a:pt x="4550" y="0"/>
                </a:lnTo>
                <a:lnTo>
                  <a:pt x="4550" y="1900"/>
                </a:lnTo>
                <a:lnTo>
                  <a:pt x="0" y="1900"/>
                </a:lnTo>
                <a:lnTo>
                  <a:pt x="0" y="1328"/>
                </a:lnTo>
                <a:lnTo>
                  <a:pt x="175" y="1328"/>
                </a:lnTo>
                <a:lnTo>
                  <a:pt x="175" y="1738"/>
                </a:lnTo>
                <a:lnTo>
                  <a:pt x="977" y="950"/>
                </a:lnTo>
                <a:lnTo>
                  <a:pt x="175" y="162"/>
                </a:lnTo>
                <a:lnTo>
                  <a:pt x="175" y="572"/>
                </a:lnTo>
                <a:lnTo>
                  <a:pt x="0" y="572"/>
                </a:lnTo>
                <a:lnTo>
                  <a:pt x="0" y="0"/>
                </a:lnTo>
                <a:close/>
              </a:path>
            </a:pathLst>
          </a:cu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1799" dirty="0">
              <a:ea typeface="微软雅黑" panose="020B0503020204020204" pitchFamily="34" charset="-122"/>
            </a:endParaRPr>
          </a:p>
        </p:txBody>
      </p:sp>
      <p:sp>
        <p:nvSpPr>
          <p:cNvPr id="7" name="Freeform 7"/>
          <p:cNvSpPr/>
          <p:nvPr/>
        </p:nvSpPr>
        <p:spPr bwMode="auto">
          <a:xfrm>
            <a:off x="1412846" y="3334032"/>
            <a:ext cx="3751385" cy="1413911"/>
          </a:xfrm>
          <a:custGeom>
            <a:avLst/>
            <a:gdLst>
              <a:gd name="T0" fmla="*/ 0 w 4372"/>
              <a:gd name="T1" fmla="*/ 0 h 1900"/>
              <a:gd name="T2" fmla="*/ 3329 w 4372"/>
              <a:gd name="T3" fmla="*/ 0 h 1900"/>
              <a:gd name="T4" fmla="*/ 3329 w 4372"/>
              <a:gd name="T5" fmla="*/ 638 h 1900"/>
              <a:gd name="T6" fmla="*/ 3737 w 4372"/>
              <a:gd name="T7" fmla="*/ 638 h 1900"/>
              <a:gd name="T8" fmla="*/ 3737 w 4372"/>
              <a:gd name="T9" fmla="*/ 326 h 1900"/>
              <a:gd name="T10" fmla="*/ 4372 w 4372"/>
              <a:gd name="T11" fmla="*/ 950 h 1900"/>
              <a:gd name="T12" fmla="*/ 3737 w 4372"/>
              <a:gd name="T13" fmla="*/ 1574 h 1900"/>
              <a:gd name="T14" fmla="*/ 3737 w 4372"/>
              <a:gd name="T15" fmla="*/ 1262 h 1900"/>
              <a:gd name="T16" fmla="*/ 3329 w 4372"/>
              <a:gd name="T17" fmla="*/ 1262 h 1900"/>
              <a:gd name="T18" fmla="*/ 3329 w 4372"/>
              <a:gd name="T19" fmla="*/ 1900 h 1900"/>
              <a:gd name="T20" fmla="*/ 0 w 4372"/>
              <a:gd name="T21" fmla="*/ 1900 h 1900"/>
              <a:gd name="T22" fmla="*/ 0 w 4372"/>
              <a:gd name="T23" fmla="*/ 0 h 1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72" h="1900">
                <a:moveTo>
                  <a:pt x="0" y="0"/>
                </a:moveTo>
                <a:lnTo>
                  <a:pt x="3329" y="0"/>
                </a:lnTo>
                <a:lnTo>
                  <a:pt x="3329" y="638"/>
                </a:lnTo>
                <a:lnTo>
                  <a:pt x="3737" y="638"/>
                </a:lnTo>
                <a:lnTo>
                  <a:pt x="3737" y="326"/>
                </a:lnTo>
                <a:lnTo>
                  <a:pt x="4372" y="950"/>
                </a:lnTo>
                <a:lnTo>
                  <a:pt x="3737" y="1574"/>
                </a:lnTo>
                <a:lnTo>
                  <a:pt x="3737" y="1262"/>
                </a:lnTo>
                <a:lnTo>
                  <a:pt x="3329" y="1262"/>
                </a:lnTo>
                <a:lnTo>
                  <a:pt x="3329" y="1900"/>
                </a:lnTo>
                <a:lnTo>
                  <a:pt x="0" y="1900"/>
                </a:lnTo>
                <a:lnTo>
                  <a:pt x="0" y="0"/>
                </a:lnTo>
                <a:close/>
              </a:path>
            </a:pathLst>
          </a:custGeom>
          <a:solidFill>
            <a:srgbClr val="4C4B50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pPr defTabSz="914034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99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408875" y="3334032"/>
            <a:ext cx="3903725" cy="141391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905250" y="0"/>
              </a:cxn>
              <a:cxn ang="0">
                <a:pos x="3905250" y="1414463"/>
              </a:cxn>
              <a:cxn ang="0">
                <a:pos x="0" y="1414463"/>
              </a:cxn>
              <a:cxn ang="0">
                <a:pos x="0" y="988635"/>
              </a:cxn>
              <a:cxn ang="0">
                <a:pos x="150202" y="988635"/>
              </a:cxn>
              <a:cxn ang="0">
                <a:pos x="150202" y="1293861"/>
              </a:cxn>
              <a:cxn ang="0">
                <a:pos x="838556" y="707232"/>
              </a:cxn>
              <a:cxn ang="0">
                <a:pos x="150202" y="120602"/>
              </a:cxn>
              <a:cxn ang="0">
                <a:pos x="150202" y="425828"/>
              </a:cxn>
              <a:cxn ang="0">
                <a:pos x="0" y="425828"/>
              </a:cxn>
              <a:cxn ang="0">
                <a:pos x="0" y="0"/>
              </a:cxn>
            </a:cxnLst>
            <a:rect l="0" t="0" r="0" b="0"/>
            <a:pathLst>
              <a:path w="4550" h="1900">
                <a:moveTo>
                  <a:pt x="0" y="0"/>
                </a:moveTo>
                <a:lnTo>
                  <a:pt x="4550" y="0"/>
                </a:lnTo>
                <a:lnTo>
                  <a:pt x="4550" y="1900"/>
                </a:lnTo>
                <a:lnTo>
                  <a:pt x="0" y="1900"/>
                </a:lnTo>
                <a:lnTo>
                  <a:pt x="0" y="1328"/>
                </a:lnTo>
                <a:lnTo>
                  <a:pt x="175" y="1328"/>
                </a:lnTo>
                <a:lnTo>
                  <a:pt x="175" y="1738"/>
                </a:lnTo>
                <a:lnTo>
                  <a:pt x="977" y="950"/>
                </a:lnTo>
                <a:lnTo>
                  <a:pt x="175" y="162"/>
                </a:lnTo>
                <a:lnTo>
                  <a:pt x="175" y="572"/>
                </a:lnTo>
                <a:lnTo>
                  <a:pt x="0" y="572"/>
                </a:lnTo>
                <a:lnTo>
                  <a:pt x="0" y="0"/>
                </a:lnTo>
                <a:close/>
              </a:path>
            </a:pathLst>
          </a:cu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1799" dirty="0">
              <a:ea typeface="微软雅黑" panose="020B0503020204020204" pitchFamily="34" charset="-122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12846" y="4933607"/>
            <a:ext cx="3751385" cy="141391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57557" y="0"/>
              </a:cxn>
              <a:cxn ang="0">
                <a:pos x="2857557" y="474962"/>
              </a:cxn>
              <a:cxn ang="0">
                <a:pos x="3207777" y="474962"/>
              </a:cxn>
              <a:cxn ang="0">
                <a:pos x="3207777" y="243437"/>
              </a:cxn>
              <a:cxn ang="0">
                <a:pos x="3752850" y="707232"/>
              </a:cxn>
              <a:cxn ang="0">
                <a:pos x="3207777" y="1171771"/>
              </a:cxn>
              <a:cxn ang="0">
                <a:pos x="3207777" y="939501"/>
              </a:cxn>
              <a:cxn ang="0">
                <a:pos x="2857557" y="939501"/>
              </a:cxn>
              <a:cxn ang="0">
                <a:pos x="2857557" y="1414463"/>
              </a:cxn>
              <a:cxn ang="0">
                <a:pos x="0" y="1414463"/>
              </a:cxn>
              <a:cxn ang="0">
                <a:pos x="0" y="0"/>
              </a:cxn>
            </a:cxnLst>
            <a:rect l="0" t="0" r="0" b="0"/>
            <a:pathLst>
              <a:path w="4372" h="1900">
                <a:moveTo>
                  <a:pt x="0" y="0"/>
                </a:moveTo>
                <a:lnTo>
                  <a:pt x="3329" y="0"/>
                </a:lnTo>
                <a:lnTo>
                  <a:pt x="3329" y="638"/>
                </a:lnTo>
                <a:lnTo>
                  <a:pt x="3737" y="638"/>
                </a:lnTo>
                <a:lnTo>
                  <a:pt x="3737" y="327"/>
                </a:lnTo>
                <a:lnTo>
                  <a:pt x="4372" y="950"/>
                </a:lnTo>
                <a:lnTo>
                  <a:pt x="3737" y="1574"/>
                </a:lnTo>
                <a:lnTo>
                  <a:pt x="3737" y="1262"/>
                </a:lnTo>
                <a:lnTo>
                  <a:pt x="3329" y="1262"/>
                </a:lnTo>
                <a:lnTo>
                  <a:pt x="3329" y="1900"/>
                </a:lnTo>
                <a:lnTo>
                  <a:pt x="0" y="1900"/>
                </a:lnTo>
                <a:lnTo>
                  <a:pt x="0" y="0"/>
                </a:lnTo>
                <a:close/>
              </a:path>
            </a:pathLst>
          </a:custGeom>
          <a:solidFill>
            <a:srgbClr val="4C4B50"/>
          </a:solidFill>
          <a:ln w="9525">
            <a:noFill/>
          </a:ln>
        </p:spPr>
        <p:txBody>
          <a:bodyPr/>
          <a:lstStyle/>
          <a:p>
            <a:endParaRPr lang="zh-CN" altLang="en-US" sz="1799" dirty="0">
              <a:ea typeface="微软雅黑" panose="020B0503020204020204" pitchFamily="34" charset="-122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408875" y="4933607"/>
            <a:ext cx="3903725" cy="141391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905250" y="0"/>
              </a:cxn>
              <a:cxn ang="0">
                <a:pos x="3905250" y="1414463"/>
              </a:cxn>
              <a:cxn ang="0">
                <a:pos x="0" y="1414463"/>
              </a:cxn>
              <a:cxn ang="0">
                <a:pos x="0" y="988635"/>
              </a:cxn>
              <a:cxn ang="0">
                <a:pos x="150202" y="988635"/>
              </a:cxn>
              <a:cxn ang="0">
                <a:pos x="150202" y="1293861"/>
              </a:cxn>
              <a:cxn ang="0">
                <a:pos x="838556" y="707232"/>
              </a:cxn>
              <a:cxn ang="0">
                <a:pos x="150202" y="121346"/>
              </a:cxn>
              <a:cxn ang="0">
                <a:pos x="150202" y="426572"/>
              </a:cxn>
              <a:cxn ang="0">
                <a:pos x="0" y="426572"/>
              </a:cxn>
              <a:cxn ang="0">
                <a:pos x="0" y="0"/>
              </a:cxn>
            </a:cxnLst>
            <a:rect l="0" t="0" r="0" b="0"/>
            <a:pathLst>
              <a:path w="4550" h="1900">
                <a:moveTo>
                  <a:pt x="0" y="0"/>
                </a:moveTo>
                <a:lnTo>
                  <a:pt x="4550" y="0"/>
                </a:lnTo>
                <a:lnTo>
                  <a:pt x="4550" y="1900"/>
                </a:lnTo>
                <a:lnTo>
                  <a:pt x="0" y="1900"/>
                </a:lnTo>
                <a:lnTo>
                  <a:pt x="0" y="1328"/>
                </a:lnTo>
                <a:lnTo>
                  <a:pt x="175" y="1328"/>
                </a:lnTo>
                <a:lnTo>
                  <a:pt x="175" y="1738"/>
                </a:lnTo>
                <a:lnTo>
                  <a:pt x="977" y="950"/>
                </a:lnTo>
                <a:lnTo>
                  <a:pt x="175" y="163"/>
                </a:lnTo>
                <a:lnTo>
                  <a:pt x="175" y="573"/>
                </a:lnTo>
                <a:lnTo>
                  <a:pt x="0" y="573"/>
                </a:lnTo>
                <a:lnTo>
                  <a:pt x="0" y="0"/>
                </a:lnTo>
                <a:close/>
              </a:path>
            </a:pathLst>
          </a:custGeom>
          <a:solidFill>
            <a:srgbClr val="74AC4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1799" dirty="0">
              <a:ea typeface="微软雅黑" panose="020B0503020204020204" pitchFamily="34" charset="-122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496679" y="2494572"/>
            <a:ext cx="934672" cy="3330862"/>
          </a:xfrm>
          <a:custGeom>
            <a:avLst/>
            <a:gdLst/>
            <a:ahLst/>
            <a:cxnLst>
              <a:cxn ang="0">
                <a:pos x="935038" y="1710749"/>
              </a:cxn>
              <a:cxn ang="0">
                <a:pos x="638228" y="1835816"/>
              </a:cxn>
              <a:cxn ang="0">
                <a:pos x="561023" y="2123174"/>
              </a:cxn>
              <a:cxn ang="0">
                <a:pos x="561023" y="2757447"/>
              </a:cxn>
              <a:cxn ang="0">
                <a:pos x="424627" y="3207095"/>
              </a:cxn>
              <a:cxn ang="0">
                <a:pos x="0" y="3332163"/>
              </a:cxn>
              <a:cxn ang="0">
                <a:pos x="0" y="3228684"/>
              </a:cxn>
              <a:cxn ang="0">
                <a:pos x="323403" y="3118506"/>
              </a:cxn>
              <a:cxn ang="0">
                <a:pos x="408329" y="2816258"/>
              </a:cxn>
              <a:cxn ang="0">
                <a:pos x="408329" y="2093396"/>
              </a:cxn>
              <a:cxn ang="0">
                <a:pos x="518131" y="1783705"/>
              </a:cxn>
              <a:cxn ang="0">
                <a:pos x="782344" y="1680971"/>
              </a:cxn>
              <a:cxn ang="0">
                <a:pos x="782344" y="1651192"/>
              </a:cxn>
              <a:cxn ang="0">
                <a:pos x="527567" y="1562603"/>
              </a:cxn>
              <a:cxn ang="0">
                <a:pos x="408329" y="1238767"/>
              </a:cxn>
              <a:cxn ang="0">
                <a:pos x="408329" y="515905"/>
              </a:cxn>
              <a:cxn ang="0">
                <a:pos x="323403" y="206213"/>
              </a:cxn>
              <a:cxn ang="0">
                <a:pos x="0" y="103479"/>
              </a:cxn>
              <a:cxn ang="0">
                <a:pos x="0" y="0"/>
              </a:cxn>
              <a:cxn ang="0">
                <a:pos x="424627" y="125068"/>
              </a:cxn>
              <a:cxn ang="0">
                <a:pos x="561023" y="575461"/>
              </a:cxn>
              <a:cxn ang="0">
                <a:pos x="561023" y="1208989"/>
              </a:cxn>
              <a:cxn ang="0">
                <a:pos x="645948" y="1504536"/>
              </a:cxn>
              <a:cxn ang="0">
                <a:pos x="935038" y="1622159"/>
              </a:cxn>
              <a:cxn ang="0">
                <a:pos x="935038" y="1710749"/>
              </a:cxn>
            </a:cxnLst>
            <a:rect l="0" t="0" r="0" b="0"/>
            <a:pathLst>
              <a:path w="1090" h="4476">
                <a:moveTo>
                  <a:pt x="1090" y="2298"/>
                </a:moveTo>
                <a:cubicBezTo>
                  <a:pt x="919" y="2311"/>
                  <a:pt x="803" y="2367"/>
                  <a:pt x="744" y="2466"/>
                </a:cubicBezTo>
                <a:cubicBezTo>
                  <a:pt x="684" y="2565"/>
                  <a:pt x="654" y="2694"/>
                  <a:pt x="654" y="2852"/>
                </a:cubicBezTo>
                <a:lnTo>
                  <a:pt x="654" y="3704"/>
                </a:lnTo>
                <a:cubicBezTo>
                  <a:pt x="654" y="3994"/>
                  <a:pt x="601" y="4195"/>
                  <a:pt x="495" y="4308"/>
                </a:cubicBezTo>
                <a:cubicBezTo>
                  <a:pt x="390" y="4420"/>
                  <a:pt x="225" y="4476"/>
                  <a:pt x="0" y="4476"/>
                </a:cubicBezTo>
                <a:lnTo>
                  <a:pt x="0" y="4337"/>
                </a:lnTo>
                <a:cubicBezTo>
                  <a:pt x="185" y="4337"/>
                  <a:pt x="311" y="4287"/>
                  <a:pt x="377" y="4189"/>
                </a:cubicBezTo>
                <a:cubicBezTo>
                  <a:pt x="443" y="4090"/>
                  <a:pt x="476" y="3955"/>
                  <a:pt x="476" y="3783"/>
                </a:cubicBezTo>
                <a:lnTo>
                  <a:pt x="476" y="2812"/>
                </a:lnTo>
                <a:cubicBezTo>
                  <a:pt x="476" y="2628"/>
                  <a:pt x="519" y="2489"/>
                  <a:pt x="604" y="2396"/>
                </a:cubicBezTo>
                <a:cubicBezTo>
                  <a:pt x="691" y="2304"/>
                  <a:pt x="793" y="2258"/>
                  <a:pt x="912" y="2258"/>
                </a:cubicBezTo>
                <a:lnTo>
                  <a:pt x="912" y="2218"/>
                </a:lnTo>
                <a:cubicBezTo>
                  <a:pt x="806" y="2218"/>
                  <a:pt x="707" y="2179"/>
                  <a:pt x="615" y="2099"/>
                </a:cubicBezTo>
                <a:cubicBezTo>
                  <a:pt x="522" y="2021"/>
                  <a:pt x="476" y="1875"/>
                  <a:pt x="476" y="1664"/>
                </a:cubicBezTo>
                <a:lnTo>
                  <a:pt x="476" y="693"/>
                </a:lnTo>
                <a:cubicBezTo>
                  <a:pt x="476" y="509"/>
                  <a:pt x="443" y="370"/>
                  <a:pt x="377" y="277"/>
                </a:cubicBezTo>
                <a:cubicBezTo>
                  <a:pt x="311" y="185"/>
                  <a:pt x="185" y="139"/>
                  <a:pt x="0" y="139"/>
                </a:cubicBezTo>
                <a:lnTo>
                  <a:pt x="0" y="0"/>
                </a:lnTo>
                <a:cubicBezTo>
                  <a:pt x="225" y="0"/>
                  <a:pt x="390" y="56"/>
                  <a:pt x="495" y="168"/>
                </a:cubicBezTo>
                <a:cubicBezTo>
                  <a:pt x="601" y="281"/>
                  <a:pt x="654" y="482"/>
                  <a:pt x="654" y="773"/>
                </a:cubicBezTo>
                <a:lnTo>
                  <a:pt x="654" y="1624"/>
                </a:lnTo>
                <a:cubicBezTo>
                  <a:pt x="654" y="1809"/>
                  <a:pt x="687" y="1941"/>
                  <a:pt x="753" y="2021"/>
                </a:cubicBezTo>
                <a:cubicBezTo>
                  <a:pt x="819" y="2099"/>
                  <a:pt x="931" y="2152"/>
                  <a:pt x="1090" y="2179"/>
                </a:cubicBezTo>
                <a:lnTo>
                  <a:pt x="1090" y="2298"/>
                </a:lnTo>
                <a:close/>
              </a:path>
            </a:pathLst>
          </a:custGeom>
          <a:solidFill>
            <a:srgbClr val="4C4B50"/>
          </a:solidFill>
          <a:ln w="9525">
            <a:noFill/>
          </a:ln>
        </p:spPr>
        <p:txBody>
          <a:bodyPr/>
          <a:lstStyle/>
          <a:p>
            <a:endParaRPr lang="zh-CN" altLang="en-US" sz="1799" dirty="0">
              <a:ea typeface="微软雅黑" panose="020B0503020204020204" pitchFamily="34" charset="-122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1773067" y="2094678"/>
            <a:ext cx="2159744" cy="7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99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标题一</a:t>
            </a:r>
            <a:endParaRPr lang="en-US" altLang="zh-CN" sz="1999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0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99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请输入您的文字</a:t>
            </a:r>
            <a:endParaRPr lang="en-US" altLang="zh-CN" sz="1999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1911127" y="3702188"/>
            <a:ext cx="2021685" cy="7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99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标题二</a:t>
            </a:r>
            <a:endParaRPr lang="en-US" altLang="zh-CN" sz="1999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0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99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请输入您的文字</a:t>
            </a:r>
            <a:endParaRPr lang="en-US" altLang="zh-CN" sz="1999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11127" y="5277960"/>
            <a:ext cx="2021685" cy="7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99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标题三</a:t>
            </a:r>
            <a:endParaRPr lang="en-US" altLang="zh-CN" sz="1999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0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99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请输入您的文字</a:t>
            </a:r>
            <a:endParaRPr lang="en-US" altLang="zh-CN" sz="1999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7705" y="1956620"/>
            <a:ext cx="3003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+mn-lt"/>
              </a:rPr>
              <a:t>您的内容打在这里，或者通过复制您的文本后，在此框中选择粘贴，并选择只保留文字。您的内容打在这里，或者通过复制您的文本。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27705" y="3532392"/>
            <a:ext cx="3003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+mn-lt"/>
              </a:rPr>
              <a:t>您的内容打在这里，或者通过复制您的文本后，在此框中选择粘贴，并选择只保留文字。您的内容打在这里，或者通过复制您的文本。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27705" y="5124033"/>
            <a:ext cx="3003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+mn-lt"/>
              </a:rPr>
              <a:t>您的内容打在这里，或者通过复制您的文本后，在此框中选择粘贴，并选择只保留文字。您的内容打在这里，或者通过复制您的文本。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97973" y="3719644"/>
            <a:ext cx="1891561" cy="13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99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这里可以添加主要内容这里可以添加主要内容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97973" y="3272144"/>
            <a:ext cx="1759851" cy="4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199" dirty="0">
                <a:solidFill>
                  <a:srgbClr val="74AC40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  <a:endParaRPr lang="en-US" altLang="zh-CN" sz="2199" dirty="0">
              <a:solidFill>
                <a:srgbClr val="74AC40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86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1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6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60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1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600"/>
                            </p:stCondLst>
                            <p:childTnLst>
                              <p:par>
                                <p:cTn id="8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100"/>
                            </p:stCondLst>
                            <p:childTnLst>
                              <p:par>
                                <p:cTn id="8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3388</Words>
  <PresentationFormat>宽屏</PresentationFormat>
  <Paragraphs>283</Paragraphs>
  <Slides>30</Slides>
  <Notes>30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9" baseType="lpstr">
      <vt:lpstr>方正粗谭黑简体</vt:lpstr>
      <vt:lpstr>Calibri Light</vt:lpstr>
      <vt:lpstr>宋体</vt:lpstr>
      <vt:lpstr>Roboto condensed</vt:lpstr>
      <vt:lpstr>Arial</vt:lpstr>
      <vt:lpstr>华文细黑</vt:lpstr>
      <vt:lpstr>张海山锐谐体2.0-授权联系：Samtype@QQ.com</vt:lpstr>
      <vt:lpstr>方正姚体</vt:lpstr>
      <vt:lpstr>腾祥澜黑简</vt:lpstr>
      <vt:lpstr>Lao UI</vt:lpstr>
      <vt:lpstr>Calibri</vt:lpstr>
      <vt:lpstr>冬青黑体简体中文 W3</vt:lpstr>
      <vt:lpstr>Open Sans Light</vt:lpstr>
      <vt:lpstr>微软雅黑 Light</vt:lpstr>
      <vt:lpstr>微软雅黑</vt:lpstr>
      <vt:lpstr>Lato Light</vt:lpstr>
      <vt:lpstr>等线</vt:lpstr>
      <vt:lpstr>Agency FB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2017-04-19T14:42:47Z</dcterms:created>
  <dcterms:modified xsi:type="dcterms:W3CDTF">2017-09-03T00:39:33Z</dcterms:modified>
</cp:coreProperties>
</file>