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8" r:id="rId1"/>
  </p:sldMasterIdLst>
  <p:handoutMasterIdLst>
    <p:handoutMasterId r:id="rId27"/>
  </p:handoutMasterIdLst>
  <p:sldIdLst>
    <p:sldId id="363" r:id="rId2"/>
    <p:sldId id="399" r:id="rId3"/>
    <p:sldId id="395" r:id="rId4"/>
    <p:sldId id="396" r:id="rId5"/>
    <p:sldId id="359" r:id="rId6"/>
    <p:sldId id="377" r:id="rId7"/>
    <p:sldId id="311" r:id="rId8"/>
    <p:sldId id="373" r:id="rId9"/>
    <p:sldId id="385" r:id="rId10"/>
    <p:sldId id="344" r:id="rId11"/>
    <p:sldId id="367" r:id="rId12"/>
    <p:sldId id="369" r:id="rId13"/>
    <p:sldId id="381" r:id="rId14"/>
    <p:sldId id="392" r:id="rId15"/>
    <p:sldId id="388" r:id="rId16"/>
    <p:sldId id="389" r:id="rId17"/>
    <p:sldId id="391" r:id="rId18"/>
    <p:sldId id="393" r:id="rId19"/>
    <p:sldId id="398" r:id="rId20"/>
    <p:sldId id="315" r:id="rId21"/>
    <p:sldId id="354" r:id="rId22"/>
    <p:sldId id="383" r:id="rId23"/>
    <p:sldId id="379" r:id="rId24"/>
    <p:sldId id="322" r:id="rId25"/>
    <p:sldId id="323" r:id="rId26"/>
  </p:sldIdLst>
  <p:sldSz cx="9144000" cy="5143500" type="screen16x9"/>
  <p:notesSz cx="6858000" cy="9144000"/>
  <p:defaultTextStyle>
    <a:defPPr>
      <a:defRPr lang="en-US"/>
    </a:defPPr>
    <a:lvl1pPr algn="l" rtl="0" eaLnBrk="0" fontAlgn="base" hangingPunct="0">
      <a:spcBef>
        <a:spcPct val="0"/>
      </a:spcBef>
      <a:spcAft>
        <a:spcPct val="0"/>
      </a:spcAft>
      <a:defRPr sz="3000" kern="1200">
        <a:solidFill>
          <a:schemeClr val="tx1"/>
        </a:solidFill>
        <a:latin typeface="Arial" charset="0"/>
        <a:ea typeface="+mn-ea"/>
        <a:cs typeface="+mn-cs"/>
      </a:defRPr>
    </a:lvl1pPr>
    <a:lvl2pPr marL="457200" algn="l" rtl="0" eaLnBrk="0" fontAlgn="base" hangingPunct="0">
      <a:spcBef>
        <a:spcPct val="0"/>
      </a:spcBef>
      <a:spcAft>
        <a:spcPct val="0"/>
      </a:spcAft>
      <a:defRPr sz="3000" kern="1200">
        <a:solidFill>
          <a:schemeClr val="tx1"/>
        </a:solidFill>
        <a:latin typeface="Arial" charset="0"/>
        <a:ea typeface="+mn-ea"/>
        <a:cs typeface="+mn-cs"/>
      </a:defRPr>
    </a:lvl2pPr>
    <a:lvl3pPr marL="914400" algn="l" rtl="0" eaLnBrk="0" fontAlgn="base" hangingPunct="0">
      <a:spcBef>
        <a:spcPct val="0"/>
      </a:spcBef>
      <a:spcAft>
        <a:spcPct val="0"/>
      </a:spcAft>
      <a:defRPr sz="3000" kern="1200">
        <a:solidFill>
          <a:schemeClr val="tx1"/>
        </a:solidFill>
        <a:latin typeface="Arial" charset="0"/>
        <a:ea typeface="+mn-ea"/>
        <a:cs typeface="+mn-cs"/>
      </a:defRPr>
    </a:lvl3pPr>
    <a:lvl4pPr marL="1371600" algn="l" rtl="0" eaLnBrk="0" fontAlgn="base" hangingPunct="0">
      <a:spcBef>
        <a:spcPct val="0"/>
      </a:spcBef>
      <a:spcAft>
        <a:spcPct val="0"/>
      </a:spcAft>
      <a:defRPr sz="3000" kern="1200">
        <a:solidFill>
          <a:schemeClr val="tx1"/>
        </a:solidFill>
        <a:latin typeface="Arial" charset="0"/>
        <a:ea typeface="+mn-ea"/>
        <a:cs typeface="+mn-cs"/>
      </a:defRPr>
    </a:lvl4pPr>
    <a:lvl5pPr marL="1828800" algn="l" rtl="0" eaLnBrk="0" fontAlgn="base" hangingPunct="0">
      <a:spcBef>
        <a:spcPct val="0"/>
      </a:spcBef>
      <a:spcAft>
        <a:spcPct val="0"/>
      </a:spcAft>
      <a:defRPr sz="3000" kern="1200">
        <a:solidFill>
          <a:schemeClr val="tx1"/>
        </a:solidFill>
        <a:latin typeface="Arial" charset="0"/>
        <a:ea typeface="+mn-ea"/>
        <a:cs typeface="+mn-cs"/>
      </a:defRPr>
    </a:lvl5pPr>
    <a:lvl6pPr marL="2286000" algn="l" defTabSz="914400" rtl="0" eaLnBrk="1" latinLnBrk="0" hangingPunct="1">
      <a:defRPr sz="3000" kern="1200">
        <a:solidFill>
          <a:schemeClr val="tx1"/>
        </a:solidFill>
        <a:latin typeface="Arial" charset="0"/>
        <a:ea typeface="+mn-ea"/>
        <a:cs typeface="+mn-cs"/>
      </a:defRPr>
    </a:lvl6pPr>
    <a:lvl7pPr marL="2743200" algn="l" defTabSz="914400" rtl="0" eaLnBrk="1" latinLnBrk="0" hangingPunct="1">
      <a:defRPr sz="3000" kern="1200">
        <a:solidFill>
          <a:schemeClr val="tx1"/>
        </a:solidFill>
        <a:latin typeface="Arial" charset="0"/>
        <a:ea typeface="+mn-ea"/>
        <a:cs typeface="+mn-cs"/>
      </a:defRPr>
    </a:lvl7pPr>
    <a:lvl8pPr marL="3200400" algn="l" defTabSz="914400" rtl="0" eaLnBrk="1" latinLnBrk="0" hangingPunct="1">
      <a:defRPr sz="3000" kern="1200">
        <a:solidFill>
          <a:schemeClr val="tx1"/>
        </a:solidFill>
        <a:latin typeface="Arial" charset="0"/>
        <a:ea typeface="+mn-ea"/>
        <a:cs typeface="+mn-cs"/>
      </a:defRPr>
    </a:lvl8pPr>
    <a:lvl9pPr marL="3657600" algn="l" defTabSz="914400" rtl="0" eaLnBrk="1" latinLnBrk="0" hangingPunct="1">
      <a:defRPr sz="3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6600"/>
    <a:srgbClr val="990099"/>
    <a:srgbClr val="6600CC"/>
    <a:srgbClr val="CC3300"/>
    <a:srgbClr val="996633"/>
    <a:srgbClr val="D6009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44" autoAdjust="0"/>
    <p:restoredTop sz="94664" autoAdjust="0"/>
  </p:normalViewPr>
  <p:slideViewPr>
    <p:cSldViewPr>
      <p:cViewPr varScale="1">
        <p:scale>
          <a:sx n="87" d="100"/>
          <a:sy n="87" d="100"/>
        </p:scale>
        <p:origin x="557" y="-11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710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710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710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266E9CD4-AD9A-4BC0-BA63-2B88F1293F0D}" type="slidenum">
              <a:rPr lang="en-US"/>
              <a:pPr>
                <a:defRPr/>
              </a:pPr>
              <a:t>‹#›</a:t>
            </a:fld>
            <a:endParaRPr lang="en-US"/>
          </a:p>
        </p:txBody>
      </p:sp>
    </p:spTree>
    <p:extLst>
      <p:ext uri="{BB962C8B-B14F-4D97-AF65-F5344CB8AC3E}">
        <p14:creationId xmlns:p14="http://schemas.microsoft.com/office/powerpoint/2010/main" val="17825827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3D3E84-FC65-4ED2-BEBB-0970276A63D4}" type="slidenum">
              <a:rPr lang="en-US"/>
              <a:pPr>
                <a:defRPr/>
              </a:pPr>
              <a:t>‹#›</a:t>
            </a:fld>
            <a:endParaRPr lang="en-US"/>
          </a:p>
        </p:txBody>
      </p:sp>
    </p:spTree>
    <p:extLst>
      <p:ext uri="{BB962C8B-B14F-4D97-AF65-F5344CB8AC3E}">
        <p14:creationId xmlns:p14="http://schemas.microsoft.com/office/powerpoint/2010/main" val="1033374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2EF7C7-C3DF-410F-9F0A-8D274F2C58C4}" type="slidenum">
              <a:rPr lang="en-US"/>
              <a:pPr>
                <a:defRPr/>
              </a:pPr>
              <a:t>‹#›</a:t>
            </a:fld>
            <a:endParaRPr lang="en-US"/>
          </a:p>
        </p:txBody>
      </p:sp>
    </p:spTree>
    <p:extLst>
      <p:ext uri="{BB962C8B-B14F-4D97-AF65-F5344CB8AC3E}">
        <p14:creationId xmlns:p14="http://schemas.microsoft.com/office/powerpoint/2010/main" val="3715043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0E1EF8-CDAC-4619-8414-9F2B8FA4FBEF}" type="slidenum">
              <a:rPr lang="en-US"/>
              <a:pPr>
                <a:defRPr/>
              </a:pPr>
              <a:t>‹#›</a:t>
            </a:fld>
            <a:endParaRPr lang="en-US"/>
          </a:p>
        </p:txBody>
      </p:sp>
    </p:spTree>
    <p:extLst>
      <p:ext uri="{BB962C8B-B14F-4D97-AF65-F5344CB8AC3E}">
        <p14:creationId xmlns:p14="http://schemas.microsoft.com/office/powerpoint/2010/main" val="3719597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43000" y="228600"/>
            <a:ext cx="77724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919A662-0FA9-4878-9A06-29AE8BC5B50F}" type="slidenum">
              <a:rPr lang="en-US"/>
              <a:pPr>
                <a:defRPr/>
              </a:pPr>
              <a:t>‹#›</a:t>
            </a:fld>
            <a:endParaRPr lang="en-US"/>
          </a:p>
        </p:txBody>
      </p:sp>
    </p:spTree>
    <p:extLst>
      <p:ext uri="{BB962C8B-B14F-4D97-AF65-F5344CB8AC3E}">
        <p14:creationId xmlns:p14="http://schemas.microsoft.com/office/powerpoint/2010/main" val="238975266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E59D48-73E8-40F9-975D-A2EB8D03F882}" type="slidenum">
              <a:rPr lang="en-US"/>
              <a:pPr>
                <a:defRPr/>
              </a:pPr>
              <a:t>‹#›</a:t>
            </a:fld>
            <a:endParaRPr lang="en-US"/>
          </a:p>
        </p:txBody>
      </p:sp>
    </p:spTree>
    <p:extLst>
      <p:ext uri="{BB962C8B-B14F-4D97-AF65-F5344CB8AC3E}">
        <p14:creationId xmlns:p14="http://schemas.microsoft.com/office/powerpoint/2010/main" val="2489482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2965B3-7B35-440D-B4C6-123012C65D33}" type="slidenum">
              <a:rPr lang="en-US"/>
              <a:pPr>
                <a:defRPr/>
              </a:pPr>
              <a:t>‹#›</a:t>
            </a:fld>
            <a:endParaRPr lang="en-US"/>
          </a:p>
        </p:txBody>
      </p:sp>
    </p:spTree>
    <p:extLst>
      <p:ext uri="{BB962C8B-B14F-4D97-AF65-F5344CB8AC3E}">
        <p14:creationId xmlns:p14="http://schemas.microsoft.com/office/powerpoint/2010/main" val="2500413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1332F1-76D9-45B2-8A05-048E76FBA214}" type="slidenum">
              <a:rPr lang="en-US"/>
              <a:pPr>
                <a:defRPr/>
              </a:pPr>
              <a:t>‹#›</a:t>
            </a:fld>
            <a:endParaRPr lang="en-US"/>
          </a:p>
        </p:txBody>
      </p:sp>
    </p:spTree>
    <p:extLst>
      <p:ext uri="{BB962C8B-B14F-4D97-AF65-F5344CB8AC3E}">
        <p14:creationId xmlns:p14="http://schemas.microsoft.com/office/powerpoint/2010/main" val="674536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FF037F4-F36F-4686-B3E0-4C77CF9901C5}" type="slidenum">
              <a:rPr lang="en-US"/>
              <a:pPr>
                <a:defRPr/>
              </a:pPr>
              <a:t>‹#›</a:t>
            </a:fld>
            <a:endParaRPr lang="en-US"/>
          </a:p>
        </p:txBody>
      </p:sp>
    </p:spTree>
    <p:extLst>
      <p:ext uri="{BB962C8B-B14F-4D97-AF65-F5344CB8AC3E}">
        <p14:creationId xmlns:p14="http://schemas.microsoft.com/office/powerpoint/2010/main" val="1839705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94CE224-080B-4864-A79C-D2F6E83980EE}" type="slidenum">
              <a:rPr lang="en-US"/>
              <a:pPr>
                <a:defRPr/>
              </a:pPr>
              <a:t>‹#›</a:t>
            </a:fld>
            <a:endParaRPr lang="en-US"/>
          </a:p>
        </p:txBody>
      </p:sp>
    </p:spTree>
    <p:extLst>
      <p:ext uri="{BB962C8B-B14F-4D97-AF65-F5344CB8AC3E}">
        <p14:creationId xmlns:p14="http://schemas.microsoft.com/office/powerpoint/2010/main" val="3947769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8339F09-9A06-41F9-91B1-FC284D6E2277}" type="slidenum">
              <a:rPr lang="en-US"/>
              <a:pPr>
                <a:defRPr/>
              </a:pPr>
              <a:t>‹#›</a:t>
            </a:fld>
            <a:endParaRPr lang="en-US"/>
          </a:p>
        </p:txBody>
      </p:sp>
    </p:spTree>
    <p:extLst>
      <p:ext uri="{BB962C8B-B14F-4D97-AF65-F5344CB8AC3E}">
        <p14:creationId xmlns:p14="http://schemas.microsoft.com/office/powerpoint/2010/main" val="142521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23DCD7-8563-4C0B-956B-CC1587721076}" type="slidenum">
              <a:rPr lang="en-US"/>
              <a:pPr>
                <a:defRPr/>
              </a:pPr>
              <a:t>‹#›</a:t>
            </a:fld>
            <a:endParaRPr lang="en-US"/>
          </a:p>
        </p:txBody>
      </p:sp>
    </p:spTree>
    <p:extLst>
      <p:ext uri="{BB962C8B-B14F-4D97-AF65-F5344CB8AC3E}">
        <p14:creationId xmlns:p14="http://schemas.microsoft.com/office/powerpoint/2010/main" val="1343407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DEED16-B685-475C-86CF-37BC365B4954}" type="slidenum">
              <a:rPr lang="en-US"/>
              <a:pPr>
                <a:defRPr/>
              </a:pPr>
              <a:t>‹#›</a:t>
            </a:fld>
            <a:endParaRPr lang="en-US"/>
          </a:p>
        </p:txBody>
      </p:sp>
    </p:spTree>
    <p:extLst>
      <p:ext uri="{BB962C8B-B14F-4D97-AF65-F5344CB8AC3E}">
        <p14:creationId xmlns:p14="http://schemas.microsoft.com/office/powerpoint/2010/main" val="3253645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B7771EA-F28D-42B9-AA83-AC93D74EDC4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http://1.bp.blogspot.com/-bMMJ_2aBakk/UAGH9yMaAyI/AAAAAAAAb1Y/uWKTYd_4bR8/s1600/0087.gif" TargetMode="External"/><Relationship Id="rId7" Type="http://schemas.openxmlformats.org/officeDocument/2006/relationships/image" Target="../media/image16.jpeg"/><Relationship Id="rId2"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7"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http://1.bp.blogspot.com/-bMMJ_2aBakk/UAGH9yMaAyI/AAAAAAAAb1Y/uWKTYd_4bR8/s1600/0087.gif" TargetMode="External"/><Relationship Id="rId4" Type="http://schemas.openxmlformats.org/officeDocument/2006/relationships/image" Target="../media/image18.gif"/></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8.jpeg"/><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descr="a7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342900"/>
            <a:ext cx="433388"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DONG -BU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28600"/>
            <a:ext cx="800100" cy="35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D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05601" y="0"/>
            <a:ext cx="809625" cy="60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7" descr="CD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114801" y="2857500"/>
            <a:ext cx="13049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1" descr="VDONG"/>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152775"/>
            <a:ext cx="22860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2" descr="Picture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883444">
            <a:off x="2590800" y="457200"/>
            <a:ext cx="16764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3" descr="Picture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168328">
            <a:off x="4114800" y="342901"/>
            <a:ext cx="1828800" cy="101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19200" y="1276350"/>
            <a:ext cx="6922294" cy="1446550"/>
          </a:xfrm>
          <a:prstGeom prst="rect">
            <a:avLst/>
          </a:prstGeom>
          <a:noFill/>
        </p:spPr>
        <p:txBody>
          <a:bodyPr wrap="square" rtlCol="0">
            <a:spAutoFit/>
          </a:bodyPr>
          <a:lstStyle/>
          <a:p>
            <a:pPr algn="ctr"/>
            <a:r>
              <a:rPr lang="en-US" sz="3600" b="1" i="1" smtClean="0">
                <a:solidFill>
                  <a:srgbClr val="FF0000"/>
                </a:solidFill>
                <a:latin typeface="Times New Roman" pitchFamily="18" charset="0"/>
                <a:cs typeface="Times New Roman" pitchFamily="18" charset="0"/>
              </a:rPr>
              <a:t>Tiết 38: </a:t>
            </a:r>
            <a:r>
              <a:rPr lang="en-US" sz="4400" b="1" i="1" smtClean="0">
                <a:solidFill>
                  <a:srgbClr val="FF0000"/>
                </a:solidFill>
                <a:latin typeface="Times New Roman" pitchFamily="18" charset="0"/>
                <a:cs typeface="Times New Roman" pitchFamily="18" charset="0"/>
              </a:rPr>
              <a:t>MIÊU TẢ NỘI TÂM TRONG VĂN BẢN TỰ SỰ</a:t>
            </a:r>
            <a:endParaRPr lang="en-US" sz="4400" b="1" i="1">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105549"/>
            <a:ext cx="1847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10243" name="Picture 1" descr="http://1.bp.blogspot.com/-bMMJ_2aBakk/UAGH9yMaAyI/AAAAAAAAb1Y/uWKTYd_4bR8/s1600/0087.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225" y="1657350"/>
            <a:ext cx="24606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1412hinh-nen-thao-nguyen-xanh-bao-la-cung-bau-troi-thum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 y="3200400"/>
            <a:ext cx="24669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descr="0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8788" y="3314700"/>
            <a:ext cx="23352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3"/>
          <p:cNvSpPr>
            <a:spLocks noGrp="1" noChangeArrowheads="1"/>
          </p:cNvSpPr>
          <p:nvPr>
            <p:ph idx="1"/>
          </p:nvPr>
        </p:nvSpPr>
        <p:spPr>
          <a:xfrm>
            <a:off x="2438400" y="-30956"/>
            <a:ext cx="4419600" cy="5174456"/>
          </a:xfrm>
          <a:solidFill>
            <a:srgbClr val="E7F6FF"/>
          </a:solidFill>
          <a:ln>
            <a:solidFill>
              <a:schemeClr val="tx1"/>
            </a:solidFill>
            <a:miter lim="800000"/>
            <a:headEnd/>
            <a:tailEnd/>
          </a:ln>
        </p:spPr>
        <p:txBody>
          <a:bodyPr/>
          <a:lstStyle/>
          <a:p>
            <a:pPr algn="ctr"/>
            <a:r>
              <a:rPr lang="en-US" sz="1800" dirty="0" err="1" smtClean="0">
                <a:solidFill>
                  <a:srgbClr val="FF0000"/>
                </a:solidFill>
                <a:latin typeface="Times New Roman" pitchFamily="18" charset="0"/>
              </a:rPr>
              <a:t>Xót</a:t>
            </a:r>
            <a:r>
              <a:rPr lang="en-US" sz="1800" dirty="0" smtClean="0">
                <a:solidFill>
                  <a:srgbClr val="FF0000"/>
                </a:solidFill>
                <a:latin typeface="Times New Roman" pitchFamily="18" charset="0"/>
              </a:rPr>
              <a:t> </a:t>
            </a:r>
            <a:r>
              <a:rPr lang="en-US" sz="1800" dirty="0" err="1" smtClean="0">
                <a:solidFill>
                  <a:srgbClr val="FF0000"/>
                </a:solidFill>
                <a:latin typeface="Times New Roman" pitchFamily="18" charset="0"/>
              </a:rPr>
              <a:t>người</a:t>
            </a:r>
            <a:r>
              <a:rPr lang="en-US" sz="1800" dirty="0" smtClean="0">
                <a:solidFill>
                  <a:srgbClr val="FF0000"/>
                </a:solidFill>
                <a:latin typeface="Times New Roman" pitchFamily="18" charset="0"/>
              </a:rPr>
              <a:t> </a:t>
            </a:r>
            <a:r>
              <a:rPr lang="en-US" sz="1800" dirty="0" err="1" smtClean="0">
                <a:solidFill>
                  <a:srgbClr val="FF0000"/>
                </a:solidFill>
                <a:latin typeface="Times New Roman" pitchFamily="18" charset="0"/>
              </a:rPr>
              <a:t>tựa</a:t>
            </a:r>
            <a:r>
              <a:rPr lang="en-US" sz="1800" dirty="0" smtClean="0">
                <a:solidFill>
                  <a:srgbClr val="FF0000"/>
                </a:solidFill>
                <a:latin typeface="Times New Roman" pitchFamily="18" charset="0"/>
              </a:rPr>
              <a:t> </a:t>
            </a:r>
            <a:r>
              <a:rPr lang="en-US" sz="1800" dirty="0" err="1" smtClean="0">
                <a:solidFill>
                  <a:srgbClr val="FF0000"/>
                </a:solidFill>
                <a:latin typeface="Times New Roman" pitchFamily="18" charset="0"/>
              </a:rPr>
              <a:t>cửa</a:t>
            </a:r>
            <a:r>
              <a:rPr lang="en-US" sz="1800" dirty="0" smtClean="0">
                <a:solidFill>
                  <a:srgbClr val="FF0000"/>
                </a:solidFill>
                <a:latin typeface="Times New Roman" pitchFamily="18" charset="0"/>
              </a:rPr>
              <a:t> </a:t>
            </a:r>
            <a:r>
              <a:rPr lang="en-US" sz="1800" dirty="0" err="1" smtClean="0">
                <a:solidFill>
                  <a:srgbClr val="FF0000"/>
                </a:solidFill>
                <a:latin typeface="Times New Roman" pitchFamily="18" charset="0"/>
              </a:rPr>
              <a:t>hôm</a:t>
            </a:r>
            <a:r>
              <a:rPr lang="en-US" sz="1800" dirty="0" smtClean="0">
                <a:solidFill>
                  <a:srgbClr val="FF0000"/>
                </a:solidFill>
                <a:latin typeface="Times New Roman" pitchFamily="18" charset="0"/>
              </a:rPr>
              <a:t> </a:t>
            </a:r>
            <a:r>
              <a:rPr lang="en-US" sz="1800" dirty="0" err="1" smtClean="0">
                <a:solidFill>
                  <a:srgbClr val="FF0000"/>
                </a:solidFill>
                <a:latin typeface="Times New Roman" pitchFamily="18" charset="0"/>
              </a:rPr>
              <a:t>mai</a:t>
            </a:r>
            <a:endParaRPr lang="en-US" sz="1800" dirty="0" smtClean="0">
              <a:solidFill>
                <a:srgbClr val="FF0000"/>
              </a:solidFill>
              <a:latin typeface="Times New Roman" pitchFamily="18" charset="0"/>
            </a:endParaRPr>
          </a:p>
          <a:p>
            <a:pPr algn="ctr"/>
            <a:r>
              <a:rPr lang="en-US" sz="1800" dirty="0" smtClean="0">
                <a:solidFill>
                  <a:srgbClr val="FF0000"/>
                </a:solidFill>
                <a:latin typeface="Times New Roman" pitchFamily="18" charset="0"/>
              </a:rPr>
              <a:t>  </a:t>
            </a:r>
            <a:r>
              <a:rPr lang="en-US" sz="1800" dirty="0" err="1" smtClean="0">
                <a:solidFill>
                  <a:srgbClr val="FF0000"/>
                </a:solidFill>
                <a:latin typeface="Times New Roman" pitchFamily="18" charset="0"/>
              </a:rPr>
              <a:t>Quạt</a:t>
            </a:r>
            <a:r>
              <a:rPr lang="en-US" sz="1800" dirty="0" smtClean="0">
                <a:solidFill>
                  <a:srgbClr val="FF0000"/>
                </a:solidFill>
                <a:latin typeface="Times New Roman" pitchFamily="18" charset="0"/>
              </a:rPr>
              <a:t> </a:t>
            </a:r>
            <a:r>
              <a:rPr lang="en-US" sz="1800" dirty="0" err="1" smtClean="0">
                <a:solidFill>
                  <a:srgbClr val="FF0000"/>
                </a:solidFill>
                <a:latin typeface="Times New Roman" pitchFamily="18" charset="0"/>
              </a:rPr>
              <a:t>nồng</a:t>
            </a:r>
            <a:r>
              <a:rPr lang="en-US" sz="1800" dirty="0" smtClean="0">
                <a:solidFill>
                  <a:srgbClr val="FF0000"/>
                </a:solidFill>
                <a:latin typeface="Times New Roman" pitchFamily="18" charset="0"/>
              </a:rPr>
              <a:t> </a:t>
            </a:r>
            <a:r>
              <a:rPr lang="en-US" sz="1800" dirty="0" err="1" smtClean="0">
                <a:solidFill>
                  <a:srgbClr val="FF0000"/>
                </a:solidFill>
                <a:latin typeface="Times New Roman" pitchFamily="18" charset="0"/>
              </a:rPr>
              <a:t>ấp</a:t>
            </a:r>
            <a:r>
              <a:rPr lang="en-US" sz="1800" dirty="0" smtClean="0">
                <a:solidFill>
                  <a:srgbClr val="FF0000"/>
                </a:solidFill>
                <a:latin typeface="Times New Roman" pitchFamily="18" charset="0"/>
              </a:rPr>
              <a:t> </a:t>
            </a:r>
            <a:r>
              <a:rPr lang="en-US" sz="1800" dirty="0" err="1" smtClean="0">
                <a:solidFill>
                  <a:srgbClr val="FF0000"/>
                </a:solidFill>
                <a:latin typeface="Times New Roman" pitchFamily="18" charset="0"/>
              </a:rPr>
              <a:t>lạnh</a:t>
            </a:r>
            <a:r>
              <a:rPr lang="en-US" sz="1800" dirty="0" smtClean="0">
                <a:solidFill>
                  <a:srgbClr val="FF0000"/>
                </a:solidFill>
                <a:latin typeface="Times New Roman" pitchFamily="18" charset="0"/>
              </a:rPr>
              <a:t> </a:t>
            </a:r>
            <a:r>
              <a:rPr lang="en-US" sz="1800" dirty="0" err="1" smtClean="0">
                <a:solidFill>
                  <a:srgbClr val="FF0000"/>
                </a:solidFill>
                <a:latin typeface="Times New Roman" pitchFamily="18" charset="0"/>
              </a:rPr>
              <a:t>những</a:t>
            </a:r>
            <a:r>
              <a:rPr lang="en-US" sz="1800" dirty="0" smtClean="0">
                <a:solidFill>
                  <a:srgbClr val="FF0000"/>
                </a:solidFill>
                <a:latin typeface="Times New Roman" pitchFamily="18" charset="0"/>
              </a:rPr>
              <a:t> </a:t>
            </a:r>
            <a:r>
              <a:rPr lang="en-US" sz="1800" dirty="0" err="1" smtClean="0">
                <a:solidFill>
                  <a:srgbClr val="FF0000"/>
                </a:solidFill>
                <a:latin typeface="Times New Roman" pitchFamily="18" charset="0"/>
              </a:rPr>
              <a:t>ai</a:t>
            </a:r>
            <a:r>
              <a:rPr lang="en-US" sz="1800" dirty="0" smtClean="0">
                <a:solidFill>
                  <a:srgbClr val="FF0000"/>
                </a:solidFill>
                <a:latin typeface="Times New Roman" pitchFamily="18" charset="0"/>
              </a:rPr>
              <a:t> </a:t>
            </a:r>
            <a:r>
              <a:rPr lang="en-US" sz="1800" dirty="0" err="1" smtClean="0">
                <a:solidFill>
                  <a:srgbClr val="FF0000"/>
                </a:solidFill>
                <a:latin typeface="Times New Roman" pitchFamily="18" charset="0"/>
              </a:rPr>
              <a:t>đó</a:t>
            </a:r>
            <a:r>
              <a:rPr lang="en-US" sz="1800" dirty="0" smtClean="0">
                <a:solidFill>
                  <a:srgbClr val="FF0000"/>
                </a:solidFill>
                <a:latin typeface="Times New Roman" pitchFamily="18" charset="0"/>
              </a:rPr>
              <a:t> </a:t>
            </a:r>
            <a:r>
              <a:rPr lang="en-US" sz="1800" dirty="0" err="1" smtClean="0">
                <a:solidFill>
                  <a:srgbClr val="FF0000"/>
                </a:solidFill>
                <a:latin typeface="Times New Roman" pitchFamily="18" charset="0"/>
              </a:rPr>
              <a:t>giờ</a:t>
            </a:r>
            <a:endParaRPr lang="en-US" sz="1800" dirty="0" smtClean="0">
              <a:solidFill>
                <a:srgbClr val="FF0000"/>
              </a:solidFill>
              <a:latin typeface="Times New Roman" pitchFamily="18" charset="0"/>
            </a:endParaRPr>
          </a:p>
          <a:p>
            <a:pPr algn="ctr"/>
            <a:r>
              <a:rPr lang="en-US" sz="1800" dirty="0" smtClean="0">
                <a:solidFill>
                  <a:srgbClr val="FF0000"/>
                </a:solidFill>
                <a:latin typeface="Times New Roman" pitchFamily="18" charset="0"/>
              </a:rPr>
              <a:t>          </a:t>
            </a:r>
            <a:r>
              <a:rPr lang="en-US" sz="1800" dirty="0" err="1" smtClean="0">
                <a:solidFill>
                  <a:srgbClr val="FF0000"/>
                </a:solidFill>
                <a:latin typeface="Times New Roman" pitchFamily="18" charset="0"/>
              </a:rPr>
              <a:t>Sân</a:t>
            </a:r>
            <a:r>
              <a:rPr lang="en-US" sz="1800" dirty="0" smtClean="0">
                <a:solidFill>
                  <a:srgbClr val="FF0000"/>
                </a:solidFill>
                <a:latin typeface="Times New Roman" pitchFamily="18" charset="0"/>
              </a:rPr>
              <a:t> Lai </a:t>
            </a:r>
            <a:r>
              <a:rPr lang="en-US" sz="1800" dirty="0" err="1" smtClean="0">
                <a:solidFill>
                  <a:srgbClr val="FF0000"/>
                </a:solidFill>
                <a:latin typeface="Times New Roman" pitchFamily="18" charset="0"/>
              </a:rPr>
              <a:t>cách</a:t>
            </a:r>
            <a:r>
              <a:rPr lang="en-US" sz="1800" dirty="0" smtClean="0">
                <a:solidFill>
                  <a:srgbClr val="FF0000"/>
                </a:solidFill>
                <a:latin typeface="Times New Roman" pitchFamily="18" charset="0"/>
              </a:rPr>
              <a:t> </a:t>
            </a:r>
            <a:r>
              <a:rPr lang="en-US" sz="1800" dirty="0" err="1" smtClean="0">
                <a:solidFill>
                  <a:srgbClr val="FF0000"/>
                </a:solidFill>
                <a:latin typeface="Times New Roman" pitchFamily="18" charset="0"/>
              </a:rPr>
              <a:t>mấy</a:t>
            </a:r>
            <a:r>
              <a:rPr lang="en-US" sz="1800" dirty="0" smtClean="0">
                <a:solidFill>
                  <a:srgbClr val="FF0000"/>
                </a:solidFill>
                <a:latin typeface="Times New Roman" pitchFamily="18" charset="0"/>
              </a:rPr>
              <a:t> </a:t>
            </a:r>
            <a:r>
              <a:rPr lang="en-US" sz="1800" dirty="0" err="1" smtClean="0">
                <a:solidFill>
                  <a:srgbClr val="FF0000"/>
                </a:solidFill>
                <a:latin typeface="Times New Roman" pitchFamily="18" charset="0"/>
              </a:rPr>
              <a:t>nắng</a:t>
            </a:r>
            <a:r>
              <a:rPr lang="en-US" sz="1800" dirty="0" smtClean="0">
                <a:solidFill>
                  <a:srgbClr val="FF0000"/>
                </a:solidFill>
                <a:latin typeface="Times New Roman" pitchFamily="18" charset="0"/>
              </a:rPr>
              <a:t> </a:t>
            </a:r>
            <a:r>
              <a:rPr lang="en-US" sz="1800" dirty="0" err="1" smtClean="0">
                <a:solidFill>
                  <a:srgbClr val="FF0000"/>
                </a:solidFill>
                <a:latin typeface="Times New Roman" pitchFamily="18" charset="0"/>
              </a:rPr>
              <a:t>mưa</a:t>
            </a:r>
            <a:endParaRPr lang="en-US" sz="1800" dirty="0" smtClean="0">
              <a:solidFill>
                <a:srgbClr val="FF0000"/>
              </a:solidFill>
              <a:latin typeface="Times New Roman" pitchFamily="18" charset="0"/>
            </a:endParaRPr>
          </a:p>
          <a:p>
            <a:pPr algn="ctr"/>
            <a:r>
              <a:rPr lang="en-US" sz="1800" dirty="0" err="1" smtClean="0">
                <a:solidFill>
                  <a:srgbClr val="FF0000"/>
                </a:solidFill>
                <a:latin typeface="Times New Roman" pitchFamily="18" charset="0"/>
              </a:rPr>
              <a:t>Có</a:t>
            </a:r>
            <a:r>
              <a:rPr lang="en-US" sz="1800" dirty="0" smtClean="0">
                <a:solidFill>
                  <a:srgbClr val="FF0000"/>
                </a:solidFill>
                <a:latin typeface="Times New Roman" pitchFamily="18" charset="0"/>
              </a:rPr>
              <a:t> </a:t>
            </a:r>
            <a:r>
              <a:rPr lang="en-US" sz="1800" dirty="0" err="1" smtClean="0">
                <a:solidFill>
                  <a:srgbClr val="FF0000"/>
                </a:solidFill>
                <a:latin typeface="Times New Roman" pitchFamily="18" charset="0"/>
              </a:rPr>
              <a:t>khi</a:t>
            </a:r>
            <a:r>
              <a:rPr lang="en-US" sz="1800" dirty="0" smtClean="0">
                <a:solidFill>
                  <a:srgbClr val="FF0000"/>
                </a:solidFill>
                <a:latin typeface="Times New Roman" pitchFamily="18" charset="0"/>
              </a:rPr>
              <a:t> </a:t>
            </a:r>
            <a:r>
              <a:rPr lang="en-US" sz="1800" dirty="0" err="1" smtClean="0">
                <a:solidFill>
                  <a:srgbClr val="FF0000"/>
                </a:solidFill>
                <a:latin typeface="Times New Roman" pitchFamily="18" charset="0"/>
              </a:rPr>
              <a:t>gốc</a:t>
            </a:r>
            <a:r>
              <a:rPr lang="en-US" sz="1800" dirty="0" smtClean="0">
                <a:solidFill>
                  <a:srgbClr val="FF0000"/>
                </a:solidFill>
                <a:latin typeface="Times New Roman" pitchFamily="18" charset="0"/>
              </a:rPr>
              <a:t> </a:t>
            </a:r>
            <a:r>
              <a:rPr lang="en-US" sz="1800" dirty="0" err="1" smtClean="0">
                <a:solidFill>
                  <a:srgbClr val="FF0000"/>
                </a:solidFill>
                <a:latin typeface="Times New Roman" pitchFamily="18" charset="0"/>
              </a:rPr>
              <a:t>tử</a:t>
            </a:r>
            <a:r>
              <a:rPr lang="en-US" sz="1800" dirty="0" smtClean="0">
                <a:solidFill>
                  <a:srgbClr val="FF0000"/>
                </a:solidFill>
                <a:latin typeface="Times New Roman" pitchFamily="18" charset="0"/>
              </a:rPr>
              <a:t> </a:t>
            </a:r>
            <a:r>
              <a:rPr lang="en-US" sz="1800" dirty="0" err="1" smtClean="0">
                <a:solidFill>
                  <a:srgbClr val="FF0000"/>
                </a:solidFill>
                <a:latin typeface="Times New Roman" pitchFamily="18" charset="0"/>
              </a:rPr>
              <a:t>đã</a:t>
            </a:r>
            <a:r>
              <a:rPr lang="en-US" sz="1800" dirty="0" smtClean="0">
                <a:solidFill>
                  <a:srgbClr val="FF0000"/>
                </a:solidFill>
                <a:latin typeface="Times New Roman" pitchFamily="18" charset="0"/>
              </a:rPr>
              <a:t> </a:t>
            </a:r>
            <a:r>
              <a:rPr lang="en-US" sz="1800" dirty="0" err="1" smtClean="0">
                <a:solidFill>
                  <a:srgbClr val="FF0000"/>
                </a:solidFill>
                <a:latin typeface="Times New Roman" pitchFamily="18" charset="0"/>
              </a:rPr>
              <a:t>vừa</a:t>
            </a:r>
            <a:r>
              <a:rPr lang="en-US" sz="1800" dirty="0" smtClean="0">
                <a:solidFill>
                  <a:srgbClr val="FF0000"/>
                </a:solidFill>
                <a:latin typeface="Times New Roman" pitchFamily="18" charset="0"/>
              </a:rPr>
              <a:t> </a:t>
            </a:r>
            <a:r>
              <a:rPr lang="en-US" sz="1800" dirty="0" err="1" smtClean="0">
                <a:solidFill>
                  <a:srgbClr val="FF0000"/>
                </a:solidFill>
                <a:latin typeface="Times New Roman" pitchFamily="18" charset="0"/>
              </a:rPr>
              <a:t>người</a:t>
            </a:r>
            <a:r>
              <a:rPr lang="en-US" sz="1800" dirty="0" smtClean="0">
                <a:solidFill>
                  <a:srgbClr val="FF0000"/>
                </a:solidFill>
                <a:latin typeface="Times New Roman" pitchFamily="18" charset="0"/>
              </a:rPr>
              <a:t> </a:t>
            </a:r>
            <a:r>
              <a:rPr lang="en-US" sz="1800" dirty="0" err="1" smtClean="0">
                <a:solidFill>
                  <a:srgbClr val="FF0000"/>
                </a:solidFill>
                <a:latin typeface="Times New Roman" pitchFamily="18" charset="0"/>
              </a:rPr>
              <a:t>ôm</a:t>
            </a:r>
            <a:endParaRPr lang="en-US" sz="1800" dirty="0" smtClean="0">
              <a:solidFill>
                <a:srgbClr val="FF0000"/>
              </a:solidFill>
              <a:latin typeface="Times New Roman" pitchFamily="18" charset="0"/>
            </a:endParaRPr>
          </a:p>
          <a:p>
            <a:pPr algn="ctr" eaLnBrk="1" hangingPunct="1">
              <a:lnSpc>
                <a:spcPct val="90000"/>
              </a:lnSpc>
              <a:buFontTx/>
              <a:buNone/>
            </a:pPr>
            <a:r>
              <a:rPr lang="en-US" sz="1800" dirty="0" err="1" smtClean="0"/>
              <a:t>Buồn</a:t>
            </a:r>
            <a:r>
              <a:rPr lang="en-US" sz="1800" dirty="0" smtClean="0"/>
              <a:t> </a:t>
            </a:r>
            <a:r>
              <a:rPr lang="en-US" sz="1800" dirty="0" err="1" smtClean="0"/>
              <a:t>trông</a:t>
            </a:r>
            <a:r>
              <a:rPr lang="en-US" sz="1800" dirty="0" smtClean="0"/>
              <a:t> </a:t>
            </a:r>
            <a:r>
              <a:rPr lang="en-US" sz="1800" dirty="0" err="1" smtClean="0"/>
              <a:t>cửa</a:t>
            </a:r>
            <a:r>
              <a:rPr lang="en-US" sz="1800" dirty="0" smtClean="0"/>
              <a:t> </a:t>
            </a:r>
            <a:r>
              <a:rPr lang="en-US" sz="1800" dirty="0" err="1" smtClean="0"/>
              <a:t>bể</a:t>
            </a:r>
            <a:r>
              <a:rPr lang="en-US" sz="1800" dirty="0" smtClean="0"/>
              <a:t> </a:t>
            </a:r>
            <a:r>
              <a:rPr lang="en-US" sz="1800" dirty="0" err="1" smtClean="0"/>
              <a:t>chiều</a:t>
            </a:r>
            <a:r>
              <a:rPr lang="en-US" sz="1800" dirty="0" smtClean="0"/>
              <a:t> </a:t>
            </a:r>
            <a:r>
              <a:rPr lang="en-US" sz="1800" dirty="0" err="1" smtClean="0"/>
              <a:t>hôm</a:t>
            </a:r>
            <a:endParaRPr lang="en-US" sz="1800" dirty="0" smtClean="0"/>
          </a:p>
          <a:p>
            <a:pPr algn="ctr" eaLnBrk="1" hangingPunct="1">
              <a:lnSpc>
                <a:spcPct val="90000"/>
              </a:lnSpc>
              <a:buFontTx/>
              <a:buNone/>
            </a:pPr>
            <a:r>
              <a:rPr lang="en-US" sz="1800" dirty="0" err="1" smtClean="0"/>
              <a:t>Thuyền</a:t>
            </a:r>
            <a:r>
              <a:rPr lang="en-US" sz="1800" dirty="0" smtClean="0"/>
              <a:t> </a:t>
            </a:r>
            <a:r>
              <a:rPr lang="en-US" sz="1800" dirty="0" err="1" smtClean="0"/>
              <a:t>ai</a:t>
            </a:r>
            <a:r>
              <a:rPr lang="en-US" sz="1800" dirty="0" smtClean="0"/>
              <a:t> </a:t>
            </a:r>
            <a:r>
              <a:rPr lang="en-US" sz="1800" dirty="0" err="1" smtClean="0"/>
              <a:t>thấp</a:t>
            </a:r>
            <a:r>
              <a:rPr lang="en-US" sz="1800" dirty="0" smtClean="0"/>
              <a:t> </a:t>
            </a:r>
            <a:r>
              <a:rPr lang="en-US" sz="1800" dirty="0" err="1" smtClean="0"/>
              <a:t>thoáng</a:t>
            </a:r>
            <a:r>
              <a:rPr lang="en-US" sz="1800" dirty="0" smtClean="0"/>
              <a:t> </a:t>
            </a:r>
            <a:r>
              <a:rPr lang="en-US" sz="1800" dirty="0" err="1" smtClean="0"/>
              <a:t>cánh</a:t>
            </a:r>
            <a:r>
              <a:rPr lang="en-US" sz="1800" dirty="0" smtClean="0"/>
              <a:t> </a:t>
            </a:r>
            <a:r>
              <a:rPr lang="en-US" sz="1800" dirty="0" err="1" smtClean="0"/>
              <a:t>buồm</a:t>
            </a:r>
            <a:r>
              <a:rPr lang="en-US" sz="1800" dirty="0" smtClean="0"/>
              <a:t> </a:t>
            </a:r>
            <a:r>
              <a:rPr lang="en-US" sz="1800" dirty="0" err="1" smtClean="0"/>
              <a:t>xa</a:t>
            </a:r>
            <a:r>
              <a:rPr lang="en-US" sz="1800" dirty="0" smtClean="0"/>
              <a:t> </a:t>
            </a:r>
            <a:r>
              <a:rPr lang="en-US" sz="1800" dirty="0" err="1" smtClean="0"/>
              <a:t>xa</a:t>
            </a:r>
            <a:r>
              <a:rPr lang="en-US" sz="1800" dirty="0" smtClean="0"/>
              <a:t>?</a:t>
            </a:r>
          </a:p>
          <a:p>
            <a:pPr algn="ctr" eaLnBrk="1" hangingPunct="1">
              <a:lnSpc>
                <a:spcPct val="90000"/>
              </a:lnSpc>
              <a:buFontTx/>
              <a:buNone/>
            </a:pPr>
            <a:r>
              <a:rPr lang="en-US" sz="1800" dirty="0" err="1" smtClean="0"/>
              <a:t>Buồn</a:t>
            </a:r>
            <a:r>
              <a:rPr lang="en-US" sz="1800" dirty="0" smtClean="0"/>
              <a:t> </a:t>
            </a:r>
            <a:r>
              <a:rPr lang="en-US" sz="1800" dirty="0" err="1" smtClean="0"/>
              <a:t>trông</a:t>
            </a:r>
            <a:r>
              <a:rPr lang="en-US" sz="1800" dirty="0" smtClean="0"/>
              <a:t> </a:t>
            </a:r>
            <a:r>
              <a:rPr lang="en-US" sz="1800" dirty="0" err="1" smtClean="0"/>
              <a:t>ngọn</a:t>
            </a:r>
            <a:r>
              <a:rPr lang="en-US" sz="1800" dirty="0" smtClean="0"/>
              <a:t> </a:t>
            </a:r>
            <a:r>
              <a:rPr lang="en-US" sz="1800" dirty="0" err="1" smtClean="0"/>
              <a:t>nước</a:t>
            </a:r>
            <a:r>
              <a:rPr lang="en-US" sz="1800" dirty="0" smtClean="0"/>
              <a:t> </a:t>
            </a:r>
            <a:r>
              <a:rPr lang="en-US" sz="1800" dirty="0" err="1" smtClean="0"/>
              <a:t>mới</a:t>
            </a:r>
            <a:r>
              <a:rPr lang="en-US" sz="1800" dirty="0" smtClean="0"/>
              <a:t> </a:t>
            </a:r>
            <a:r>
              <a:rPr lang="en-US" sz="1800" dirty="0" err="1" smtClean="0"/>
              <a:t>sa</a:t>
            </a:r>
            <a:endParaRPr lang="en-US" sz="1800" dirty="0" smtClean="0"/>
          </a:p>
          <a:p>
            <a:pPr algn="ctr" eaLnBrk="1" hangingPunct="1">
              <a:lnSpc>
                <a:spcPct val="90000"/>
              </a:lnSpc>
              <a:buFontTx/>
              <a:buNone/>
            </a:pPr>
            <a:r>
              <a:rPr lang="en-US" sz="1800" dirty="0" err="1" smtClean="0"/>
              <a:t>Hoa</a:t>
            </a:r>
            <a:r>
              <a:rPr lang="en-US" sz="1800" dirty="0" smtClean="0"/>
              <a:t> </a:t>
            </a:r>
            <a:r>
              <a:rPr lang="en-US" sz="1800" dirty="0" err="1" smtClean="0"/>
              <a:t>trôi</a:t>
            </a:r>
            <a:r>
              <a:rPr lang="en-US" sz="1800" dirty="0" smtClean="0"/>
              <a:t> man </a:t>
            </a:r>
            <a:r>
              <a:rPr lang="en-US" sz="1800" dirty="0" err="1" smtClean="0"/>
              <a:t>mác</a:t>
            </a:r>
            <a:r>
              <a:rPr lang="en-US" sz="1800" dirty="0" smtClean="0"/>
              <a:t> </a:t>
            </a:r>
            <a:r>
              <a:rPr lang="en-US" sz="1800" dirty="0" err="1" smtClean="0"/>
              <a:t>biết</a:t>
            </a:r>
            <a:r>
              <a:rPr lang="en-US" sz="1800" dirty="0" smtClean="0"/>
              <a:t> </a:t>
            </a:r>
            <a:r>
              <a:rPr lang="en-US" sz="1800" dirty="0" err="1" smtClean="0"/>
              <a:t>là</a:t>
            </a:r>
            <a:r>
              <a:rPr lang="en-US" sz="1800" dirty="0" smtClean="0"/>
              <a:t> </a:t>
            </a:r>
            <a:r>
              <a:rPr lang="en-US" sz="1800" dirty="0" err="1" smtClean="0"/>
              <a:t>về</a:t>
            </a:r>
            <a:r>
              <a:rPr lang="en-US" sz="1800" dirty="0" smtClean="0"/>
              <a:t> </a:t>
            </a:r>
            <a:r>
              <a:rPr lang="en-US" sz="1800" dirty="0" err="1" smtClean="0"/>
              <a:t>đâu</a:t>
            </a:r>
            <a:r>
              <a:rPr lang="en-US" sz="1800" dirty="0" smtClean="0"/>
              <a:t>?</a:t>
            </a:r>
          </a:p>
          <a:p>
            <a:pPr algn="ctr" eaLnBrk="1" hangingPunct="1">
              <a:lnSpc>
                <a:spcPct val="90000"/>
              </a:lnSpc>
              <a:buFontTx/>
              <a:buNone/>
            </a:pPr>
            <a:r>
              <a:rPr lang="en-US" sz="1800" dirty="0" err="1" smtClean="0"/>
              <a:t>Buồn</a:t>
            </a:r>
            <a:r>
              <a:rPr lang="en-US" sz="1800" dirty="0" smtClean="0"/>
              <a:t> </a:t>
            </a:r>
            <a:r>
              <a:rPr lang="en-US" sz="1800" dirty="0" err="1" smtClean="0"/>
              <a:t>trong</a:t>
            </a:r>
            <a:r>
              <a:rPr lang="en-US" sz="1800" dirty="0" smtClean="0"/>
              <a:t> </a:t>
            </a:r>
            <a:r>
              <a:rPr lang="en-US" sz="1800" dirty="0" err="1" smtClean="0"/>
              <a:t>nội</a:t>
            </a:r>
            <a:r>
              <a:rPr lang="en-US" sz="1800" dirty="0" smtClean="0"/>
              <a:t> </a:t>
            </a:r>
            <a:r>
              <a:rPr lang="en-US" sz="1800" dirty="0" err="1" smtClean="0"/>
              <a:t>cỏ</a:t>
            </a:r>
            <a:r>
              <a:rPr lang="en-US" sz="1800" dirty="0" smtClean="0"/>
              <a:t> </a:t>
            </a:r>
            <a:r>
              <a:rPr lang="en-US" sz="1800" dirty="0" err="1" smtClean="0"/>
              <a:t>rầu</a:t>
            </a:r>
            <a:r>
              <a:rPr lang="en-US" sz="1800" dirty="0" smtClean="0"/>
              <a:t> </a:t>
            </a:r>
            <a:r>
              <a:rPr lang="en-US" sz="1800" dirty="0" err="1" smtClean="0"/>
              <a:t>rầu</a:t>
            </a:r>
            <a:r>
              <a:rPr lang="en-US" sz="1800" dirty="0" smtClean="0"/>
              <a:t>,</a:t>
            </a:r>
          </a:p>
          <a:p>
            <a:pPr algn="ctr" eaLnBrk="1" hangingPunct="1">
              <a:lnSpc>
                <a:spcPct val="90000"/>
              </a:lnSpc>
              <a:buFontTx/>
              <a:buNone/>
            </a:pPr>
            <a:r>
              <a:rPr lang="en-US" sz="1800" dirty="0" err="1" smtClean="0"/>
              <a:t>Chân</a:t>
            </a:r>
            <a:r>
              <a:rPr lang="en-US" sz="1800" dirty="0" smtClean="0"/>
              <a:t> </a:t>
            </a:r>
            <a:r>
              <a:rPr lang="en-US" sz="1800" dirty="0" err="1" smtClean="0"/>
              <a:t>mây</a:t>
            </a:r>
            <a:r>
              <a:rPr lang="en-US" sz="1800" dirty="0" smtClean="0"/>
              <a:t> </a:t>
            </a:r>
            <a:r>
              <a:rPr lang="en-US" sz="1800" dirty="0" err="1" smtClean="0"/>
              <a:t>mặt</a:t>
            </a:r>
            <a:r>
              <a:rPr lang="en-US" sz="1800" dirty="0" smtClean="0"/>
              <a:t> </a:t>
            </a:r>
            <a:r>
              <a:rPr lang="en-US" sz="1800" dirty="0" err="1" smtClean="0"/>
              <a:t>đất</a:t>
            </a:r>
            <a:r>
              <a:rPr lang="en-US" sz="1800" dirty="0" smtClean="0"/>
              <a:t> </a:t>
            </a:r>
            <a:r>
              <a:rPr lang="en-US" sz="1800" dirty="0" err="1" smtClean="0"/>
              <a:t>một</a:t>
            </a:r>
            <a:r>
              <a:rPr lang="en-US" sz="1800" dirty="0" smtClean="0"/>
              <a:t> </a:t>
            </a:r>
            <a:r>
              <a:rPr lang="en-US" sz="1800" dirty="0" err="1" smtClean="0"/>
              <a:t>màu</a:t>
            </a:r>
            <a:r>
              <a:rPr lang="en-US" sz="1800" dirty="0" smtClean="0"/>
              <a:t> </a:t>
            </a:r>
            <a:r>
              <a:rPr lang="en-US" sz="1800" dirty="0" err="1" smtClean="0"/>
              <a:t>xanh</a:t>
            </a:r>
            <a:r>
              <a:rPr lang="en-US" sz="1800" dirty="0" smtClean="0"/>
              <a:t> </a:t>
            </a:r>
            <a:r>
              <a:rPr lang="en-US" sz="1800" dirty="0" err="1" smtClean="0"/>
              <a:t>xanh</a:t>
            </a:r>
            <a:endParaRPr lang="en-US" sz="1800" dirty="0" smtClean="0"/>
          </a:p>
          <a:p>
            <a:pPr algn="ctr" eaLnBrk="1" hangingPunct="1">
              <a:lnSpc>
                <a:spcPct val="90000"/>
              </a:lnSpc>
              <a:buFontTx/>
              <a:buNone/>
            </a:pPr>
            <a:r>
              <a:rPr lang="en-US" sz="1800" dirty="0" err="1" smtClean="0"/>
              <a:t>Buồn</a:t>
            </a:r>
            <a:r>
              <a:rPr lang="en-US" sz="1800" dirty="0" smtClean="0"/>
              <a:t> </a:t>
            </a:r>
            <a:r>
              <a:rPr lang="en-US" sz="1800" dirty="0" err="1" smtClean="0"/>
              <a:t>trông</a:t>
            </a:r>
            <a:r>
              <a:rPr lang="en-US" sz="1800" dirty="0" smtClean="0"/>
              <a:t> </a:t>
            </a:r>
            <a:r>
              <a:rPr lang="en-US" sz="1800" dirty="0" err="1" smtClean="0"/>
              <a:t>gió</a:t>
            </a:r>
            <a:r>
              <a:rPr lang="en-US" sz="1800" dirty="0" smtClean="0"/>
              <a:t> </a:t>
            </a:r>
            <a:r>
              <a:rPr lang="en-US" sz="1800" dirty="0" err="1" smtClean="0"/>
              <a:t>cuốn</a:t>
            </a:r>
            <a:r>
              <a:rPr lang="en-US" sz="1800" dirty="0" smtClean="0"/>
              <a:t> </a:t>
            </a:r>
            <a:r>
              <a:rPr lang="en-US" sz="1800" dirty="0" err="1" smtClean="0"/>
              <a:t>mặt</a:t>
            </a:r>
            <a:r>
              <a:rPr lang="en-US" sz="1800" dirty="0" smtClean="0"/>
              <a:t> </a:t>
            </a:r>
            <a:r>
              <a:rPr lang="en-US" sz="1800" dirty="0" err="1" smtClean="0"/>
              <a:t>duềnh</a:t>
            </a:r>
            <a:endParaRPr lang="en-US" sz="1800" dirty="0" smtClean="0"/>
          </a:p>
          <a:p>
            <a:pPr algn="ctr" eaLnBrk="1" hangingPunct="1">
              <a:lnSpc>
                <a:spcPct val="90000"/>
              </a:lnSpc>
              <a:buFontTx/>
              <a:buNone/>
            </a:pPr>
            <a:r>
              <a:rPr lang="en-US" sz="1800" dirty="0" err="1" smtClean="0"/>
              <a:t>Ầm</a:t>
            </a:r>
            <a:r>
              <a:rPr lang="en-US" sz="1800" dirty="0" smtClean="0"/>
              <a:t>  </a:t>
            </a:r>
            <a:r>
              <a:rPr lang="en-US" sz="1800" dirty="0" err="1" smtClean="0"/>
              <a:t>ầm</a:t>
            </a:r>
            <a:r>
              <a:rPr lang="en-US" sz="1800" dirty="0" smtClean="0"/>
              <a:t> </a:t>
            </a:r>
            <a:r>
              <a:rPr lang="en-US" sz="1800" dirty="0" err="1" smtClean="0"/>
              <a:t>tiếng</a:t>
            </a:r>
            <a:r>
              <a:rPr lang="en-US" sz="1800" dirty="0" smtClean="0"/>
              <a:t> </a:t>
            </a:r>
            <a:r>
              <a:rPr lang="en-US" sz="1800" dirty="0" err="1" smtClean="0"/>
              <a:t>sóng</a:t>
            </a:r>
            <a:r>
              <a:rPr lang="en-US" sz="1800" dirty="0" smtClean="0"/>
              <a:t> </a:t>
            </a:r>
            <a:r>
              <a:rPr lang="en-US" sz="1800" dirty="0" err="1" smtClean="0"/>
              <a:t>kêu</a:t>
            </a:r>
            <a:r>
              <a:rPr lang="en-US" sz="1800" dirty="0" smtClean="0"/>
              <a:t> </a:t>
            </a:r>
            <a:r>
              <a:rPr lang="en-US" sz="1800" dirty="0" err="1" smtClean="0"/>
              <a:t>quanh</a:t>
            </a:r>
            <a:r>
              <a:rPr lang="en-US" sz="1800" dirty="0" smtClean="0"/>
              <a:t> </a:t>
            </a:r>
            <a:r>
              <a:rPr lang="en-US" sz="1800" dirty="0" err="1" smtClean="0"/>
              <a:t>ghế</a:t>
            </a:r>
            <a:r>
              <a:rPr lang="en-US" sz="1800" dirty="0" smtClean="0"/>
              <a:t> </a:t>
            </a:r>
            <a:r>
              <a:rPr lang="en-US" sz="1800" dirty="0" err="1" smtClean="0"/>
              <a:t>ngồi</a:t>
            </a:r>
            <a:endParaRPr lang="en-US" sz="1800" dirty="0" smtClean="0"/>
          </a:p>
        </p:txBody>
      </p:sp>
      <p:pic>
        <p:nvPicPr>
          <p:cNvPr id="10250" name="Picture 9" descr="hoa+tim+luc+bin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8788" y="1657350"/>
            <a:ext cx="23352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3"/>
          <p:cNvSpPr txBox="1">
            <a:spLocks noChangeArrowheads="1"/>
          </p:cNvSpPr>
          <p:nvPr/>
        </p:nvSpPr>
        <p:spPr bwMode="auto">
          <a:xfrm>
            <a:off x="2590800" y="3486151"/>
            <a:ext cx="411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spcBef>
                <a:spcPct val="50000"/>
              </a:spcBef>
            </a:pPr>
            <a:endParaRPr lang="en-US" sz="2400" b="1">
              <a:solidFill>
                <a:srgbClr val="C00000"/>
              </a:solidFill>
              <a:latin typeface="Times New Roman" pitchFamily="18" charset="0"/>
            </a:endParaRPr>
          </a:p>
        </p:txBody>
      </p:sp>
      <p:pic>
        <p:nvPicPr>
          <p:cNvPr id="10249" name="Picture 12" descr="E:\images (1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8789" y="-30956"/>
            <a:ext cx="2460625" cy="168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3" descr="E:\download (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75" y="-30956"/>
            <a:ext cx="2466975" cy="168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598057" y="3735126"/>
            <a:ext cx="4114800" cy="1312217"/>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Đọc</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hai</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đoạn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thơ</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trên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em</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cho</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biết</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cách</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miêu</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tả</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nội</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tâm</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nhân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vật</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của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tác</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giả</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có</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giống</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nhau</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không</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Vì</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sao</a:t>
            </a:r>
            <a:r>
              <a:rPr lang="en-US" sz="1800" dirty="0">
                <a:solidFill>
                  <a:schemeClr val="tx1"/>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ox(in)">
                                      <p:cBhvr>
                                        <p:cTn id="7" dur="500"/>
                                        <p:tgtEl>
                                          <p:spTgt spid="102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250"/>
                                        </p:tgtEl>
                                        <p:attrNameLst>
                                          <p:attrName>style.visibility</p:attrName>
                                        </p:attrNameLst>
                                      </p:cBhvr>
                                      <p:to>
                                        <p:strVal val="visible"/>
                                      </p:to>
                                    </p:set>
                                    <p:animEffect transition="in" filter="box(in)">
                                      <p:cBhvr>
                                        <p:cTn id="12" dur="500"/>
                                        <p:tgtEl>
                                          <p:spTgt spid="102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247"/>
                                        </p:tgtEl>
                                        <p:attrNameLst>
                                          <p:attrName>style.visibility</p:attrName>
                                        </p:attrNameLst>
                                      </p:cBhvr>
                                      <p:to>
                                        <p:strVal val="visible"/>
                                      </p:to>
                                    </p:set>
                                    <p:animEffect transition="in" filter="blinds(horizontal)">
                                      <p:cBhvr>
                                        <p:cTn id="17" dur="500"/>
                                        <p:tgtEl>
                                          <p:spTgt spid="102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0248"/>
                                        </p:tgtEl>
                                        <p:attrNameLst>
                                          <p:attrName>style.visibility</p:attrName>
                                        </p:attrNameLst>
                                      </p:cBhvr>
                                      <p:to>
                                        <p:strVal val="visible"/>
                                      </p:to>
                                    </p:set>
                                    <p:animEffect transition="in" filter="box(in)">
                                      <p:cBhvr>
                                        <p:cTn id="22" dur="500"/>
                                        <p:tgtEl>
                                          <p:spTgt spid="1024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nodeType="click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barn(inHorizontal)">
                                      <p:cBhvr>
                                        <p:cTn id="2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2819400" y="-515315"/>
            <a:ext cx="4572000" cy="114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90000"/>
              </a:lnSpc>
            </a:pPr>
            <a:endParaRPr lang="en-US" sz="2000" i="1" dirty="0">
              <a:solidFill>
                <a:srgbClr val="006600"/>
              </a:solidFill>
              <a:latin typeface="Times New Roman" pitchFamily="18" charset="0"/>
              <a:cs typeface="Times New Roman" pitchFamily="18" charset="0"/>
            </a:endParaRPr>
          </a:p>
          <a:p>
            <a:pPr algn="ctr" eaLnBrk="1" hangingPunct="1">
              <a:lnSpc>
                <a:spcPct val="90000"/>
              </a:lnSpc>
            </a:pPr>
            <a:endParaRPr lang="en-US" sz="2000" i="1" dirty="0">
              <a:solidFill>
                <a:srgbClr val="006600"/>
              </a:solidFill>
              <a:latin typeface="Times New Roman" pitchFamily="18" charset="0"/>
              <a:cs typeface="Times New Roman" pitchFamily="18" charset="0"/>
            </a:endParaRPr>
          </a:p>
          <a:p>
            <a:pPr algn="ctr" eaLnBrk="1" hangingPunct="1">
              <a:lnSpc>
                <a:spcPct val="90000"/>
              </a:lnSpc>
            </a:pPr>
            <a:r>
              <a:rPr lang="en-US" sz="1800" i="1" dirty="0" err="1">
                <a:solidFill>
                  <a:srgbClr val="006600"/>
                </a:solidFill>
                <a:latin typeface="Times New Roman" pitchFamily="18" charset="0"/>
                <a:cs typeface="Times New Roman" pitchFamily="18" charset="0"/>
              </a:rPr>
              <a:t>Buồn</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trông</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cửa</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bể</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chiều</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hôm</a:t>
            </a:r>
            <a:endParaRPr lang="en-US" sz="1800" i="1" dirty="0">
              <a:solidFill>
                <a:srgbClr val="006600"/>
              </a:solidFill>
              <a:latin typeface="Times New Roman" pitchFamily="18" charset="0"/>
              <a:cs typeface="Times New Roman" pitchFamily="18" charset="0"/>
            </a:endParaRPr>
          </a:p>
          <a:p>
            <a:pPr algn="ctr" eaLnBrk="1" hangingPunct="1">
              <a:lnSpc>
                <a:spcPct val="90000"/>
              </a:lnSpc>
            </a:pPr>
            <a:r>
              <a:rPr lang="en-US" sz="1800" i="1" dirty="0" err="1">
                <a:solidFill>
                  <a:srgbClr val="006600"/>
                </a:solidFill>
                <a:latin typeface="Times New Roman" pitchFamily="18" charset="0"/>
                <a:cs typeface="Times New Roman" pitchFamily="18" charset="0"/>
              </a:rPr>
              <a:t>Thuyền</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ai</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thấp</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thoáng</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cánh</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buồm</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xa</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xa</a:t>
            </a:r>
            <a:r>
              <a:rPr lang="en-US" sz="1800" i="1" dirty="0">
                <a:solidFill>
                  <a:srgbClr val="006600"/>
                </a:solidFill>
                <a:latin typeface="Times New Roman" pitchFamily="18" charset="0"/>
                <a:cs typeface="Times New Roman" pitchFamily="18" charset="0"/>
              </a:rPr>
              <a:t>?</a:t>
            </a:r>
          </a:p>
        </p:txBody>
      </p:sp>
      <p:sp>
        <p:nvSpPr>
          <p:cNvPr id="11267" name="Rectangle 5"/>
          <p:cNvSpPr>
            <a:spLocks noChangeArrowheads="1"/>
          </p:cNvSpPr>
          <p:nvPr/>
        </p:nvSpPr>
        <p:spPr bwMode="auto">
          <a:xfrm>
            <a:off x="3118757" y="171450"/>
            <a:ext cx="4267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lnSpc>
                <a:spcPct val="90000"/>
              </a:lnSpc>
            </a:pPr>
            <a:endParaRPr lang="en-US" sz="2000" i="1" dirty="0">
              <a:solidFill>
                <a:srgbClr val="006600"/>
              </a:solidFill>
              <a:latin typeface="Times New Roman" pitchFamily="18" charset="0"/>
              <a:cs typeface="Times New Roman" pitchFamily="18" charset="0"/>
            </a:endParaRPr>
          </a:p>
          <a:p>
            <a:pPr algn="ctr" eaLnBrk="1" hangingPunct="1">
              <a:lnSpc>
                <a:spcPct val="90000"/>
              </a:lnSpc>
            </a:pPr>
            <a:endParaRPr lang="en-US" sz="2000" i="1" dirty="0">
              <a:solidFill>
                <a:srgbClr val="006600"/>
              </a:solidFill>
              <a:latin typeface="Times New Roman" pitchFamily="18" charset="0"/>
              <a:cs typeface="Times New Roman" pitchFamily="18" charset="0"/>
            </a:endParaRPr>
          </a:p>
          <a:p>
            <a:pPr algn="ctr" eaLnBrk="1" hangingPunct="1">
              <a:lnSpc>
                <a:spcPct val="90000"/>
              </a:lnSpc>
            </a:pPr>
            <a:endParaRPr lang="en-US" sz="2000" i="1" dirty="0">
              <a:solidFill>
                <a:srgbClr val="006600"/>
              </a:solidFill>
              <a:latin typeface="Times New Roman" pitchFamily="18" charset="0"/>
              <a:cs typeface="Times New Roman" pitchFamily="18" charset="0"/>
            </a:endParaRPr>
          </a:p>
          <a:p>
            <a:pPr algn="ctr" eaLnBrk="1" hangingPunct="1">
              <a:lnSpc>
                <a:spcPct val="90000"/>
              </a:lnSpc>
            </a:pPr>
            <a:r>
              <a:rPr lang="en-US" sz="1800" i="1" dirty="0" err="1">
                <a:solidFill>
                  <a:srgbClr val="006600"/>
                </a:solidFill>
                <a:latin typeface="Times New Roman" pitchFamily="18" charset="0"/>
                <a:cs typeface="Times New Roman" pitchFamily="18" charset="0"/>
              </a:rPr>
              <a:t>Buồn</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trông</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ngọn</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nước</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mới</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sa</a:t>
            </a:r>
            <a:endParaRPr lang="en-US" sz="1800" i="1" dirty="0">
              <a:solidFill>
                <a:srgbClr val="006600"/>
              </a:solidFill>
              <a:latin typeface="Times New Roman" pitchFamily="18" charset="0"/>
              <a:cs typeface="Times New Roman" pitchFamily="18" charset="0"/>
            </a:endParaRPr>
          </a:p>
          <a:p>
            <a:pPr algn="ctr" eaLnBrk="1" hangingPunct="1">
              <a:lnSpc>
                <a:spcPct val="90000"/>
              </a:lnSpc>
            </a:pPr>
            <a:r>
              <a:rPr lang="en-US" sz="1800" i="1" dirty="0" err="1">
                <a:solidFill>
                  <a:srgbClr val="006600"/>
                </a:solidFill>
                <a:latin typeface="Times New Roman" pitchFamily="18" charset="0"/>
                <a:cs typeface="Times New Roman" pitchFamily="18" charset="0"/>
              </a:rPr>
              <a:t>Hoa</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trôi</a:t>
            </a:r>
            <a:r>
              <a:rPr lang="en-US" sz="1800" i="1" dirty="0">
                <a:solidFill>
                  <a:srgbClr val="006600"/>
                </a:solidFill>
                <a:latin typeface="Times New Roman" pitchFamily="18" charset="0"/>
                <a:cs typeface="Times New Roman" pitchFamily="18" charset="0"/>
              </a:rPr>
              <a:t> man </a:t>
            </a:r>
            <a:r>
              <a:rPr lang="en-US" sz="1800" i="1" dirty="0" err="1">
                <a:solidFill>
                  <a:srgbClr val="006600"/>
                </a:solidFill>
                <a:latin typeface="Times New Roman" pitchFamily="18" charset="0"/>
                <a:cs typeface="Times New Roman" pitchFamily="18" charset="0"/>
              </a:rPr>
              <a:t>mác</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biết</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là</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về</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đâu</a:t>
            </a:r>
            <a:r>
              <a:rPr lang="en-US" sz="1800" i="1" dirty="0">
                <a:solidFill>
                  <a:srgbClr val="006600"/>
                </a:solidFill>
                <a:latin typeface="Times New Roman" pitchFamily="18" charset="0"/>
                <a:cs typeface="Times New Roman" pitchFamily="18" charset="0"/>
              </a:rPr>
              <a:t>?</a:t>
            </a:r>
          </a:p>
        </p:txBody>
      </p:sp>
      <p:sp>
        <p:nvSpPr>
          <p:cNvPr id="11268" name="Rectangle 6"/>
          <p:cNvSpPr>
            <a:spLocks noChangeArrowheads="1"/>
          </p:cNvSpPr>
          <p:nvPr/>
        </p:nvSpPr>
        <p:spPr bwMode="auto">
          <a:xfrm>
            <a:off x="2797629" y="1756714"/>
            <a:ext cx="4572000"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90000"/>
              </a:lnSpc>
            </a:pPr>
            <a:endParaRPr lang="en-US" sz="2000" i="1" dirty="0">
              <a:solidFill>
                <a:srgbClr val="006600"/>
              </a:solidFill>
              <a:latin typeface="Times New Roman" pitchFamily="18" charset="0"/>
              <a:cs typeface="Times New Roman" pitchFamily="18" charset="0"/>
            </a:endParaRPr>
          </a:p>
          <a:p>
            <a:pPr algn="ctr" eaLnBrk="1" hangingPunct="1">
              <a:lnSpc>
                <a:spcPct val="90000"/>
              </a:lnSpc>
            </a:pPr>
            <a:endParaRPr lang="en-US" sz="2000" i="1" dirty="0">
              <a:solidFill>
                <a:srgbClr val="006600"/>
              </a:solidFill>
              <a:latin typeface="Times New Roman" pitchFamily="18" charset="0"/>
              <a:cs typeface="Times New Roman" pitchFamily="18" charset="0"/>
            </a:endParaRPr>
          </a:p>
          <a:p>
            <a:pPr algn="ctr" eaLnBrk="1" hangingPunct="1">
              <a:lnSpc>
                <a:spcPct val="90000"/>
              </a:lnSpc>
            </a:pPr>
            <a:endParaRPr lang="en-US" sz="2000" i="1" dirty="0">
              <a:solidFill>
                <a:srgbClr val="006600"/>
              </a:solidFill>
              <a:latin typeface="Times New Roman" pitchFamily="18" charset="0"/>
              <a:cs typeface="Times New Roman" pitchFamily="18" charset="0"/>
            </a:endParaRPr>
          </a:p>
          <a:p>
            <a:pPr algn="ctr" eaLnBrk="1" hangingPunct="1">
              <a:lnSpc>
                <a:spcPct val="90000"/>
              </a:lnSpc>
            </a:pPr>
            <a:endParaRPr lang="en-US" sz="1800" i="1" dirty="0">
              <a:solidFill>
                <a:srgbClr val="006600"/>
              </a:solidFill>
              <a:latin typeface="Times New Roman" pitchFamily="18" charset="0"/>
              <a:cs typeface="Times New Roman" pitchFamily="18" charset="0"/>
            </a:endParaRPr>
          </a:p>
          <a:p>
            <a:pPr algn="ctr" eaLnBrk="1" hangingPunct="1">
              <a:lnSpc>
                <a:spcPct val="90000"/>
              </a:lnSpc>
            </a:pPr>
            <a:endParaRPr lang="en-US" sz="1800" i="1" dirty="0">
              <a:solidFill>
                <a:srgbClr val="006600"/>
              </a:solidFill>
              <a:latin typeface="Times New Roman" pitchFamily="18" charset="0"/>
              <a:cs typeface="Times New Roman" pitchFamily="18" charset="0"/>
            </a:endParaRPr>
          </a:p>
          <a:p>
            <a:pPr algn="ctr" eaLnBrk="1" hangingPunct="1">
              <a:lnSpc>
                <a:spcPct val="90000"/>
              </a:lnSpc>
            </a:pPr>
            <a:r>
              <a:rPr lang="en-US" sz="1800" i="1" dirty="0" err="1">
                <a:solidFill>
                  <a:srgbClr val="006600"/>
                </a:solidFill>
                <a:latin typeface="Times New Roman" pitchFamily="18" charset="0"/>
                <a:cs typeface="Times New Roman" pitchFamily="18" charset="0"/>
              </a:rPr>
              <a:t>Buồn</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trong</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nội</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cỏ</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rầu</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rầu</a:t>
            </a:r>
            <a:r>
              <a:rPr lang="en-US" sz="1800" i="1" dirty="0">
                <a:solidFill>
                  <a:srgbClr val="006600"/>
                </a:solidFill>
                <a:latin typeface="Times New Roman" pitchFamily="18" charset="0"/>
                <a:cs typeface="Times New Roman" pitchFamily="18" charset="0"/>
              </a:rPr>
              <a:t>,</a:t>
            </a:r>
          </a:p>
          <a:p>
            <a:pPr algn="ctr" eaLnBrk="1" hangingPunct="1">
              <a:lnSpc>
                <a:spcPct val="90000"/>
              </a:lnSpc>
            </a:pPr>
            <a:r>
              <a:rPr lang="en-US" sz="1800" i="1" dirty="0" err="1">
                <a:solidFill>
                  <a:srgbClr val="006600"/>
                </a:solidFill>
                <a:latin typeface="Times New Roman" pitchFamily="18" charset="0"/>
                <a:cs typeface="Times New Roman" pitchFamily="18" charset="0"/>
              </a:rPr>
              <a:t>Chân</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mây</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mặt</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đất</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một</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màu</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xanh</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xanh</a:t>
            </a:r>
            <a:endParaRPr lang="en-US" sz="1800" i="1" dirty="0">
              <a:solidFill>
                <a:srgbClr val="006600"/>
              </a:solidFill>
              <a:latin typeface="Times New Roman" pitchFamily="18" charset="0"/>
              <a:cs typeface="Times New Roman" pitchFamily="18" charset="0"/>
            </a:endParaRPr>
          </a:p>
        </p:txBody>
      </p:sp>
      <p:sp>
        <p:nvSpPr>
          <p:cNvPr id="11269" name="Rectangle 7"/>
          <p:cNvSpPr>
            <a:spLocks noChangeArrowheads="1"/>
          </p:cNvSpPr>
          <p:nvPr/>
        </p:nvSpPr>
        <p:spPr bwMode="auto">
          <a:xfrm>
            <a:off x="2971800" y="76568"/>
            <a:ext cx="3937000"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lnSpc>
                <a:spcPct val="90000"/>
              </a:lnSpc>
            </a:pPr>
            <a:endParaRPr lang="en-US" sz="2000" i="1" dirty="0">
              <a:solidFill>
                <a:srgbClr val="006600"/>
              </a:solidFill>
              <a:latin typeface="Times New Roman" pitchFamily="18" charset="0"/>
              <a:cs typeface="Times New Roman" pitchFamily="18" charset="0"/>
            </a:endParaRPr>
          </a:p>
          <a:p>
            <a:pPr algn="ctr" eaLnBrk="1" hangingPunct="1">
              <a:lnSpc>
                <a:spcPct val="90000"/>
              </a:lnSpc>
            </a:pPr>
            <a:endParaRPr lang="en-US" sz="2000" i="1" dirty="0">
              <a:solidFill>
                <a:srgbClr val="006600"/>
              </a:solidFill>
              <a:latin typeface="Times New Roman" pitchFamily="18" charset="0"/>
              <a:cs typeface="Times New Roman" pitchFamily="18" charset="0"/>
            </a:endParaRPr>
          </a:p>
          <a:p>
            <a:pPr algn="ctr" eaLnBrk="1" hangingPunct="1">
              <a:lnSpc>
                <a:spcPct val="90000"/>
              </a:lnSpc>
            </a:pPr>
            <a:endParaRPr lang="en-US" sz="2000" i="1" dirty="0">
              <a:solidFill>
                <a:srgbClr val="006600"/>
              </a:solidFill>
              <a:latin typeface="Times New Roman" pitchFamily="18" charset="0"/>
              <a:cs typeface="Times New Roman" pitchFamily="18" charset="0"/>
            </a:endParaRPr>
          </a:p>
          <a:p>
            <a:pPr algn="ctr" eaLnBrk="1" hangingPunct="1">
              <a:lnSpc>
                <a:spcPct val="90000"/>
              </a:lnSpc>
            </a:pPr>
            <a:endParaRPr lang="en-US" sz="2000" i="1" dirty="0">
              <a:solidFill>
                <a:srgbClr val="006600"/>
              </a:solidFill>
              <a:latin typeface="Times New Roman" pitchFamily="18" charset="0"/>
              <a:cs typeface="Times New Roman" pitchFamily="18" charset="0"/>
            </a:endParaRPr>
          </a:p>
          <a:p>
            <a:pPr algn="ctr" eaLnBrk="1" hangingPunct="1">
              <a:lnSpc>
                <a:spcPct val="90000"/>
              </a:lnSpc>
            </a:pPr>
            <a:endParaRPr lang="en-US" sz="2000" i="1" dirty="0">
              <a:solidFill>
                <a:srgbClr val="006600"/>
              </a:solidFill>
              <a:latin typeface="Times New Roman" pitchFamily="18" charset="0"/>
              <a:cs typeface="Times New Roman" pitchFamily="18" charset="0"/>
            </a:endParaRPr>
          </a:p>
          <a:p>
            <a:pPr algn="ctr" eaLnBrk="1" hangingPunct="1">
              <a:lnSpc>
                <a:spcPct val="90000"/>
              </a:lnSpc>
            </a:pPr>
            <a:endParaRPr lang="en-US" sz="2000" i="1" dirty="0">
              <a:solidFill>
                <a:srgbClr val="006600"/>
              </a:solidFill>
              <a:latin typeface="Times New Roman" pitchFamily="18" charset="0"/>
              <a:cs typeface="Times New Roman" pitchFamily="18" charset="0"/>
            </a:endParaRPr>
          </a:p>
          <a:p>
            <a:pPr algn="ctr" eaLnBrk="1" hangingPunct="1">
              <a:lnSpc>
                <a:spcPct val="90000"/>
              </a:lnSpc>
            </a:pPr>
            <a:endParaRPr lang="en-US" sz="2000" i="1" dirty="0">
              <a:solidFill>
                <a:srgbClr val="006600"/>
              </a:solidFill>
              <a:latin typeface="Times New Roman" pitchFamily="18" charset="0"/>
              <a:cs typeface="Times New Roman" pitchFamily="18" charset="0"/>
            </a:endParaRPr>
          </a:p>
          <a:p>
            <a:pPr algn="ctr" eaLnBrk="1" hangingPunct="1">
              <a:lnSpc>
                <a:spcPct val="90000"/>
              </a:lnSpc>
            </a:pPr>
            <a:r>
              <a:rPr lang="en-US" sz="1800" i="1" dirty="0" err="1">
                <a:solidFill>
                  <a:srgbClr val="006600"/>
                </a:solidFill>
                <a:latin typeface="Times New Roman" pitchFamily="18" charset="0"/>
                <a:cs typeface="Times New Roman" pitchFamily="18" charset="0"/>
              </a:rPr>
              <a:t>Buồn</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trông</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gió</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cuốn</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mặt</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duềnh</a:t>
            </a:r>
            <a:endParaRPr lang="en-US" sz="1800" i="1" dirty="0">
              <a:solidFill>
                <a:srgbClr val="006600"/>
              </a:solidFill>
              <a:latin typeface="Times New Roman" pitchFamily="18" charset="0"/>
              <a:cs typeface="Times New Roman" pitchFamily="18" charset="0"/>
            </a:endParaRPr>
          </a:p>
          <a:p>
            <a:pPr algn="ctr" eaLnBrk="1" hangingPunct="1">
              <a:lnSpc>
                <a:spcPct val="90000"/>
              </a:lnSpc>
            </a:pPr>
            <a:r>
              <a:rPr lang="en-US" sz="1800" i="1" dirty="0" err="1">
                <a:solidFill>
                  <a:srgbClr val="006600"/>
                </a:solidFill>
                <a:latin typeface="Times New Roman" pitchFamily="18" charset="0"/>
                <a:cs typeface="Times New Roman" pitchFamily="18" charset="0"/>
              </a:rPr>
              <a:t>Ầm</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ầm</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tiếng</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sóng</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kêu</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quanh</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ghế</a:t>
            </a:r>
            <a:r>
              <a:rPr lang="en-US" sz="1800" i="1" dirty="0">
                <a:solidFill>
                  <a:srgbClr val="006600"/>
                </a:solidFill>
                <a:latin typeface="Times New Roman" pitchFamily="18" charset="0"/>
                <a:cs typeface="Times New Roman" pitchFamily="18" charset="0"/>
              </a:rPr>
              <a:t> </a:t>
            </a:r>
            <a:r>
              <a:rPr lang="en-US" sz="1800" i="1" dirty="0" err="1">
                <a:solidFill>
                  <a:srgbClr val="006600"/>
                </a:solidFill>
                <a:latin typeface="Times New Roman" pitchFamily="18" charset="0"/>
                <a:cs typeface="Times New Roman" pitchFamily="18" charset="0"/>
              </a:rPr>
              <a:t>ngồi</a:t>
            </a:r>
            <a:endParaRPr lang="en-US" sz="1800" dirty="0">
              <a:latin typeface="Times New Roman" pitchFamily="18" charset="0"/>
              <a:cs typeface="Times New Roman" pitchFamily="18" charset="0"/>
            </a:endParaRPr>
          </a:p>
        </p:txBody>
      </p:sp>
      <p:pic>
        <p:nvPicPr>
          <p:cNvPr id="11270" name="Picture 30"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
            <a:ext cx="27432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9" descr="hoa+tim+luc+bi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028700"/>
            <a:ext cx="160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 descr="http://1.bp.blogspot.com/-bMMJ_2aBakk/UAGH9yMaAyI/AAAAAAAAb1Y/uWKTYd_4bR8/s1600/0087.gif"/>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239000" y="57150"/>
            <a:ext cx="160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7" descr="1412hinh-nen-thao-nguyen-xanh-bao-la-cung-bau-troi-thum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2057400"/>
            <a:ext cx="1600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8" descr="0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9000" y="2971800"/>
            <a:ext cx="16002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extBox 13"/>
          <p:cNvSpPr txBox="1">
            <a:spLocks noChangeArrowheads="1"/>
          </p:cNvSpPr>
          <p:nvPr/>
        </p:nvSpPr>
        <p:spPr bwMode="auto">
          <a:xfrm>
            <a:off x="4680857" y="1739251"/>
            <a:ext cx="106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r>
              <a:rPr lang="en-US" sz="1400" b="1" dirty="0" err="1">
                <a:solidFill>
                  <a:srgbClr val="FF0000"/>
                </a:solidFill>
                <a:latin typeface="Times New Roman" pitchFamily="18" charset="0"/>
                <a:cs typeface="Times New Roman" pitchFamily="18" charset="0"/>
              </a:rPr>
              <a:t>Tủi</a:t>
            </a:r>
            <a:r>
              <a:rPr lang="en-US" sz="1400" b="1" dirty="0">
                <a:solidFill>
                  <a:srgbClr val="FF0000"/>
                </a:solidFill>
                <a:latin typeface="Times New Roman" pitchFamily="18" charset="0"/>
                <a:cs typeface="Times New Roman" pitchFamily="18" charset="0"/>
              </a:rPr>
              <a:t> </a:t>
            </a:r>
            <a:r>
              <a:rPr lang="en-US" sz="1400" b="1" dirty="0" err="1">
                <a:solidFill>
                  <a:srgbClr val="FF0000"/>
                </a:solidFill>
                <a:latin typeface="Times New Roman" pitchFamily="18" charset="0"/>
                <a:cs typeface="Times New Roman" pitchFamily="18" charset="0"/>
              </a:rPr>
              <a:t>phận</a:t>
            </a:r>
            <a:endParaRPr lang="en-US" sz="1400" b="1" dirty="0">
              <a:solidFill>
                <a:srgbClr val="FF0000"/>
              </a:solidFill>
              <a:latin typeface="Times New Roman" pitchFamily="18" charset="0"/>
              <a:cs typeface="Times New Roman" pitchFamily="18" charset="0"/>
            </a:endParaRPr>
          </a:p>
        </p:txBody>
      </p:sp>
      <p:sp>
        <p:nvSpPr>
          <p:cNvPr id="16" name="Down Arrow 15"/>
          <p:cNvSpPr/>
          <p:nvPr/>
        </p:nvSpPr>
        <p:spPr>
          <a:xfrm>
            <a:off x="5041900" y="1558304"/>
            <a:ext cx="152400" cy="180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77" name="TextBox 16"/>
          <p:cNvSpPr txBox="1">
            <a:spLocks noChangeArrowheads="1"/>
          </p:cNvSpPr>
          <p:nvPr/>
        </p:nvSpPr>
        <p:spPr bwMode="auto">
          <a:xfrm>
            <a:off x="4528458" y="2835091"/>
            <a:ext cx="12627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r>
              <a:rPr lang="en-US" sz="1400" b="1" dirty="0" err="1">
                <a:solidFill>
                  <a:srgbClr val="FF0000"/>
                </a:solidFill>
                <a:latin typeface="Times New Roman" pitchFamily="18" charset="0"/>
                <a:cs typeface="Times New Roman" pitchFamily="18" charset="0"/>
              </a:rPr>
              <a:t>Tuyệt</a:t>
            </a:r>
            <a:r>
              <a:rPr lang="en-US" sz="1400" b="1" dirty="0">
                <a:solidFill>
                  <a:srgbClr val="FF0000"/>
                </a:solidFill>
                <a:latin typeface="Times New Roman" pitchFamily="18" charset="0"/>
                <a:cs typeface="Times New Roman" pitchFamily="18" charset="0"/>
              </a:rPr>
              <a:t> </a:t>
            </a:r>
            <a:r>
              <a:rPr lang="en-US" sz="1400" b="1" dirty="0" err="1">
                <a:solidFill>
                  <a:srgbClr val="FF0000"/>
                </a:solidFill>
                <a:latin typeface="Times New Roman" pitchFamily="18" charset="0"/>
                <a:cs typeface="Times New Roman" pitchFamily="18" charset="0"/>
              </a:rPr>
              <a:t>vọng</a:t>
            </a:r>
            <a:r>
              <a:rPr lang="en-US" sz="1400" b="1" dirty="0">
                <a:solidFill>
                  <a:srgbClr val="FF0000"/>
                </a:solidFill>
                <a:latin typeface="Times New Roman" pitchFamily="18" charset="0"/>
                <a:cs typeface="Times New Roman" pitchFamily="18" charset="0"/>
              </a:rPr>
              <a:t> </a:t>
            </a:r>
          </a:p>
        </p:txBody>
      </p:sp>
      <p:sp>
        <p:nvSpPr>
          <p:cNvPr id="18" name="Down Arrow 17"/>
          <p:cNvSpPr/>
          <p:nvPr/>
        </p:nvSpPr>
        <p:spPr>
          <a:xfrm>
            <a:off x="4987471" y="2606491"/>
            <a:ext cx="141514"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79" name="TextBox 18"/>
          <p:cNvSpPr txBox="1">
            <a:spLocks noChangeArrowheads="1"/>
          </p:cNvSpPr>
          <p:nvPr/>
        </p:nvSpPr>
        <p:spPr bwMode="auto">
          <a:xfrm>
            <a:off x="4542973" y="3965702"/>
            <a:ext cx="1143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r>
              <a:rPr lang="en-US" sz="1400" b="1" dirty="0" err="1">
                <a:solidFill>
                  <a:srgbClr val="FF0000"/>
                </a:solidFill>
                <a:latin typeface="Times New Roman" pitchFamily="18" charset="0"/>
                <a:cs typeface="Times New Roman" pitchFamily="18" charset="0"/>
              </a:rPr>
              <a:t>Hoảng</a:t>
            </a:r>
            <a:r>
              <a:rPr lang="en-US" sz="1400" b="1" dirty="0">
                <a:solidFill>
                  <a:srgbClr val="FF0000"/>
                </a:solidFill>
                <a:latin typeface="Times New Roman" pitchFamily="18" charset="0"/>
                <a:cs typeface="Times New Roman" pitchFamily="18" charset="0"/>
              </a:rPr>
              <a:t> s</a:t>
            </a:r>
            <a:r>
              <a:rPr lang="vi-VN" sz="1400" b="1" dirty="0">
                <a:solidFill>
                  <a:srgbClr val="FF0000"/>
                </a:solidFill>
                <a:latin typeface="Times New Roman" pitchFamily="18" charset="0"/>
                <a:cs typeface="Times New Roman" pitchFamily="18" charset="0"/>
              </a:rPr>
              <a:t>ợ</a:t>
            </a:r>
            <a:endParaRPr lang="en-US" sz="1400" b="1" dirty="0">
              <a:solidFill>
                <a:srgbClr val="FF0000"/>
              </a:solidFill>
              <a:latin typeface="Times New Roman" pitchFamily="18" charset="0"/>
              <a:cs typeface="Times New Roman" pitchFamily="18" charset="0"/>
            </a:endParaRPr>
          </a:p>
        </p:txBody>
      </p:sp>
      <p:sp>
        <p:nvSpPr>
          <p:cNvPr id="20" name="Down Arrow 19"/>
          <p:cNvSpPr/>
          <p:nvPr/>
        </p:nvSpPr>
        <p:spPr>
          <a:xfrm>
            <a:off x="4995635" y="3749584"/>
            <a:ext cx="134257" cy="1937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Box 16"/>
          <p:cNvSpPr txBox="1">
            <a:spLocks noChangeArrowheads="1"/>
          </p:cNvSpPr>
          <p:nvPr/>
        </p:nvSpPr>
        <p:spPr bwMode="auto">
          <a:xfrm>
            <a:off x="4757057" y="767499"/>
            <a:ext cx="990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r>
              <a:rPr lang="en-US" sz="1400" b="1" dirty="0" err="1">
                <a:solidFill>
                  <a:srgbClr val="FF0000"/>
                </a:solidFill>
                <a:latin typeface="Times New Roman" pitchFamily="18" charset="0"/>
                <a:cs typeface="Times New Roman" pitchFamily="18" charset="0"/>
              </a:rPr>
              <a:t>Cô</a:t>
            </a:r>
            <a:r>
              <a:rPr lang="en-US" sz="1400" b="1" dirty="0">
                <a:solidFill>
                  <a:srgbClr val="FF0000"/>
                </a:solidFill>
                <a:latin typeface="Times New Roman" pitchFamily="18" charset="0"/>
                <a:cs typeface="Times New Roman" pitchFamily="18" charset="0"/>
              </a:rPr>
              <a:t> </a:t>
            </a:r>
            <a:r>
              <a:rPr lang="vi-VN" sz="1400" b="1" dirty="0">
                <a:solidFill>
                  <a:srgbClr val="FF0000"/>
                </a:solidFill>
                <a:latin typeface="Times New Roman" pitchFamily="18" charset="0"/>
                <a:cs typeface="Times New Roman" pitchFamily="18" charset="0"/>
              </a:rPr>
              <a:t>đơ</a:t>
            </a:r>
            <a:r>
              <a:rPr lang="en-US" sz="1400" b="1" dirty="0">
                <a:solidFill>
                  <a:srgbClr val="FF0000"/>
                </a:solidFill>
                <a:latin typeface="Times New Roman" pitchFamily="18" charset="0"/>
                <a:cs typeface="Times New Roman" pitchFamily="18" charset="0"/>
              </a:rPr>
              <a:t>n</a:t>
            </a:r>
          </a:p>
        </p:txBody>
      </p:sp>
      <p:sp>
        <p:nvSpPr>
          <p:cNvPr id="19" name="Down Arrow 18"/>
          <p:cNvSpPr/>
          <p:nvPr/>
        </p:nvSpPr>
        <p:spPr>
          <a:xfrm flipH="1">
            <a:off x="5016500" y="629614"/>
            <a:ext cx="92528" cy="1904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20"/>
          <p:cNvSpPr txBox="1">
            <a:spLocks noChangeArrowheads="1"/>
          </p:cNvSpPr>
          <p:nvPr/>
        </p:nvSpPr>
        <p:spPr bwMode="auto">
          <a:xfrm>
            <a:off x="1860550" y="4331074"/>
            <a:ext cx="6362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marL="457200" indent="-457200">
              <a:buFont typeface="Symbol" pitchFamily="18" charset="2"/>
              <a:buChar char="Þ"/>
              <a:defRPr/>
            </a:pPr>
            <a:r>
              <a:rPr lang="en-US" sz="1800" dirty="0" err="1" smtClean="0">
                <a:latin typeface="Times New Roman" pitchFamily="18" charset="0"/>
                <a:cs typeface="Times New Roman" pitchFamily="18" charset="0"/>
                <a:sym typeface="Wingdings" pitchFamily="2" charset="2"/>
              </a:rPr>
              <a:t>Miêu</a:t>
            </a:r>
            <a:r>
              <a:rPr lang="en-US" sz="1800" dirty="0" smtClean="0">
                <a:latin typeface="Times New Roman" pitchFamily="18" charset="0"/>
                <a:cs typeface="Times New Roman" pitchFamily="18" charset="0"/>
                <a:sym typeface="Wingdings" pitchFamily="2" charset="2"/>
              </a:rPr>
              <a:t> </a:t>
            </a:r>
            <a:r>
              <a:rPr lang="en-US" sz="1800" dirty="0" err="1" smtClean="0">
                <a:latin typeface="Times New Roman" pitchFamily="18" charset="0"/>
                <a:cs typeface="Times New Roman" pitchFamily="18" charset="0"/>
                <a:sym typeface="Wingdings" pitchFamily="2" charset="2"/>
              </a:rPr>
              <a:t>tả</a:t>
            </a:r>
            <a:r>
              <a:rPr lang="en-US" sz="1800" dirty="0" smtClean="0">
                <a:latin typeface="Times New Roman" pitchFamily="18" charset="0"/>
                <a:cs typeface="Times New Roman" pitchFamily="18" charset="0"/>
                <a:sym typeface="Wingdings" pitchFamily="2" charset="2"/>
              </a:rPr>
              <a:t> </a:t>
            </a:r>
            <a:r>
              <a:rPr lang="en-US" sz="1800" dirty="0" err="1" smtClean="0">
                <a:latin typeface="Times New Roman" pitchFamily="18" charset="0"/>
                <a:cs typeface="Times New Roman" pitchFamily="18" charset="0"/>
                <a:sym typeface="Wingdings" pitchFamily="2" charset="2"/>
              </a:rPr>
              <a:t>cảnh</a:t>
            </a:r>
            <a:r>
              <a:rPr lang="en-US" sz="1800" dirty="0" smtClean="0">
                <a:latin typeface="Times New Roman" pitchFamily="18" charset="0"/>
                <a:cs typeface="Times New Roman" pitchFamily="18" charset="0"/>
                <a:sym typeface="Wingdings" pitchFamily="2" charset="2"/>
              </a:rPr>
              <a:t> </a:t>
            </a:r>
            <a:r>
              <a:rPr lang="en-US" sz="1800" dirty="0" err="1" smtClean="0">
                <a:latin typeface="Times New Roman" pitchFamily="18" charset="0"/>
                <a:cs typeface="Times New Roman" pitchFamily="18" charset="0"/>
                <a:sym typeface="Wingdings" pitchFamily="2" charset="2"/>
              </a:rPr>
              <a:t>cho</a:t>
            </a:r>
            <a:r>
              <a:rPr lang="en-US" sz="1800" dirty="0" smtClean="0">
                <a:latin typeface="Times New Roman" pitchFamily="18" charset="0"/>
                <a:cs typeface="Times New Roman" pitchFamily="18" charset="0"/>
                <a:sym typeface="Wingdings" pitchFamily="2" charset="2"/>
              </a:rPr>
              <a:t> </a:t>
            </a:r>
            <a:r>
              <a:rPr lang="en-US" sz="1800" dirty="0" err="1" smtClean="0">
                <a:latin typeface="Times New Roman" pitchFamily="18" charset="0"/>
                <a:cs typeface="Times New Roman" pitchFamily="18" charset="0"/>
                <a:sym typeface="Wingdings" pitchFamily="2" charset="2"/>
              </a:rPr>
              <a:t>thấy</a:t>
            </a:r>
            <a:r>
              <a:rPr lang="en-US" sz="1800" dirty="0" smtClean="0">
                <a:latin typeface="Times New Roman" pitchFamily="18" charset="0"/>
                <a:cs typeface="Times New Roman" pitchFamily="18" charset="0"/>
                <a:sym typeface="Wingdings" pitchFamily="2" charset="2"/>
              </a:rPr>
              <a:t>  </a:t>
            </a:r>
            <a:r>
              <a:rPr lang="en-US" sz="1800" dirty="0" err="1" smtClean="0">
                <a:latin typeface="Times New Roman" pitchFamily="18" charset="0"/>
                <a:cs typeface="Times New Roman" pitchFamily="18" charset="0"/>
                <a:sym typeface="Wingdings" pitchFamily="2" charset="2"/>
              </a:rPr>
              <a:t>tâm</a:t>
            </a:r>
            <a:r>
              <a:rPr lang="en-US" sz="1800" dirty="0" smtClean="0">
                <a:latin typeface="Times New Roman" pitchFamily="18" charset="0"/>
                <a:cs typeface="Times New Roman" pitchFamily="18" charset="0"/>
                <a:sym typeface="Wingdings" pitchFamily="2" charset="2"/>
              </a:rPr>
              <a:t> </a:t>
            </a:r>
            <a:r>
              <a:rPr lang="en-US" sz="1800" dirty="0" err="1" smtClean="0">
                <a:latin typeface="Times New Roman" pitchFamily="18" charset="0"/>
                <a:cs typeface="Times New Roman" pitchFamily="18" charset="0"/>
                <a:sym typeface="Wingdings" pitchFamily="2" charset="2"/>
              </a:rPr>
              <a:t>trạng</a:t>
            </a:r>
            <a:r>
              <a:rPr lang="en-US" sz="1800" dirty="0" smtClean="0">
                <a:latin typeface="Times New Roman" pitchFamily="18" charset="0"/>
                <a:cs typeface="Times New Roman" pitchFamily="18" charset="0"/>
                <a:sym typeface="Wingdings" pitchFamily="2" charset="2"/>
              </a:rPr>
              <a:t> </a:t>
            </a:r>
            <a:r>
              <a:rPr lang="en-US" sz="1800" dirty="0" err="1" smtClean="0">
                <a:latin typeface="Times New Roman" pitchFamily="18" charset="0"/>
                <a:cs typeface="Times New Roman" pitchFamily="18" charset="0"/>
                <a:sym typeface="Wingdings" pitchFamily="2" charset="2"/>
              </a:rPr>
              <a:t>của</a:t>
            </a:r>
            <a:r>
              <a:rPr lang="en-US" sz="1800" dirty="0" smtClean="0">
                <a:latin typeface="Times New Roman" pitchFamily="18" charset="0"/>
                <a:cs typeface="Times New Roman" pitchFamily="18" charset="0"/>
                <a:sym typeface="Wingdings" pitchFamily="2" charset="2"/>
              </a:rPr>
              <a:t> </a:t>
            </a:r>
            <a:r>
              <a:rPr lang="en-US" sz="1800" dirty="0" err="1" smtClean="0">
                <a:latin typeface="Times New Roman" pitchFamily="18" charset="0"/>
                <a:cs typeface="Times New Roman" pitchFamily="18" charset="0"/>
                <a:sym typeface="Wingdings" pitchFamily="2" charset="2"/>
              </a:rPr>
              <a:t>Kiều</a:t>
            </a:r>
            <a:r>
              <a:rPr lang="en-US" sz="1800" dirty="0" smtClean="0">
                <a:latin typeface="Times New Roman" pitchFamily="18" charset="0"/>
                <a:cs typeface="Times New Roman" pitchFamily="18" charset="0"/>
                <a:sym typeface="Wingdings" pitchFamily="2" charset="2"/>
              </a:rPr>
              <a:t> (</a:t>
            </a:r>
            <a:r>
              <a:rPr lang="en-US" sz="1800" dirty="0" err="1" smtClean="0">
                <a:latin typeface="Times New Roman" pitchFamily="18" charset="0"/>
                <a:cs typeface="Times New Roman" pitchFamily="18" charset="0"/>
                <a:sym typeface="Wingdings" pitchFamily="2" charset="2"/>
              </a:rPr>
              <a:t>tả</a:t>
            </a:r>
            <a:r>
              <a:rPr lang="en-US" sz="1800" dirty="0" smtClean="0">
                <a:latin typeface="Times New Roman" pitchFamily="18" charset="0"/>
                <a:cs typeface="Times New Roman" pitchFamily="18" charset="0"/>
                <a:sym typeface="Wingdings" pitchFamily="2" charset="2"/>
              </a:rPr>
              <a:t> </a:t>
            </a:r>
            <a:r>
              <a:rPr lang="en-US" sz="1800" dirty="0" err="1" smtClean="0">
                <a:latin typeface="Times New Roman" pitchFamily="18" charset="0"/>
                <a:cs typeface="Times New Roman" pitchFamily="18" charset="0"/>
                <a:sym typeface="Wingdings" pitchFamily="2" charset="2"/>
              </a:rPr>
              <a:t>cảnh</a:t>
            </a:r>
            <a:r>
              <a:rPr lang="en-US" sz="1800" dirty="0" smtClean="0">
                <a:latin typeface="Times New Roman" pitchFamily="18" charset="0"/>
                <a:cs typeface="Times New Roman" pitchFamily="18" charset="0"/>
                <a:sym typeface="Wingdings" pitchFamily="2" charset="2"/>
              </a:rPr>
              <a:t> </a:t>
            </a:r>
            <a:r>
              <a:rPr lang="en-US" sz="1800" dirty="0" err="1" smtClean="0">
                <a:latin typeface="Times New Roman" pitchFamily="18" charset="0"/>
                <a:cs typeface="Times New Roman" pitchFamily="18" charset="0"/>
                <a:sym typeface="Wingdings" pitchFamily="2" charset="2"/>
              </a:rPr>
              <a:t>ngụ</a:t>
            </a:r>
            <a:r>
              <a:rPr lang="en-US" sz="1800" dirty="0" smtClean="0">
                <a:latin typeface="Times New Roman" pitchFamily="18" charset="0"/>
                <a:cs typeface="Times New Roman" pitchFamily="18" charset="0"/>
                <a:sym typeface="Wingdings" pitchFamily="2" charset="2"/>
              </a:rPr>
              <a:t> </a:t>
            </a:r>
            <a:r>
              <a:rPr lang="en-US" sz="1800" dirty="0" err="1" smtClean="0">
                <a:latin typeface="Times New Roman" pitchFamily="18" charset="0"/>
                <a:cs typeface="Times New Roman" pitchFamily="18" charset="0"/>
                <a:sym typeface="Wingdings" pitchFamily="2" charset="2"/>
              </a:rPr>
              <a:t>tình</a:t>
            </a:r>
            <a:r>
              <a:rPr lang="en-US" sz="1800" dirty="0" smtClean="0">
                <a:latin typeface="Times New Roman" pitchFamily="18" charset="0"/>
                <a:cs typeface="Times New Roman" pitchFamily="18" charset="0"/>
                <a:sym typeface="Wingdings" pitchFamily="2" charset="2"/>
              </a:rPr>
              <a:t>).</a:t>
            </a:r>
          </a:p>
          <a:p>
            <a:pPr>
              <a:defRPr/>
            </a:pPr>
            <a:r>
              <a:rPr lang="en-US" sz="1800" b="1" dirty="0" smtClean="0">
                <a:latin typeface="Times New Roman" pitchFamily="18" charset="0"/>
                <a:cs typeface="Times New Roman" pitchFamily="18" charset="0"/>
                <a:sym typeface="Wingdings" pitchFamily="2" charset="2"/>
              </a:rPr>
              <a:t>? </a:t>
            </a:r>
            <a:r>
              <a:rPr lang="en-US" sz="1800" b="1" dirty="0" err="1" smtClean="0">
                <a:latin typeface="Times New Roman" pitchFamily="18" charset="0"/>
                <a:cs typeface="Times New Roman" pitchFamily="18" charset="0"/>
                <a:sym typeface="Wingdings" pitchFamily="2" charset="2"/>
              </a:rPr>
              <a:t>Em</a:t>
            </a:r>
            <a:r>
              <a:rPr lang="en-US" sz="1800" b="1" dirty="0" smtClean="0">
                <a:latin typeface="Times New Roman" pitchFamily="18" charset="0"/>
                <a:cs typeface="Times New Roman" pitchFamily="18" charset="0"/>
                <a:sym typeface="Wingdings" pitchFamily="2" charset="2"/>
              </a:rPr>
              <a:t> </a:t>
            </a:r>
            <a:r>
              <a:rPr lang="en-US" sz="1800" b="1" dirty="0" err="1" smtClean="0">
                <a:latin typeface="Times New Roman" pitchFamily="18" charset="0"/>
                <a:cs typeface="Times New Roman" pitchFamily="18" charset="0"/>
                <a:sym typeface="Wingdings" pitchFamily="2" charset="2"/>
              </a:rPr>
              <a:t>hãy</a:t>
            </a:r>
            <a:r>
              <a:rPr lang="en-US" sz="1800" b="1" dirty="0" smtClean="0">
                <a:latin typeface="Times New Roman" pitchFamily="18" charset="0"/>
                <a:cs typeface="Times New Roman" pitchFamily="18" charset="0"/>
                <a:sym typeface="Wingdings" pitchFamily="2" charset="2"/>
              </a:rPr>
              <a:t> </a:t>
            </a:r>
            <a:r>
              <a:rPr lang="en-US" sz="1800" b="1" dirty="0" err="1" smtClean="0">
                <a:latin typeface="Times New Roman" pitchFamily="18" charset="0"/>
                <a:cs typeface="Times New Roman" pitchFamily="18" charset="0"/>
                <a:sym typeface="Wingdings" pitchFamily="2" charset="2"/>
              </a:rPr>
              <a:t>gọi</a:t>
            </a:r>
            <a:r>
              <a:rPr lang="en-US" sz="1800" b="1" dirty="0" smtClean="0">
                <a:latin typeface="Times New Roman" pitchFamily="18" charset="0"/>
                <a:cs typeface="Times New Roman" pitchFamily="18" charset="0"/>
                <a:sym typeface="Wingdings" pitchFamily="2" charset="2"/>
              </a:rPr>
              <a:t> </a:t>
            </a:r>
            <a:r>
              <a:rPr lang="en-US" sz="1800" b="1" dirty="0" err="1" smtClean="0">
                <a:latin typeface="Times New Roman" pitchFamily="18" charset="0"/>
                <a:cs typeface="Times New Roman" pitchFamily="18" charset="0"/>
                <a:sym typeface="Wingdings" pitchFamily="2" charset="2"/>
              </a:rPr>
              <a:t>tên</a:t>
            </a:r>
            <a:r>
              <a:rPr lang="en-US" sz="1800" b="1" dirty="0" smtClean="0">
                <a:latin typeface="Times New Roman" pitchFamily="18" charset="0"/>
                <a:cs typeface="Times New Roman" pitchFamily="18" charset="0"/>
                <a:sym typeface="Wingdings" pitchFamily="2" charset="2"/>
              </a:rPr>
              <a:t> </a:t>
            </a:r>
            <a:r>
              <a:rPr lang="en-US" sz="1800" b="1" dirty="0" err="1" smtClean="0">
                <a:latin typeface="Times New Roman" pitchFamily="18" charset="0"/>
                <a:cs typeface="Times New Roman" pitchFamily="18" charset="0"/>
                <a:sym typeface="Wingdings" pitchFamily="2" charset="2"/>
              </a:rPr>
              <a:t>hai</a:t>
            </a:r>
            <a:r>
              <a:rPr lang="en-US" sz="1800" b="1" dirty="0" smtClean="0">
                <a:latin typeface="Times New Roman" pitchFamily="18" charset="0"/>
                <a:cs typeface="Times New Roman" pitchFamily="18" charset="0"/>
                <a:sym typeface="Wingdings" pitchFamily="2" charset="2"/>
              </a:rPr>
              <a:t> </a:t>
            </a:r>
            <a:r>
              <a:rPr lang="en-US" sz="1800" b="1" dirty="0" err="1" smtClean="0">
                <a:latin typeface="Times New Roman" pitchFamily="18" charset="0"/>
                <a:cs typeface="Times New Roman" pitchFamily="18" charset="0"/>
                <a:sym typeface="Wingdings" pitchFamily="2" charset="2"/>
              </a:rPr>
              <a:t>cách</a:t>
            </a:r>
            <a:r>
              <a:rPr lang="en-US" sz="1800" b="1" dirty="0" smtClean="0">
                <a:latin typeface="Times New Roman" pitchFamily="18" charset="0"/>
                <a:cs typeface="Times New Roman" pitchFamily="18" charset="0"/>
                <a:sym typeface="Wingdings" pitchFamily="2" charset="2"/>
              </a:rPr>
              <a:t> </a:t>
            </a:r>
            <a:r>
              <a:rPr lang="en-US" sz="1800" b="1" dirty="0" err="1" smtClean="0">
                <a:latin typeface="Times New Roman" pitchFamily="18" charset="0"/>
                <a:cs typeface="Times New Roman" pitchFamily="18" charset="0"/>
                <a:sym typeface="Wingdings" pitchFamily="2" charset="2"/>
              </a:rPr>
              <a:t>miêu</a:t>
            </a:r>
            <a:r>
              <a:rPr lang="en-US" sz="1800" b="1" dirty="0" smtClean="0">
                <a:latin typeface="Times New Roman" pitchFamily="18" charset="0"/>
                <a:cs typeface="Times New Roman" pitchFamily="18" charset="0"/>
                <a:sym typeface="Wingdings" pitchFamily="2" charset="2"/>
              </a:rPr>
              <a:t> </a:t>
            </a:r>
            <a:r>
              <a:rPr lang="en-US" sz="1800" b="1" dirty="0" err="1" smtClean="0">
                <a:latin typeface="Times New Roman" pitchFamily="18" charset="0"/>
                <a:cs typeface="Times New Roman" pitchFamily="18" charset="0"/>
                <a:sym typeface="Wingdings" pitchFamily="2" charset="2"/>
              </a:rPr>
              <a:t>tả</a:t>
            </a:r>
            <a:r>
              <a:rPr lang="en-US" sz="1800" b="1" dirty="0" smtClean="0">
                <a:latin typeface="Times New Roman" pitchFamily="18" charset="0"/>
                <a:cs typeface="Times New Roman" pitchFamily="18" charset="0"/>
                <a:sym typeface="Wingdings" pitchFamily="2" charset="2"/>
              </a:rPr>
              <a:t> </a:t>
            </a:r>
            <a:r>
              <a:rPr lang="en-US" sz="1800" b="1" dirty="0" err="1" smtClean="0">
                <a:latin typeface="Times New Roman" pitchFamily="18" charset="0"/>
                <a:cs typeface="Times New Roman" pitchFamily="18" charset="0"/>
                <a:sym typeface="Wingdings" pitchFamily="2" charset="2"/>
              </a:rPr>
              <a:t>nội</a:t>
            </a:r>
            <a:r>
              <a:rPr lang="en-US" sz="1800" b="1" dirty="0" smtClean="0">
                <a:latin typeface="Times New Roman" pitchFamily="18" charset="0"/>
                <a:cs typeface="Times New Roman" pitchFamily="18" charset="0"/>
                <a:sym typeface="Wingdings" pitchFamily="2" charset="2"/>
              </a:rPr>
              <a:t> </a:t>
            </a:r>
            <a:r>
              <a:rPr lang="en-US" sz="1800" b="1" dirty="0" err="1" smtClean="0">
                <a:latin typeface="Times New Roman" pitchFamily="18" charset="0"/>
                <a:cs typeface="Times New Roman" pitchFamily="18" charset="0"/>
                <a:sym typeface="Wingdings" pitchFamily="2" charset="2"/>
              </a:rPr>
              <a:t>tâm</a:t>
            </a:r>
            <a:r>
              <a:rPr lang="en-US" sz="1800" b="1" dirty="0" smtClean="0">
                <a:latin typeface="Times New Roman" pitchFamily="18" charset="0"/>
                <a:cs typeface="Times New Roman" pitchFamily="18" charset="0"/>
                <a:sym typeface="Wingdings" pitchFamily="2" charset="2"/>
              </a:rPr>
              <a:t> </a:t>
            </a:r>
            <a:r>
              <a:rPr lang="en-US" sz="1800" b="1" dirty="0" err="1" smtClean="0">
                <a:latin typeface="Times New Roman" pitchFamily="18" charset="0"/>
                <a:cs typeface="Times New Roman" pitchFamily="18" charset="0"/>
                <a:sym typeface="Wingdings" pitchFamily="2" charset="2"/>
              </a:rPr>
              <a:t>này</a:t>
            </a:r>
            <a:r>
              <a:rPr lang="en-US" sz="1800" b="1" dirty="0" smtClean="0">
                <a:latin typeface="Times New Roman" pitchFamily="18" charset="0"/>
                <a:cs typeface="Times New Roman" pitchFamily="18" charset="0"/>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275"/>
                                        </p:tgtEl>
                                        <p:attrNameLst>
                                          <p:attrName>style.visibility</p:attrName>
                                        </p:attrNameLst>
                                      </p:cBhvr>
                                      <p:to>
                                        <p:strVal val="visible"/>
                                      </p:to>
                                    </p:set>
                                    <p:animEffect transition="in" filter="blinds(horizontal)">
                                      <p:cBhvr>
                                        <p:cTn id="18" dur="500"/>
                                        <p:tgtEl>
                                          <p:spTgt spid="1127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277"/>
                                        </p:tgtEl>
                                        <p:attrNameLst>
                                          <p:attrName>style.visibility</p:attrName>
                                        </p:attrNameLst>
                                      </p:cBhvr>
                                      <p:to>
                                        <p:strVal val="visible"/>
                                      </p:to>
                                    </p:set>
                                    <p:animEffect transition="in" filter="blinds(horizontal)">
                                      <p:cBhvr>
                                        <p:cTn id="26" dur="500"/>
                                        <p:tgtEl>
                                          <p:spTgt spid="1127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1279"/>
                                        </p:tgtEl>
                                        <p:attrNameLst>
                                          <p:attrName>style.visibility</p:attrName>
                                        </p:attrNameLst>
                                      </p:cBhvr>
                                      <p:to>
                                        <p:strVal val="visible"/>
                                      </p:to>
                                    </p:set>
                                    <p:animEffect transition="in" filter="box(in)">
                                      <p:cBhvr>
                                        <p:cTn id="31" dur="500"/>
                                        <p:tgtEl>
                                          <p:spTgt spid="11279"/>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ox(in)">
                                      <p:cBhvr>
                                        <p:cTn id="34" dur="500"/>
                                        <p:tgtEl>
                                          <p:spTgt spid="2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linds(horizontal)">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5" grpId="0"/>
      <p:bldP spid="16" grpId="0" animBg="1"/>
      <p:bldP spid="11277" grpId="0"/>
      <p:bldP spid="18" grpId="0" animBg="1"/>
      <p:bldP spid="11279" grpId="0"/>
      <p:bldP spid="20" grpId="0" animBg="1"/>
      <p:bldP spid="17" grpId="0"/>
      <p:bldP spid="19"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Đời lão Hạc sống và chết trong nước mắ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38150"/>
            <a:ext cx="3886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Group 19"/>
          <p:cNvGraphicFramePr>
            <a:graphicFrameLocks noGrp="1"/>
          </p:cNvGraphicFramePr>
          <p:nvPr>
            <p:ph/>
            <p:extLst>
              <p:ext uri="{D42A27DB-BD31-4B8C-83A1-F6EECF244321}">
                <p14:modId xmlns:p14="http://schemas.microsoft.com/office/powerpoint/2010/main" val="2250536598"/>
              </p:ext>
            </p:extLst>
          </p:nvPr>
        </p:nvGraphicFramePr>
        <p:xfrm>
          <a:off x="381000" y="417509"/>
          <a:ext cx="4800600" cy="3869772"/>
        </p:xfrm>
        <a:graphic>
          <a:graphicData uri="http://schemas.openxmlformats.org/drawingml/2006/table">
            <a:tbl>
              <a:tblPr/>
              <a:tblGrid>
                <a:gridCol w="4800600">
                  <a:extLst>
                    <a:ext uri="{9D8B030D-6E8A-4147-A177-3AD203B41FA5}">
                      <a16:colId xmlns:a16="http://schemas.microsoft.com/office/drawing/2014/main" val="20000"/>
                    </a:ext>
                  </a:extLst>
                </a:gridCol>
              </a:tblGrid>
              <a:tr h="34354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rgbClr val="006600"/>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Mặt</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lão</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đột</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nhiên</a:t>
                      </a:r>
                      <a:r>
                        <a:rPr kumimoji="0" lang="en-US" sz="2400" b="0" i="0" u="none" strike="noStrike" cap="none" normalizeH="0" baseline="0" dirty="0" smtClean="0">
                          <a:ln>
                            <a:noFill/>
                          </a:ln>
                          <a:solidFill>
                            <a:schemeClr val="tx1"/>
                          </a:solidFill>
                          <a:effectLst/>
                          <a:latin typeface="Times New Roman" pitchFamily="18" charset="0"/>
                        </a:rPr>
                        <a:t> co </a:t>
                      </a:r>
                      <a:r>
                        <a:rPr kumimoji="0" lang="en-US" sz="2400" b="0" i="0" u="none" strike="noStrike" cap="none" normalizeH="0" baseline="0" dirty="0" err="1" smtClean="0">
                          <a:ln>
                            <a:noFill/>
                          </a:ln>
                          <a:solidFill>
                            <a:schemeClr val="tx1"/>
                          </a:solidFill>
                          <a:effectLst/>
                          <a:latin typeface="Times New Roman" pitchFamily="18" charset="0"/>
                        </a:rPr>
                        <a:t>rúm</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lại</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Những</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vết</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nhăn</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xô</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lại</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với</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nhau</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ép</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cho</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nước</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mắt</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chảy</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ra</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Cái</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đầu</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lão</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ngoẹo</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về</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bên</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cái</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miệng</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móm</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mém</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lão</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mếu</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như</a:t>
                      </a:r>
                      <a:r>
                        <a:rPr kumimoji="0" lang="en-US" sz="2400" b="0" i="0" u="none" strike="noStrike" cap="none" normalizeH="0" baseline="0" dirty="0" smtClean="0">
                          <a:ln>
                            <a:noFill/>
                          </a:ln>
                          <a:solidFill>
                            <a:schemeClr val="tx1"/>
                          </a:solidFill>
                          <a:effectLst/>
                          <a:latin typeface="Times New Roman" pitchFamily="18" charset="0"/>
                        </a:rPr>
                        <a:t> con </a:t>
                      </a:r>
                      <a:r>
                        <a:rPr kumimoji="0" lang="en-US" sz="2400" b="0" i="0" u="none" strike="noStrike" cap="none" normalizeH="0" baseline="0" err="1" smtClean="0">
                          <a:ln>
                            <a:noFill/>
                          </a:ln>
                          <a:solidFill>
                            <a:schemeClr val="tx1"/>
                          </a:solidFill>
                          <a:effectLst/>
                          <a:latin typeface="Times New Roman" pitchFamily="18" charset="0"/>
                        </a:rPr>
                        <a:t>nít</a:t>
                      </a:r>
                      <a:r>
                        <a:rPr kumimoji="0" lang="en-US" sz="2400" b="0" i="0" u="none" strike="noStrike" cap="none" normalizeH="0" baseline="0" smtClean="0">
                          <a:ln>
                            <a:noFill/>
                          </a:ln>
                          <a:solidFill>
                            <a:schemeClr val="tx1"/>
                          </a:solidFill>
                          <a:effectLst/>
                          <a:latin typeface="Times New Roman" pitchFamily="18" charset="0"/>
                        </a:rPr>
                        <a:t> </a:t>
                      </a:r>
                      <a:r>
                        <a:rPr kumimoji="0" lang="en-US" sz="2400" b="0" i="1" u="none" strike="noStrike" cap="none" normalizeH="0" baseline="0" smtClean="0">
                          <a:ln>
                            <a:noFill/>
                          </a:ln>
                          <a:solidFill>
                            <a:schemeClr val="tx1"/>
                          </a:solidFill>
                          <a:effectLst/>
                          <a:latin typeface="Times New Roman" pitchFamily="18" charset="0"/>
                        </a:rPr>
                        <a:t>                                                                                       (  Nam </a:t>
                      </a:r>
                      <a:r>
                        <a:rPr kumimoji="0" lang="en-US" sz="2400" b="0" i="1" u="none" strike="noStrike" cap="none" normalizeH="0" baseline="0" dirty="0" smtClean="0">
                          <a:ln>
                            <a:noFill/>
                          </a:ln>
                          <a:solidFill>
                            <a:schemeClr val="tx1"/>
                          </a:solidFill>
                          <a:effectLst/>
                          <a:latin typeface="Times New Roman" pitchFamily="18" charset="0"/>
                        </a:rPr>
                        <a:t>Cao – </a:t>
                      </a:r>
                      <a:r>
                        <a:rPr kumimoji="0" lang="en-US" sz="2400" b="0" i="1" u="none" strike="noStrike" cap="none" normalizeH="0" baseline="0" dirty="0" err="1" smtClean="0">
                          <a:ln>
                            <a:noFill/>
                          </a:ln>
                          <a:solidFill>
                            <a:schemeClr val="tx1"/>
                          </a:solidFill>
                          <a:effectLst/>
                          <a:latin typeface="Times New Roman" pitchFamily="18" charset="0"/>
                        </a:rPr>
                        <a:t>Lão</a:t>
                      </a:r>
                      <a:r>
                        <a:rPr kumimoji="0" lang="en-US" sz="2400" b="0" i="1" u="none" strike="noStrike" cap="none" normalizeH="0" baseline="0" dirty="0" smtClean="0">
                          <a:ln>
                            <a:noFill/>
                          </a:ln>
                          <a:solidFill>
                            <a:schemeClr val="tx1"/>
                          </a:solidFill>
                          <a:effectLst/>
                          <a:latin typeface="Times New Roman" pitchFamily="18" charset="0"/>
                        </a:rPr>
                        <a:t> </a:t>
                      </a:r>
                      <a:r>
                        <a:rPr kumimoji="0" lang="en-US" sz="2400" b="0" i="1" u="none" strike="noStrike" cap="none" normalizeH="0" baseline="0" dirty="0" err="1" smtClean="0">
                          <a:ln>
                            <a:noFill/>
                          </a:ln>
                          <a:solidFill>
                            <a:schemeClr val="tx1"/>
                          </a:solidFill>
                          <a:effectLst/>
                          <a:latin typeface="Times New Roman" pitchFamily="18" charset="0"/>
                        </a:rPr>
                        <a:t>Hạc</a:t>
                      </a:r>
                      <a:r>
                        <a:rPr kumimoji="0" lang="en-US" sz="2400" b="0" i="1" u="none" strike="noStrike" cap="none" normalizeH="0" baseline="0" dirty="0" smtClean="0">
                          <a:ln>
                            <a:noFill/>
                          </a:ln>
                          <a:solidFill>
                            <a:schemeClr val="tx1"/>
                          </a:solidFill>
                          <a:effectLst/>
                          <a:latin typeface="Times New Roman" pitchFamily="18" charset="0"/>
                        </a:rPr>
                        <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?Qua </a:t>
                      </a:r>
                      <a:r>
                        <a:rPr kumimoji="0" lang="en-US" sz="2400" b="1" i="0" u="none" strike="noStrike" cap="none" normalizeH="0" baseline="0" dirty="0" err="1" smtClean="0">
                          <a:ln>
                            <a:noFill/>
                          </a:ln>
                          <a:solidFill>
                            <a:schemeClr val="tx1"/>
                          </a:solidFill>
                          <a:effectLst/>
                          <a:latin typeface="Times New Roman" pitchFamily="18" charset="0"/>
                        </a:rPr>
                        <a:t>đoạn</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văn</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trên</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giúp</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em</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hiểu</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tâm</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trạng</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của</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lão</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hạc</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như</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thế</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nào</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Dấu</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hiệu</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nào</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cho</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biết</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điều</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đó</a:t>
                      </a:r>
                      <a:r>
                        <a:rPr kumimoji="0" lang="en-US" sz="2400" b="1" i="0" u="none" strike="noStrike" cap="none" normalizeH="0" baseline="0" dirty="0" smtClean="0">
                          <a:ln>
                            <a:noFill/>
                          </a:ln>
                          <a:solidFill>
                            <a:schemeClr val="tx1"/>
                          </a:solidFill>
                          <a:effectLst/>
                          <a:latin typeface="Times New Roman" pitchFamily="18" charset="0"/>
                        </a:rPr>
                        <a:t>?</a:t>
                      </a:r>
                    </a:p>
                  </a:txBody>
                  <a:tcPr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370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ndParaRPr>
                    </a:p>
                  </a:txBody>
                  <a:tcPr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Oval 1"/>
          <p:cNvSpPr/>
          <p:nvPr/>
        </p:nvSpPr>
        <p:spPr>
          <a:xfrm>
            <a:off x="5638800" y="5372100"/>
            <a:ext cx="914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Đời lão Hạc sống và chết trong nước mắ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09550"/>
            <a:ext cx="4648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Group 19"/>
          <p:cNvGraphicFramePr>
            <a:graphicFrameLocks noGrp="1"/>
          </p:cNvGraphicFramePr>
          <p:nvPr>
            <p:ph/>
            <p:extLst>
              <p:ext uri="{D42A27DB-BD31-4B8C-83A1-F6EECF244321}">
                <p14:modId xmlns:p14="http://schemas.microsoft.com/office/powerpoint/2010/main" val="1248515761"/>
              </p:ext>
            </p:extLst>
          </p:nvPr>
        </p:nvGraphicFramePr>
        <p:xfrm>
          <a:off x="228600" y="552450"/>
          <a:ext cx="4038600" cy="2628900"/>
        </p:xfrm>
        <a:graphic>
          <a:graphicData uri="http://schemas.openxmlformats.org/drawingml/2006/table">
            <a:tbl>
              <a:tblPr/>
              <a:tblGrid>
                <a:gridCol w="4038600">
                  <a:extLst>
                    <a:ext uri="{9D8B030D-6E8A-4147-A177-3AD203B41FA5}">
                      <a16:colId xmlns:a16="http://schemas.microsoft.com/office/drawing/2014/main" val="20000"/>
                    </a:ext>
                  </a:extLst>
                </a:gridCol>
              </a:tblGrid>
              <a:tr h="2514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rgbClr val="006600"/>
                          </a:solidFill>
                          <a:effectLst/>
                          <a:latin typeface="Times New Roman" pitchFamily="18" charset="0"/>
                        </a:rPr>
                        <a:t>      </a:t>
                      </a:r>
                      <a:r>
                        <a:rPr kumimoji="0" lang="en-US" sz="2400" b="1" i="1" u="none" strike="noStrike" cap="none" normalizeH="0" baseline="0" dirty="0" err="1" smtClean="0">
                          <a:ln>
                            <a:noFill/>
                          </a:ln>
                          <a:solidFill>
                            <a:schemeClr val="tx1"/>
                          </a:solidFill>
                          <a:effectLst/>
                          <a:latin typeface="Times New Roman" pitchFamily="18" charset="0"/>
                        </a:rPr>
                        <a:t>Mặt</a:t>
                      </a:r>
                      <a:r>
                        <a:rPr kumimoji="0" lang="en-US" sz="2400" b="1" i="1" u="none" strike="noStrike" cap="none" normalizeH="0" baseline="0" dirty="0" smtClean="0">
                          <a:ln>
                            <a:noFill/>
                          </a:ln>
                          <a:solidFill>
                            <a:schemeClr val="tx1"/>
                          </a:solidFill>
                          <a:effectLst/>
                          <a:latin typeface="Times New Roman" pitchFamily="18" charset="0"/>
                        </a:rPr>
                        <a:t> </a:t>
                      </a:r>
                      <a:r>
                        <a:rPr kumimoji="0" lang="en-US" sz="2400" b="1" i="1" u="none" strike="noStrike" cap="none" normalizeH="0" baseline="0" dirty="0" err="1" smtClean="0">
                          <a:ln>
                            <a:noFill/>
                          </a:ln>
                          <a:solidFill>
                            <a:schemeClr val="tx1"/>
                          </a:solidFill>
                          <a:effectLst/>
                          <a:latin typeface="Times New Roman" pitchFamily="18" charset="0"/>
                        </a:rPr>
                        <a:t>lão</a:t>
                      </a:r>
                      <a:r>
                        <a:rPr kumimoji="0" lang="en-US" sz="2400" b="1" i="1" u="none" strike="noStrike" cap="none" normalizeH="0" baseline="0" dirty="0" smtClean="0">
                          <a:ln>
                            <a:noFill/>
                          </a:ln>
                          <a:solidFill>
                            <a:schemeClr val="tx1"/>
                          </a:solidFill>
                          <a:effectLst/>
                          <a:latin typeface="Times New Roman" pitchFamily="18" charset="0"/>
                        </a:rPr>
                        <a:t> </a:t>
                      </a:r>
                      <a:r>
                        <a:rPr kumimoji="0" lang="en-US" sz="2400" b="1" i="1" u="none" strike="noStrike" cap="none" normalizeH="0" baseline="0" dirty="0" err="1" smtClean="0">
                          <a:ln>
                            <a:noFill/>
                          </a:ln>
                          <a:solidFill>
                            <a:schemeClr val="tx1"/>
                          </a:solidFill>
                          <a:effectLst/>
                          <a:latin typeface="Times New Roman" pitchFamily="18" charset="0"/>
                        </a:rPr>
                        <a:t>đột</a:t>
                      </a:r>
                      <a:r>
                        <a:rPr kumimoji="0" lang="en-US" sz="2400" b="1" i="1" u="none" strike="noStrike" cap="none" normalizeH="0" baseline="0" dirty="0" smtClean="0">
                          <a:ln>
                            <a:noFill/>
                          </a:ln>
                          <a:solidFill>
                            <a:schemeClr val="tx1"/>
                          </a:solidFill>
                          <a:effectLst/>
                          <a:latin typeface="Times New Roman" pitchFamily="18" charset="0"/>
                        </a:rPr>
                        <a:t> </a:t>
                      </a:r>
                      <a:r>
                        <a:rPr kumimoji="0" lang="en-US" sz="2400" b="1" i="1" u="none" strike="noStrike" cap="none" normalizeH="0" baseline="0" dirty="0" err="1" smtClean="0">
                          <a:ln>
                            <a:noFill/>
                          </a:ln>
                          <a:solidFill>
                            <a:schemeClr val="tx1"/>
                          </a:solidFill>
                          <a:effectLst/>
                          <a:latin typeface="Times New Roman" pitchFamily="18" charset="0"/>
                        </a:rPr>
                        <a:t>nhiên</a:t>
                      </a:r>
                      <a:r>
                        <a:rPr kumimoji="0" lang="en-US" sz="2400" b="1" i="1" u="none" strike="noStrike" cap="none" normalizeH="0" baseline="0" dirty="0" smtClean="0">
                          <a:ln>
                            <a:noFill/>
                          </a:ln>
                          <a:solidFill>
                            <a:schemeClr val="tx1"/>
                          </a:solidFill>
                          <a:effectLst/>
                          <a:latin typeface="Times New Roman" pitchFamily="18" charset="0"/>
                        </a:rPr>
                        <a:t> </a:t>
                      </a:r>
                      <a:r>
                        <a:rPr kumimoji="0" lang="en-US" sz="2400" b="1" i="1" u="none" strike="noStrike" cap="none" normalizeH="0" baseline="0" dirty="0" smtClean="0">
                          <a:ln>
                            <a:noFill/>
                          </a:ln>
                          <a:solidFill>
                            <a:srgbClr val="FF0000"/>
                          </a:solidFill>
                          <a:effectLst/>
                          <a:latin typeface="Times New Roman" pitchFamily="18" charset="0"/>
                        </a:rPr>
                        <a:t>co </a:t>
                      </a:r>
                      <a:r>
                        <a:rPr kumimoji="0" lang="en-US" sz="2400" b="1" i="1" u="none" strike="noStrike" cap="none" normalizeH="0" baseline="0" dirty="0" err="1" smtClean="0">
                          <a:ln>
                            <a:noFill/>
                          </a:ln>
                          <a:solidFill>
                            <a:srgbClr val="FF0000"/>
                          </a:solidFill>
                          <a:effectLst/>
                          <a:latin typeface="Times New Roman" pitchFamily="18" charset="0"/>
                        </a:rPr>
                        <a:t>rúm</a:t>
                      </a:r>
                      <a:r>
                        <a:rPr kumimoji="0" lang="en-US" sz="2400" b="1" i="1" u="none" strike="noStrike" cap="none" normalizeH="0" baseline="0" dirty="0" smtClean="0">
                          <a:ln>
                            <a:noFill/>
                          </a:ln>
                          <a:solidFill>
                            <a:srgbClr val="FF0000"/>
                          </a:solidFill>
                          <a:effectLst/>
                          <a:latin typeface="Times New Roman" pitchFamily="18" charset="0"/>
                        </a:rPr>
                        <a:t> </a:t>
                      </a:r>
                      <a:r>
                        <a:rPr kumimoji="0" lang="en-US" sz="2400" b="1" i="1" u="none" strike="noStrike" cap="none" normalizeH="0" baseline="0" dirty="0" err="1" smtClean="0">
                          <a:ln>
                            <a:noFill/>
                          </a:ln>
                          <a:solidFill>
                            <a:srgbClr val="FF0000"/>
                          </a:solidFill>
                          <a:effectLst/>
                          <a:latin typeface="Times New Roman" pitchFamily="18" charset="0"/>
                        </a:rPr>
                        <a:t>lại</a:t>
                      </a:r>
                      <a:r>
                        <a:rPr kumimoji="0" lang="en-US" sz="2400" b="1" i="1" u="none" strike="noStrike" cap="none" normalizeH="0" baseline="0" dirty="0" smtClean="0">
                          <a:ln>
                            <a:noFill/>
                          </a:ln>
                          <a:solidFill>
                            <a:schemeClr val="tx1"/>
                          </a:solidFill>
                          <a:effectLst/>
                          <a:latin typeface="Times New Roman" pitchFamily="18" charset="0"/>
                        </a:rPr>
                        <a:t>. </a:t>
                      </a:r>
                      <a:r>
                        <a:rPr kumimoji="0" lang="en-US" sz="2400" b="1" i="1" u="none" strike="noStrike" cap="none" normalizeH="0" baseline="0" dirty="0" err="1" smtClean="0">
                          <a:ln>
                            <a:noFill/>
                          </a:ln>
                          <a:solidFill>
                            <a:schemeClr val="tx1"/>
                          </a:solidFill>
                          <a:effectLst/>
                          <a:latin typeface="Times New Roman" pitchFamily="18" charset="0"/>
                        </a:rPr>
                        <a:t>Những</a:t>
                      </a:r>
                      <a:r>
                        <a:rPr kumimoji="0" lang="en-US" sz="2400" b="1" i="1" u="none" strike="noStrike" cap="none" normalizeH="0" baseline="0" dirty="0" smtClean="0">
                          <a:ln>
                            <a:noFill/>
                          </a:ln>
                          <a:solidFill>
                            <a:schemeClr val="tx1"/>
                          </a:solidFill>
                          <a:effectLst/>
                          <a:latin typeface="Times New Roman" pitchFamily="18" charset="0"/>
                        </a:rPr>
                        <a:t> </a:t>
                      </a:r>
                      <a:r>
                        <a:rPr kumimoji="0" lang="en-US" sz="2400" b="1" i="1" u="none" strike="noStrike" cap="none" normalizeH="0" baseline="0" dirty="0" err="1" smtClean="0">
                          <a:ln>
                            <a:noFill/>
                          </a:ln>
                          <a:solidFill>
                            <a:schemeClr val="tx1"/>
                          </a:solidFill>
                          <a:effectLst/>
                          <a:latin typeface="Times New Roman" pitchFamily="18" charset="0"/>
                        </a:rPr>
                        <a:t>vết</a:t>
                      </a:r>
                      <a:r>
                        <a:rPr kumimoji="0" lang="en-US" sz="2400" b="1" i="1" u="none" strike="noStrike" cap="none" normalizeH="0" baseline="0" dirty="0" smtClean="0">
                          <a:ln>
                            <a:noFill/>
                          </a:ln>
                          <a:solidFill>
                            <a:schemeClr val="tx1"/>
                          </a:solidFill>
                          <a:effectLst/>
                          <a:latin typeface="Times New Roman" pitchFamily="18" charset="0"/>
                        </a:rPr>
                        <a:t> </a:t>
                      </a:r>
                      <a:r>
                        <a:rPr kumimoji="0" lang="en-US" sz="2400" b="1" i="1" u="none" strike="noStrike" cap="none" normalizeH="0" baseline="0" dirty="0" err="1" smtClean="0">
                          <a:ln>
                            <a:noFill/>
                          </a:ln>
                          <a:solidFill>
                            <a:schemeClr val="tx1"/>
                          </a:solidFill>
                          <a:effectLst/>
                          <a:latin typeface="Times New Roman" pitchFamily="18" charset="0"/>
                        </a:rPr>
                        <a:t>nhăn</a:t>
                      </a:r>
                      <a:r>
                        <a:rPr kumimoji="0" lang="en-US" sz="2400" b="1" i="1" u="none" strike="noStrike" cap="none" normalizeH="0" baseline="0" dirty="0" smtClean="0">
                          <a:ln>
                            <a:noFill/>
                          </a:ln>
                          <a:solidFill>
                            <a:schemeClr val="tx1"/>
                          </a:solidFill>
                          <a:effectLst/>
                          <a:latin typeface="Times New Roman" pitchFamily="18" charset="0"/>
                        </a:rPr>
                        <a:t> </a:t>
                      </a:r>
                      <a:r>
                        <a:rPr kumimoji="0" lang="en-US" sz="2400" b="1" i="1" u="none" strike="noStrike" cap="none" normalizeH="0" baseline="0" dirty="0" err="1" smtClean="0">
                          <a:ln>
                            <a:noFill/>
                          </a:ln>
                          <a:solidFill>
                            <a:srgbClr val="FF0000"/>
                          </a:solidFill>
                          <a:effectLst/>
                          <a:latin typeface="Times New Roman" pitchFamily="18" charset="0"/>
                        </a:rPr>
                        <a:t>xô</a:t>
                      </a:r>
                      <a:r>
                        <a:rPr kumimoji="0" lang="en-US" sz="2400" b="1" i="1" u="none" strike="noStrike" cap="none" normalizeH="0" baseline="0" dirty="0" smtClean="0">
                          <a:ln>
                            <a:noFill/>
                          </a:ln>
                          <a:solidFill>
                            <a:srgbClr val="FF0000"/>
                          </a:solidFill>
                          <a:effectLst/>
                          <a:latin typeface="Times New Roman" pitchFamily="18" charset="0"/>
                        </a:rPr>
                        <a:t> </a:t>
                      </a:r>
                      <a:r>
                        <a:rPr kumimoji="0" lang="en-US" sz="2400" b="1" i="1" u="none" strike="noStrike" cap="none" normalizeH="0" baseline="0" dirty="0" err="1" smtClean="0">
                          <a:ln>
                            <a:noFill/>
                          </a:ln>
                          <a:solidFill>
                            <a:srgbClr val="FF0000"/>
                          </a:solidFill>
                          <a:effectLst/>
                          <a:latin typeface="Times New Roman" pitchFamily="18" charset="0"/>
                        </a:rPr>
                        <a:t>lại</a:t>
                      </a:r>
                      <a:r>
                        <a:rPr kumimoji="0" lang="en-US" sz="2400" b="1" i="1" u="none" strike="noStrike" cap="none" normalizeH="0" baseline="0" dirty="0" smtClean="0">
                          <a:ln>
                            <a:noFill/>
                          </a:ln>
                          <a:solidFill>
                            <a:srgbClr val="FF0000"/>
                          </a:solidFill>
                          <a:effectLst/>
                          <a:latin typeface="Times New Roman" pitchFamily="18" charset="0"/>
                        </a:rPr>
                        <a:t> </a:t>
                      </a:r>
                      <a:r>
                        <a:rPr kumimoji="0" lang="en-US" sz="2400" b="1" i="1" u="none" strike="noStrike" cap="none" normalizeH="0" baseline="0" dirty="0" err="1" smtClean="0">
                          <a:ln>
                            <a:noFill/>
                          </a:ln>
                          <a:solidFill>
                            <a:schemeClr val="tx1"/>
                          </a:solidFill>
                          <a:effectLst/>
                          <a:latin typeface="Times New Roman" pitchFamily="18" charset="0"/>
                        </a:rPr>
                        <a:t>với</a:t>
                      </a:r>
                      <a:r>
                        <a:rPr kumimoji="0" lang="en-US" sz="2400" b="1" i="1" u="none" strike="noStrike" cap="none" normalizeH="0" baseline="0" dirty="0" smtClean="0">
                          <a:ln>
                            <a:noFill/>
                          </a:ln>
                          <a:solidFill>
                            <a:schemeClr val="tx1"/>
                          </a:solidFill>
                          <a:effectLst/>
                          <a:latin typeface="Times New Roman" pitchFamily="18" charset="0"/>
                        </a:rPr>
                        <a:t> </a:t>
                      </a:r>
                      <a:r>
                        <a:rPr kumimoji="0" lang="en-US" sz="2400" b="1" i="1" u="none" strike="noStrike" cap="none" normalizeH="0" baseline="0" dirty="0" err="1" smtClean="0">
                          <a:ln>
                            <a:noFill/>
                          </a:ln>
                          <a:solidFill>
                            <a:schemeClr val="tx1"/>
                          </a:solidFill>
                          <a:effectLst/>
                          <a:latin typeface="Times New Roman" pitchFamily="18" charset="0"/>
                        </a:rPr>
                        <a:t>nhau</a:t>
                      </a:r>
                      <a:r>
                        <a:rPr kumimoji="0" lang="en-US" sz="2400" b="1" i="1" u="none" strike="noStrike" cap="none" normalizeH="0" baseline="0" dirty="0" smtClean="0">
                          <a:ln>
                            <a:noFill/>
                          </a:ln>
                          <a:solidFill>
                            <a:schemeClr val="tx1"/>
                          </a:solidFill>
                          <a:effectLst/>
                          <a:latin typeface="Times New Roman" pitchFamily="18" charset="0"/>
                        </a:rPr>
                        <a:t>, </a:t>
                      </a:r>
                      <a:r>
                        <a:rPr kumimoji="0" lang="en-US" sz="2400" b="1" i="1" u="none" strike="noStrike" cap="none" normalizeH="0" baseline="0" dirty="0" err="1" smtClean="0">
                          <a:ln>
                            <a:noFill/>
                          </a:ln>
                          <a:solidFill>
                            <a:srgbClr val="FF0000"/>
                          </a:solidFill>
                          <a:effectLst/>
                          <a:latin typeface="Times New Roman" pitchFamily="18" charset="0"/>
                        </a:rPr>
                        <a:t>ép</a:t>
                      </a:r>
                      <a:r>
                        <a:rPr kumimoji="0" lang="en-US" sz="2400" b="1" i="1" u="none" strike="noStrike" cap="none" normalizeH="0" baseline="0" dirty="0" smtClean="0">
                          <a:ln>
                            <a:noFill/>
                          </a:ln>
                          <a:solidFill>
                            <a:schemeClr val="tx1"/>
                          </a:solidFill>
                          <a:effectLst/>
                          <a:latin typeface="Times New Roman" pitchFamily="18" charset="0"/>
                        </a:rPr>
                        <a:t> </a:t>
                      </a:r>
                      <a:r>
                        <a:rPr kumimoji="0" lang="en-US" sz="2400" b="1" i="1" u="none" strike="noStrike" cap="none" normalizeH="0" baseline="0" dirty="0" err="1" smtClean="0">
                          <a:ln>
                            <a:noFill/>
                          </a:ln>
                          <a:solidFill>
                            <a:schemeClr val="tx1"/>
                          </a:solidFill>
                          <a:effectLst/>
                          <a:latin typeface="Times New Roman" pitchFamily="18" charset="0"/>
                        </a:rPr>
                        <a:t>cho</a:t>
                      </a:r>
                      <a:r>
                        <a:rPr kumimoji="0" lang="en-US" sz="2400" b="1" i="1" u="none" strike="noStrike" cap="none" normalizeH="0" baseline="0" dirty="0" smtClean="0">
                          <a:ln>
                            <a:noFill/>
                          </a:ln>
                          <a:solidFill>
                            <a:schemeClr val="tx1"/>
                          </a:solidFill>
                          <a:effectLst/>
                          <a:latin typeface="Times New Roman" pitchFamily="18" charset="0"/>
                        </a:rPr>
                        <a:t> </a:t>
                      </a:r>
                      <a:r>
                        <a:rPr kumimoji="0" lang="en-US" sz="2400" b="1" i="1" u="none" strike="noStrike" cap="none" normalizeH="0" baseline="0" dirty="0" err="1" smtClean="0">
                          <a:ln>
                            <a:noFill/>
                          </a:ln>
                          <a:solidFill>
                            <a:schemeClr val="tx1"/>
                          </a:solidFill>
                          <a:effectLst/>
                          <a:latin typeface="Times New Roman" pitchFamily="18" charset="0"/>
                        </a:rPr>
                        <a:t>nước</a:t>
                      </a:r>
                      <a:r>
                        <a:rPr kumimoji="0" lang="en-US" sz="2400" b="1" i="1" u="none" strike="noStrike" cap="none" normalizeH="0" baseline="0" dirty="0" smtClean="0">
                          <a:ln>
                            <a:noFill/>
                          </a:ln>
                          <a:solidFill>
                            <a:schemeClr val="tx1"/>
                          </a:solidFill>
                          <a:effectLst/>
                          <a:latin typeface="Times New Roman" pitchFamily="18" charset="0"/>
                        </a:rPr>
                        <a:t> </a:t>
                      </a:r>
                      <a:r>
                        <a:rPr kumimoji="0" lang="en-US" sz="2400" b="1" i="1" u="none" strike="noStrike" cap="none" normalizeH="0" baseline="0" dirty="0" err="1" smtClean="0">
                          <a:ln>
                            <a:noFill/>
                          </a:ln>
                          <a:solidFill>
                            <a:schemeClr val="tx1"/>
                          </a:solidFill>
                          <a:effectLst/>
                          <a:latin typeface="Times New Roman" pitchFamily="18" charset="0"/>
                        </a:rPr>
                        <a:t>mắt</a:t>
                      </a:r>
                      <a:r>
                        <a:rPr kumimoji="0" lang="en-US" sz="2400" b="1" i="1" u="none" strike="noStrike" cap="none" normalizeH="0" baseline="0" dirty="0" smtClean="0">
                          <a:ln>
                            <a:noFill/>
                          </a:ln>
                          <a:solidFill>
                            <a:schemeClr val="tx1"/>
                          </a:solidFill>
                          <a:effectLst/>
                          <a:latin typeface="Times New Roman" pitchFamily="18" charset="0"/>
                        </a:rPr>
                        <a:t> </a:t>
                      </a:r>
                      <a:r>
                        <a:rPr kumimoji="0" lang="en-US" sz="2400" b="1" i="1" u="none" strike="noStrike" cap="none" normalizeH="0" baseline="0" dirty="0" err="1" smtClean="0">
                          <a:ln>
                            <a:noFill/>
                          </a:ln>
                          <a:solidFill>
                            <a:schemeClr val="tx1"/>
                          </a:solidFill>
                          <a:effectLst/>
                          <a:latin typeface="Times New Roman" pitchFamily="18" charset="0"/>
                        </a:rPr>
                        <a:t>chảy</a:t>
                      </a:r>
                      <a:r>
                        <a:rPr kumimoji="0" lang="en-US" sz="2400" b="1" i="1" u="none" strike="noStrike" cap="none" normalizeH="0" baseline="0" dirty="0" smtClean="0">
                          <a:ln>
                            <a:noFill/>
                          </a:ln>
                          <a:solidFill>
                            <a:schemeClr val="tx1"/>
                          </a:solidFill>
                          <a:effectLst/>
                          <a:latin typeface="Times New Roman" pitchFamily="18" charset="0"/>
                        </a:rPr>
                        <a:t> </a:t>
                      </a:r>
                      <a:r>
                        <a:rPr kumimoji="0" lang="en-US" sz="2400" b="1" i="1" u="none" strike="noStrike" cap="none" normalizeH="0" baseline="0" dirty="0" err="1" smtClean="0">
                          <a:ln>
                            <a:noFill/>
                          </a:ln>
                          <a:solidFill>
                            <a:schemeClr val="tx1"/>
                          </a:solidFill>
                          <a:effectLst/>
                          <a:latin typeface="Times New Roman" pitchFamily="18" charset="0"/>
                        </a:rPr>
                        <a:t>ra</a:t>
                      </a:r>
                      <a:r>
                        <a:rPr kumimoji="0" lang="en-US" sz="2400" b="1" i="1" u="none" strike="noStrike" cap="none" normalizeH="0" baseline="0" dirty="0" smtClean="0">
                          <a:ln>
                            <a:noFill/>
                          </a:ln>
                          <a:solidFill>
                            <a:schemeClr val="tx1"/>
                          </a:solidFill>
                          <a:effectLst/>
                          <a:latin typeface="Times New Roman" pitchFamily="18" charset="0"/>
                        </a:rPr>
                        <a:t>. </a:t>
                      </a:r>
                      <a:r>
                        <a:rPr kumimoji="0" lang="en-US" sz="2400" b="1" i="1" u="none" strike="noStrike" cap="none" normalizeH="0" baseline="0" dirty="0" err="1" smtClean="0">
                          <a:ln>
                            <a:noFill/>
                          </a:ln>
                          <a:solidFill>
                            <a:schemeClr val="tx1"/>
                          </a:solidFill>
                          <a:effectLst/>
                          <a:latin typeface="Times New Roman" pitchFamily="18" charset="0"/>
                        </a:rPr>
                        <a:t>Cái</a:t>
                      </a:r>
                      <a:r>
                        <a:rPr kumimoji="0" lang="en-US" sz="2400" b="1" i="1" u="none" strike="noStrike" cap="none" normalizeH="0" baseline="0" dirty="0" smtClean="0">
                          <a:ln>
                            <a:noFill/>
                          </a:ln>
                          <a:solidFill>
                            <a:schemeClr val="tx1"/>
                          </a:solidFill>
                          <a:effectLst/>
                          <a:latin typeface="Times New Roman" pitchFamily="18" charset="0"/>
                        </a:rPr>
                        <a:t> </a:t>
                      </a:r>
                      <a:r>
                        <a:rPr kumimoji="0" lang="en-US" sz="2400" b="1" i="1" u="none" strike="noStrike" cap="none" normalizeH="0" baseline="0" dirty="0" err="1" smtClean="0">
                          <a:ln>
                            <a:noFill/>
                          </a:ln>
                          <a:solidFill>
                            <a:schemeClr val="tx1"/>
                          </a:solidFill>
                          <a:effectLst/>
                          <a:latin typeface="Times New Roman" pitchFamily="18" charset="0"/>
                        </a:rPr>
                        <a:t>đầu</a:t>
                      </a:r>
                      <a:r>
                        <a:rPr kumimoji="0" lang="en-US" sz="2400" b="1" i="1" u="none" strike="noStrike" cap="none" normalizeH="0" baseline="0" dirty="0" smtClean="0">
                          <a:ln>
                            <a:noFill/>
                          </a:ln>
                          <a:solidFill>
                            <a:schemeClr val="tx1"/>
                          </a:solidFill>
                          <a:effectLst/>
                          <a:latin typeface="Times New Roman" pitchFamily="18" charset="0"/>
                        </a:rPr>
                        <a:t> </a:t>
                      </a:r>
                      <a:r>
                        <a:rPr kumimoji="0" lang="en-US" sz="2400" b="1" i="1" u="none" strike="noStrike" cap="none" normalizeH="0" baseline="0" dirty="0" err="1" smtClean="0">
                          <a:ln>
                            <a:noFill/>
                          </a:ln>
                          <a:solidFill>
                            <a:schemeClr val="tx1"/>
                          </a:solidFill>
                          <a:effectLst/>
                          <a:latin typeface="Times New Roman" pitchFamily="18" charset="0"/>
                        </a:rPr>
                        <a:t>lão</a:t>
                      </a:r>
                      <a:r>
                        <a:rPr kumimoji="0" lang="en-US" sz="2400" b="1" i="1" u="none" strike="noStrike" cap="none" normalizeH="0" baseline="0" dirty="0" smtClean="0">
                          <a:ln>
                            <a:noFill/>
                          </a:ln>
                          <a:solidFill>
                            <a:schemeClr val="tx1"/>
                          </a:solidFill>
                          <a:effectLst/>
                          <a:latin typeface="Times New Roman" pitchFamily="18" charset="0"/>
                        </a:rPr>
                        <a:t> </a:t>
                      </a:r>
                      <a:r>
                        <a:rPr kumimoji="0" lang="en-US" sz="2400" b="1" i="1" u="none" strike="noStrike" cap="none" normalizeH="0" baseline="0" dirty="0" err="1" smtClean="0">
                          <a:ln>
                            <a:noFill/>
                          </a:ln>
                          <a:solidFill>
                            <a:srgbClr val="FF0000"/>
                          </a:solidFill>
                          <a:effectLst/>
                          <a:latin typeface="Times New Roman" pitchFamily="18" charset="0"/>
                        </a:rPr>
                        <a:t>ngoẹo</a:t>
                      </a:r>
                      <a:r>
                        <a:rPr kumimoji="0" lang="en-US" sz="2400" b="1" i="1" u="none" strike="noStrike" cap="none" normalizeH="0" baseline="0" dirty="0" smtClean="0">
                          <a:ln>
                            <a:noFill/>
                          </a:ln>
                          <a:solidFill>
                            <a:schemeClr val="tx1"/>
                          </a:solidFill>
                          <a:effectLst/>
                          <a:latin typeface="Times New Roman" pitchFamily="18" charset="0"/>
                        </a:rPr>
                        <a:t> </a:t>
                      </a:r>
                      <a:r>
                        <a:rPr kumimoji="0" lang="en-US" sz="2400" b="1" i="1" u="none" strike="noStrike" cap="none" normalizeH="0" baseline="0" dirty="0" err="1" smtClean="0">
                          <a:ln>
                            <a:noFill/>
                          </a:ln>
                          <a:solidFill>
                            <a:schemeClr val="tx1"/>
                          </a:solidFill>
                          <a:effectLst/>
                          <a:latin typeface="Times New Roman" pitchFamily="18" charset="0"/>
                        </a:rPr>
                        <a:t>về</a:t>
                      </a:r>
                      <a:r>
                        <a:rPr kumimoji="0" lang="en-US" sz="2400" b="1" i="1" u="none" strike="noStrike" cap="none" normalizeH="0" baseline="0" dirty="0" smtClean="0">
                          <a:ln>
                            <a:noFill/>
                          </a:ln>
                          <a:solidFill>
                            <a:schemeClr val="tx1"/>
                          </a:solidFill>
                          <a:effectLst/>
                          <a:latin typeface="Times New Roman" pitchFamily="18" charset="0"/>
                        </a:rPr>
                        <a:t> </a:t>
                      </a:r>
                      <a:r>
                        <a:rPr kumimoji="0" lang="en-US" sz="2400" b="1" i="1" u="none" strike="noStrike" cap="none" normalizeH="0" baseline="0" dirty="0" err="1" smtClean="0">
                          <a:ln>
                            <a:noFill/>
                          </a:ln>
                          <a:solidFill>
                            <a:schemeClr val="tx1"/>
                          </a:solidFill>
                          <a:effectLst/>
                          <a:latin typeface="Times New Roman" pitchFamily="18" charset="0"/>
                        </a:rPr>
                        <a:t>một</a:t>
                      </a:r>
                      <a:r>
                        <a:rPr kumimoji="0" lang="en-US" sz="2400" b="1" i="1" u="none" strike="noStrike" cap="none" normalizeH="0" baseline="0" dirty="0" smtClean="0">
                          <a:ln>
                            <a:noFill/>
                          </a:ln>
                          <a:solidFill>
                            <a:schemeClr val="tx1"/>
                          </a:solidFill>
                          <a:effectLst/>
                          <a:latin typeface="Times New Roman" pitchFamily="18" charset="0"/>
                        </a:rPr>
                        <a:t> </a:t>
                      </a:r>
                      <a:r>
                        <a:rPr kumimoji="0" lang="en-US" sz="2400" b="1" i="1" u="none" strike="noStrike" cap="none" normalizeH="0" baseline="0" dirty="0" err="1" smtClean="0">
                          <a:ln>
                            <a:noFill/>
                          </a:ln>
                          <a:solidFill>
                            <a:schemeClr val="tx1"/>
                          </a:solidFill>
                          <a:effectLst/>
                          <a:latin typeface="Times New Roman" pitchFamily="18" charset="0"/>
                        </a:rPr>
                        <a:t>bên</a:t>
                      </a:r>
                      <a:r>
                        <a:rPr kumimoji="0" lang="en-US" sz="2400" b="1" i="1" u="none" strike="noStrike" cap="none" normalizeH="0" baseline="0" dirty="0" smtClean="0">
                          <a:ln>
                            <a:noFill/>
                          </a:ln>
                          <a:solidFill>
                            <a:schemeClr val="tx1"/>
                          </a:solidFill>
                          <a:effectLst/>
                          <a:latin typeface="Times New Roman" pitchFamily="18" charset="0"/>
                        </a:rPr>
                        <a:t> </a:t>
                      </a:r>
                      <a:r>
                        <a:rPr kumimoji="0" lang="en-US" sz="2400" b="1" i="1" u="none" strike="noStrike" cap="none" normalizeH="0" baseline="0" dirty="0" err="1" smtClean="0">
                          <a:ln>
                            <a:noFill/>
                          </a:ln>
                          <a:solidFill>
                            <a:schemeClr val="tx1"/>
                          </a:solidFill>
                          <a:effectLst/>
                          <a:latin typeface="Times New Roman" pitchFamily="18" charset="0"/>
                        </a:rPr>
                        <a:t>và</a:t>
                      </a:r>
                      <a:r>
                        <a:rPr kumimoji="0" lang="en-US" sz="2400" b="1" i="1" u="none" strike="noStrike" cap="none" normalizeH="0" baseline="0" dirty="0" smtClean="0">
                          <a:ln>
                            <a:noFill/>
                          </a:ln>
                          <a:solidFill>
                            <a:schemeClr val="tx1"/>
                          </a:solidFill>
                          <a:effectLst/>
                          <a:latin typeface="Times New Roman" pitchFamily="18" charset="0"/>
                        </a:rPr>
                        <a:t> </a:t>
                      </a:r>
                      <a:r>
                        <a:rPr kumimoji="0" lang="en-US" sz="2400" b="1" i="1" u="none" strike="noStrike" cap="none" normalizeH="0" baseline="0" dirty="0" err="1" smtClean="0">
                          <a:ln>
                            <a:noFill/>
                          </a:ln>
                          <a:solidFill>
                            <a:schemeClr val="tx1"/>
                          </a:solidFill>
                          <a:effectLst/>
                          <a:latin typeface="Times New Roman" pitchFamily="18" charset="0"/>
                        </a:rPr>
                        <a:t>cái</a:t>
                      </a:r>
                      <a:r>
                        <a:rPr kumimoji="0" lang="en-US" sz="2400" b="1" i="1" u="none" strike="noStrike" cap="none" normalizeH="0" baseline="0" dirty="0" smtClean="0">
                          <a:ln>
                            <a:noFill/>
                          </a:ln>
                          <a:solidFill>
                            <a:schemeClr val="tx1"/>
                          </a:solidFill>
                          <a:effectLst/>
                          <a:latin typeface="Times New Roman" pitchFamily="18" charset="0"/>
                        </a:rPr>
                        <a:t> </a:t>
                      </a:r>
                      <a:r>
                        <a:rPr kumimoji="0" lang="en-US" sz="2400" b="1" i="1" u="none" strike="noStrike" cap="none" normalizeH="0" baseline="0" dirty="0" err="1" smtClean="0">
                          <a:ln>
                            <a:noFill/>
                          </a:ln>
                          <a:solidFill>
                            <a:schemeClr val="tx1"/>
                          </a:solidFill>
                          <a:effectLst/>
                          <a:latin typeface="Times New Roman" pitchFamily="18" charset="0"/>
                        </a:rPr>
                        <a:t>miệng</a:t>
                      </a:r>
                      <a:r>
                        <a:rPr kumimoji="0" lang="en-US" sz="2400" b="1" i="1" u="none" strike="noStrike" cap="none" normalizeH="0" baseline="0" dirty="0" smtClean="0">
                          <a:ln>
                            <a:noFill/>
                          </a:ln>
                          <a:solidFill>
                            <a:schemeClr val="tx1"/>
                          </a:solidFill>
                          <a:effectLst/>
                          <a:latin typeface="Times New Roman" pitchFamily="18" charset="0"/>
                        </a:rPr>
                        <a:t> </a:t>
                      </a:r>
                      <a:r>
                        <a:rPr kumimoji="0" lang="en-US" sz="2400" b="1" i="1" u="none" strike="noStrike" cap="none" normalizeH="0" baseline="0" dirty="0" err="1" smtClean="0">
                          <a:ln>
                            <a:noFill/>
                          </a:ln>
                          <a:solidFill>
                            <a:srgbClr val="FF0000"/>
                          </a:solidFill>
                          <a:effectLst/>
                          <a:latin typeface="Times New Roman" pitchFamily="18" charset="0"/>
                        </a:rPr>
                        <a:t>móm</a:t>
                      </a:r>
                      <a:r>
                        <a:rPr kumimoji="0" lang="en-US" sz="2400" b="1" i="1" u="none" strike="noStrike" cap="none" normalizeH="0" baseline="0" dirty="0" smtClean="0">
                          <a:ln>
                            <a:noFill/>
                          </a:ln>
                          <a:solidFill>
                            <a:srgbClr val="FF0000"/>
                          </a:solidFill>
                          <a:effectLst/>
                          <a:latin typeface="Times New Roman" pitchFamily="18" charset="0"/>
                        </a:rPr>
                        <a:t> </a:t>
                      </a:r>
                      <a:r>
                        <a:rPr kumimoji="0" lang="en-US" sz="2400" b="1" i="1" u="none" strike="noStrike" cap="none" normalizeH="0" baseline="0" dirty="0" err="1" smtClean="0">
                          <a:ln>
                            <a:noFill/>
                          </a:ln>
                          <a:solidFill>
                            <a:srgbClr val="FF0000"/>
                          </a:solidFill>
                          <a:effectLst/>
                          <a:latin typeface="Times New Roman" pitchFamily="18" charset="0"/>
                        </a:rPr>
                        <a:t>mém</a:t>
                      </a:r>
                      <a:r>
                        <a:rPr kumimoji="0" lang="en-US" sz="2400" b="1" i="1" u="none" strike="noStrike" cap="none" normalizeH="0" baseline="0" dirty="0" smtClean="0">
                          <a:ln>
                            <a:noFill/>
                          </a:ln>
                          <a:solidFill>
                            <a:srgbClr val="FF0000"/>
                          </a:solidFill>
                          <a:effectLst/>
                          <a:latin typeface="Times New Roman" pitchFamily="18" charset="0"/>
                        </a:rPr>
                        <a:t> </a:t>
                      </a:r>
                      <a:r>
                        <a:rPr kumimoji="0" lang="en-US" sz="2400" b="1" i="1" u="none" strike="noStrike" cap="none" normalizeH="0" baseline="0" dirty="0" err="1" smtClean="0">
                          <a:ln>
                            <a:noFill/>
                          </a:ln>
                          <a:solidFill>
                            <a:schemeClr val="tx1"/>
                          </a:solidFill>
                          <a:effectLst/>
                          <a:latin typeface="Times New Roman" pitchFamily="18" charset="0"/>
                        </a:rPr>
                        <a:t>của</a:t>
                      </a:r>
                      <a:r>
                        <a:rPr kumimoji="0" lang="en-US" sz="2400" b="1" i="1" u="none" strike="noStrike" cap="none" normalizeH="0" baseline="0" dirty="0" smtClean="0">
                          <a:ln>
                            <a:noFill/>
                          </a:ln>
                          <a:solidFill>
                            <a:schemeClr val="tx1"/>
                          </a:solidFill>
                          <a:effectLst/>
                          <a:latin typeface="Times New Roman" pitchFamily="18" charset="0"/>
                        </a:rPr>
                        <a:t> </a:t>
                      </a:r>
                      <a:r>
                        <a:rPr kumimoji="0" lang="en-US" sz="2400" b="1" i="1" u="none" strike="noStrike" cap="none" normalizeH="0" baseline="0" dirty="0" err="1" smtClean="0">
                          <a:ln>
                            <a:noFill/>
                          </a:ln>
                          <a:solidFill>
                            <a:schemeClr val="tx1"/>
                          </a:solidFill>
                          <a:effectLst/>
                          <a:latin typeface="Times New Roman" pitchFamily="18" charset="0"/>
                        </a:rPr>
                        <a:t>lão</a:t>
                      </a:r>
                      <a:r>
                        <a:rPr kumimoji="0" lang="en-US" sz="2400" b="1" i="1" u="none" strike="noStrike" cap="none" normalizeH="0" baseline="0" dirty="0" smtClean="0">
                          <a:ln>
                            <a:noFill/>
                          </a:ln>
                          <a:solidFill>
                            <a:schemeClr val="tx1"/>
                          </a:solidFill>
                          <a:effectLst/>
                          <a:latin typeface="Times New Roman" pitchFamily="18" charset="0"/>
                        </a:rPr>
                        <a:t> </a:t>
                      </a:r>
                      <a:r>
                        <a:rPr kumimoji="0" lang="en-US" sz="2400" b="1" i="1" u="none" strike="noStrike" cap="none" normalizeH="0" baseline="0" dirty="0" err="1" smtClean="0">
                          <a:ln>
                            <a:noFill/>
                          </a:ln>
                          <a:solidFill>
                            <a:srgbClr val="FF0000"/>
                          </a:solidFill>
                          <a:effectLst/>
                          <a:latin typeface="Times New Roman" pitchFamily="18" charset="0"/>
                        </a:rPr>
                        <a:t>mếu</a:t>
                      </a:r>
                      <a:r>
                        <a:rPr kumimoji="0" lang="en-US" sz="2400" b="1" i="1" u="none" strike="noStrike" cap="none" normalizeH="0" baseline="0" dirty="0" smtClean="0">
                          <a:ln>
                            <a:noFill/>
                          </a:ln>
                          <a:solidFill>
                            <a:schemeClr val="tx1"/>
                          </a:solidFill>
                          <a:effectLst/>
                          <a:latin typeface="Times New Roman" pitchFamily="18" charset="0"/>
                        </a:rPr>
                        <a:t> </a:t>
                      </a:r>
                      <a:r>
                        <a:rPr kumimoji="0" lang="en-US" sz="2400" b="1" i="1" u="none" strike="noStrike" cap="none" normalizeH="0" baseline="0" dirty="0" err="1" smtClean="0">
                          <a:ln>
                            <a:noFill/>
                          </a:ln>
                          <a:solidFill>
                            <a:schemeClr val="tx1"/>
                          </a:solidFill>
                          <a:effectLst/>
                          <a:latin typeface="Times New Roman" pitchFamily="18" charset="0"/>
                        </a:rPr>
                        <a:t>như</a:t>
                      </a:r>
                      <a:r>
                        <a:rPr kumimoji="0" lang="en-US" sz="2400" b="1" i="1" u="none" strike="noStrike" cap="none" normalizeH="0" baseline="0" dirty="0" smtClean="0">
                          <a:ln>
                            <a:noFill/>
                          </a:ln>
                          <a:solidFill>
                            <a:schemeClr val="tx1"/>
                          </a:solidFill>
                          <a:effectLst/>
                          <a:latin typeface="Times New Roman" pitchFamily="18" charset="0"/>
                        </a:rPr>
                        <a:t> con </a:t>
                      </a:r>
                      <a:r>
                        <a:rPr kumimoji="0" lang="en-US" sz="2400" b="1" i="1" u="none" strike="noStrike" cap="none" normalizeH="0" baseline="0" err="1" smtClean="0">
                          <a:ln>
                            <a:noFill/>
                          </a:ln>
                          <a:solidFill>
                            <a:schemeClr val="tx1"/>
                          </a:solidFill>
                          <a:effectLst/>
                          <a:latin typeface="Times New Roman" pitchFamily="18" charset="0"/>
                        </a:rPr>
                        <a:t>nít</a:t>
                      </a:r>
                      <a:r>
                        <a:rPr kumimoji="0" lang="en-US" sz="2400" b="1" i="1" u="none" strike="noStrike" cap="none" normalizeH="0" baseline="0" smtClean="0">
                          <a:ln>
                            <a:noFill/>
                          </a:ln>
                          <a:solidFill>
                            <a:schemeClr val="tx1"/>
                          </a:solidFill>
                          <a:effectLst/>
                          <a:latin typeface="Times New Roman" pitchFamily="18" charset="0"/>
                        </a:rPr>
                        <a:t>.</a:t>
                      </a:r>
                      <a:r>
                        <a:rPr kumimoji="0" lang="en-US" sz="2400" b="0" i="1" u="none" strike="noStrike" cap="none" normalizeH="0" baseline="0" smtClean="0">
                          <a:ln>
                            <a:noFill/>
                          </a:ln>
                          <a:solidFill>
                            <a:srgbClr val="006600"/>
                          </a:solidFill>
                          <a:effectLst/>
                          <a:latin typeface="Times New Roman" pitchFamily="18" charset="0"/>
                        </a:rPr>
                        <a:t>                                                                                                 </a:t>
                      </a:r>
                      <a:r>
                        <a:rPr kumimoji="0" lang="en-US" sz="2400" b="0" i="0" u="none" strike="noStrike" cap="none" normalizeH="0" baseline="0" dirty="0" smtClean="0">
                          <a:ln>
                            <a:noFill/>
                          </a:ln>
                          <a:solidFill>
                            <a:srgbClr val="006600"/>
                          </a:solidFill>
                          <a:effectLst/>
                          <a:latin typeface="Times New Roman" pitchFamily="18" charset="0"/>
                        </a:rPr>
                        <a:t>(Nam Cao – </a:t>
                      </a:r>
                      <a:r>
                        <a:rPr kumimoji="0" lang="en-US" sz="2400" b="0" i="0" u="none" strike="noStrike" cap="none" normalizeH="0" baseline="0" dirty="0" err="1" smtClean="0">
                          <a:ln>
                            <a:noFill/>
                          </a:ln>
                          <a:solidFill>
                            <a:srgbClr val="006600"/>
                          </a:solidFill>
                          <a:effectLst/>
                          <a:latin typeface="Times New Roman" pitchFamily="18" charset="0"/>
                        </a:rPr>
                        <a:t>Lão</a:t>
                      </a:r>
                      <a:r>
                        <a:rPr kumimoji="0" lang="en-US" sz="2400" b="0" i="0" u="none" strike="noStrike" cap="none" normalizeH="0" baseline="0" dirty="0" smtClean="0">
                          <a:ln>
                            <a:noFill/>
                          </a:ln>
                          <a:solidFill>
                            <a:srgbClr val="006600"/>
                          </a:solidFill>
                          <a:effectLst/>
                          <a:latin typeface="Times New Roman" pitchFamily="18" charset="0"/>
                        </a:rPr>
                        <a:t> </a:t>
                      </a:r>
                      <a:r>
                        <a:rPr kumimoji="0" lang="en-US" sz="2400" b="0" i="0" u="none" strike="noStrike" cap="none" normalizeH="0" baseline="0" dirty="0" err="1" smtClean="0">
                          <a:ln>
                            <a:noFill/>
                          </a:ln>
                          <a:solidFill>
                            <a:srgbClr val="006600"/>
                          </a:solidFill>
                          <a:effectLst/>
                          <a:latin typeface="Times New Roman" pitchFamily="18" charset="0"/>
                        </a:rPr>
                        <a:t>Hạc</a:t>
                      </a:r>
                      <a:r>
                        <a:rPr kumimoji="0" lang="en-US" sz="2400" b="0" i="0" u="none" strike="noStrike" cap="none" normalizeH="0" baseline="0" dirty="0" smtClean="0">
                          <a:ln>
                            <a:noFill/>
                          </a:ln>
                          <a:solidFill>
                            <a:srgbClr val="006600"/>
                          </a:solidFill>
                          <a:effectLst/>
                          <a:latin typeface="Times New Roman" pitchFamily="18" charset="0"/>
                        </a:rPr>
                        <a: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 name="Text Box 35"/>
          <p:cNvSpPr txBox="1">
            <a:spLocks noChangeArrowheads="1"/>
          </p:cNvSpPr>
          <p:nvPr/>
        </p:nvSpPr>
        <p:spPr bwMode="auto">
          <a:xfrm>
            <a:off x="159657" y="3671560"/>
            <a:ext cx="899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spcBef>
                <a:spcPct val="50000"/>
              </a:spcBef>
            </a:pPr>
            <a:r>
              <a:rPr lang="en-US" sz="2800">
                <a:latin typeface="Times New Roman" pitchFamily="18" charset="0"/>
              </a:rPr>
              <a:t>-</a:t>
            </a:r>
            <a:r>
              <a:rPr lang="en-US" sz="2800" b="1">
                <a:latin typeface="Times New Roman" pitchFamily="18" charset="0"/>
              </a:rPr>
              <a:t>Tâm trạng:đau khổ, ân hận, day dứt  khi bán con Vàng.</a:t>
            </a:r>
            <a:r>
              <a:rPr lang="en-US" sz="2800">
                <a:latin typeface="Times New Roman" pitchFamily="18" charset="0"/>
              </a:rPr>
              <a:t> </a:t>
            </a:r>
            <a:endParaRPr lang="en-US" sz="2800" b="1">
              <a:latin typeface="Times New Roman" pitchFamily="18" charset="0"/>
            </a:endParaRPr>
          </a:p>
        </p:txBody>
      </p:sp>
      <p:sp>
        <p:nvSpPr>
          <p:cNvPr id="5" name="Text Box 35"/>
          <p:cNvSpPr txBox="1">
            <a:spLocks noChangeArrowheads="1"/>
          </p:cNvSpPr>
          <p:nvPr/>
        </p:nvSpPr>
        <p:spPr bwMode="auto">
          <a:xfrm>
            <a:off x="290286" y="4194780"/>
            <a:ext cx="88319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spcBef>
                <a:spcPct val="50000"/>
              </a:spcBef>
            </a:pPr>
            <a:r>
              <a:rPr lang="en-US" sz="2800" b="1" smtClean="0">
                <a:latin typeface="Times New Roman" pitchFamily="18" charset="0"/>
              </a:rPr>
              <a:t>Miêu </a:t>
            </a:r>
            <a:r>
              <a:rPr lang="en-US" sz="2800" b="1">
                <a:latin typeface="Times New Roman" pitchFamily="18" charset="0"/>
              </a:rPr>
              <a:t>tả nội tâm gián tiếp(nét m</a:t>
            </a:r>
            <a:r>
              <a:rPr lang="vi-VN" sz="2800" b="1">
                <a:latin typeface="Times New Roman" pitchFamily="18" charset="0"/>
              </a:rPr>
              <a:t>ặt</a:t>
            </a:r>
            <a:r>
              <a:rPr lang="en-US" sz="2800" b="1">
                <a:latin typeface="Times New Roman" pitchFamily="18" charset="0"/>
              </a:rPr>
              <a:t>,c</a:t>
            </a:r>
            <a:r>
              <a:rPr lang="vi-VN" sz="2800" b="1">
                <a:latin typeface="Times New Roman" pitchFamily="18" charset="0"/>
              </a:rPr>
              <a:t>ử</a:t>
            </a:r>
            <a:r>
              <a:rPr lang="en-US" sz="2800" b="1">
                <a:latin typeface="Times New Roman" pitchFamily="18" charset="0"/>
              </a:rPr>
              <a:t> chỉ)</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0363" name="Group 27"/>
          <p:cNvGraphicFramePr>
            <a:graphicFrameLocks noGrp="1"/>
          </p:cNvGraphicFramePr>
          <p:nvPr>
            <p:ph/>
            <p:extLst>
              <p:ext uri="{D42A27DB-BD31-4B8C-83A1-F6EECF244321}">
                <p14:modId xmlns:p14="http://schemas.microsoft.com/office/powerpoint/2010/main" val="1892574587"/>
              </p:ext>
            </p:extLst>
          </p:nvPr>
        </p:nvGraphicFramePr>
        <p:xfrm>
          <a:off x="134257" y="819149"/>
          <a:ext cx="5105400" cy="4384548"/>
        </p:xfrm>
        <a:graphic>
          <a:graphicData uri="http://schemas.openxmlformats.org/drawingml/2006/table">
            <a:tbl>
              <a:tblPr/>
              <a:tblGrid>
                <a:gridCol w="5105400">
                  <a:extLst>
                    <a:ext uri="{9D8B030D-6E8A-4147-A177-3AD203B41FA5}">
                      <a16:colId xmlns:a16="http://schemas.microsoft.com/office/drawing/2014/main" val="20000"/>
                    </a:ext>
                  </a:extLst>
                </a:gridCol>
              </a:tblGrid>
              <a:tr h="434884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rPr>
                        <a:t>Bài</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học</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đường</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đời</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đầu</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tiên</a:t>
                      </a:r>
                      <a:endParaRPr kumimoji="0" lang="en-US" sz="2400" b="1" i="0" u="none" strike="noStrike" cap="none" normalizeH="0" baseline="0" dirty="0" smtClean="0">
                        <a:ln>
                          <a:noFill/>
                        </a:ln>
                        <a:solidFill>
                          <a:schemeClr val="tx1"/>
                        </a:solidFill>
                        <a:effectLst/>
                        <a:latin typeface="Times New Roman" pitchFamily="18" charset="0"/>
                      </a:endParaRPr>
                    </a:p>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rgbClr val="CC3300"/>
                          </a:solidFill>
                          <a:effectLst/>
                          <a:latin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rPr>
                        <a:t>“Chao </a:t>
                      </a:r>
                      <a:r>
                        <a:rPr kumimoji="0" lang="en-US" sz="2400" b="0" i="0" u="none" strike="noStrike" cap="none" normalizeH="0" baseline="0" dirty="0" err="1" smtClean="0">
                          <a:ln>
                            <a:noFill/>
                          </a:ln>
                          <a:solidFill>
                            <a:schemeClr val="tx1"/>
                          </a:solidFill>
                          <a:effectLst/>
                          <a:latin typeface="Times New Roman" pitchFamily="18" charset="0"/>
                        </a:rPr>
                        <a:t>ôi</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tôi</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có</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biết</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đâu</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rằng</a:t>
                      </a:r>
                      <a:r>
                        <a:rPr kumimoji="0" lang="en-US" sz="2400" b="0" i="0" u="none" strike="noStrike" cap="none" normalizeH="0" baseline="0" dirty="0" smtClean="0">
                          <a:ln>
                            <a:noFill/>
                          </a:ln>
                          <a:solidFill>
                            <a:schemeClr val="tx1"/>
                          </a:solidFill>
                          <a:effectLst/>
                          <a:latin typeface="Times New Roman" pitchFamily="18" charset="0"/>
                        </a:rPr>
                        <a:t>: hung </a:t>
                      </a:r>
                      <a:r>
                        <a:rPr kumimoji="0" lang="en-US" sz="2400" b="0" i="0" u="none" strike="noStrike" cap="none" normalizeH="0" baseline="0" dirty="0" err="1" smtClean="0">
                          <a:ln>
                            <a:noFill/>
                          </a:ln>
                          <a:solidFill>
                            <a:schemeClr val="tx1"/>
                          </a:solidFill>
                          <a:effectLst/>
                          <a:latin typeface="Times New Roman" pitchFamily="18" charset="0"/>
                        </a:rPr>
                        <a:t>hăng</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hống</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hách</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láo</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chỉ</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tổ</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đem</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thân</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mà</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trả</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nợ</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những</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cử</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chỉ</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ngu</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dại</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mình</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thôi</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Tôi</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đã</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phải</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trải</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cảnh</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như</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thế</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Thoát</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nạn</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rồi</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mà</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còn</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ân</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hận</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quá</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ân</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hận</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mãi</a:t>
                      </a:r>
                      <a:r>
                        <a:rPr kumimoji="0" lang="en-US" sz="2400" b="0" i="0" u="none" strike="noStrike" cap="none" normalizeH="0" baseline="0" dirty="0" smtClean="0">
                          <a:ln>
                            <a:noFill/>
                          </a:ln>
                          <a:solidFill>
                            <a:schemeClr val="tx1"/>
                          </a:solidFill>
                          <a:effectLst/>
                          <a:latin typeface="Times New Roman" pitchFamily="18" charset="0"/>
                        </a:rPr>
                        <a:t>…”</a:t>
                      </a:r>
                    </a:p>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 “</a:t>
                      </a:r>
                      <a:r>
                        <a:rPr kumimoji="0" lang="en-US" sz="2400" b="0" i="0" u="none" strike="noStrike" cap="none" normalizeH="0" baseline="0" dirty="0" err="1" smtClean="0">
                          <a:ln>
                            <a:noFill/>
                          </a:ln>
                          <a:solidFill>
                            <a:schemeClr val="tx1"/>
                          </a:solidFill>
                          <a:effectLst/>
                          <a:latin typeface="Times New Roman" pitchFamily="18" charset="0"/>
                        </a:rPr>
                        <a:t>Thế</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rồi</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Dế</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Choắt</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tắt</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thở</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Tôi</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thương</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lắm</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Vừa</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thương</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vừa</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ăn</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năn</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tội</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mình</a:t>
                      </a:r>
                      <a:r>
                        <a:rPr kumimoji="0" lang="en-US" sz="2400" b="0" i="0" u="none" strike="noStrike" cap="none" normalizeH="0" baseline="0" dirty="0" smtClean="0">
                          <a:ln>
                            <a:noFill/>
                          </a:ln>
                          <a:solidFill>
                            <a:schemeClr val="tx1"/>
                          </a:solidFill>
                          <a:effectLst/>
                          <a:latin typeface="Times New Roman" pitchFamily="18"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1" u="none" strike="noStrike" cap="none" normalizeH="0" baseline="0" dirty="0" smtClean="0">
                          <a:ln>
                            <a:noFill/>
                          </a:ln>
                          <a:solidFill>
                            <a:schemeClr val="tx1"/>
                          </a:solidFill>
                          <a:effectLst/>
                          <a:latin typeface="Times New Roman" pitchFamily="18" charset="0"/>
                        </a:rPr>
                        <a:t>(</a:t>
                      </a:r>
                      <a:r>
                        <a:rPr kumimoji="0" lang="en-US" sz="2400" b="0" i="1" u="none" strike="noStrike" cap="none" normalizeH="0" baseline="0" dirty="0" err="1" smtClean="0">
                          <a:ln>
                            <a:noFill/>
                          </a:ln>
                          <a:solidFill>
                            <a:schemeClr val="tx1"/>
                          </a:solidFill>
                          <a:effectLst/>
                          <a:latin typeface="Times New Roman" pitchFamily="18" charset="0"/>
                        </a:rPr>
                        <a:t>Dế</a:t>
                      </a:r>
                      <a:r>
                        <a:rPr kumimoji="0" lang="en-US" sz="2400" b="0" i="1" u="none" strike="noStrike" cap="none" normalizeH="0" baseline="0" dirty="0" smtClean="0">
                          <a:ln>
                            <a:noFill/>
                          </a:ln>
                          <a:solidFill>
                            <a:schemeClr val="tx1"/>
                          </a:solidFill>
                          <a:effectLst/>
                          <a:latin typeface="Times New Roman" pitchFamily="18" charset="0"/>
                        </a:rPr>
                        <a:t> </a:t>
                      </a:r>
                      <a:r>
                        <a:rPr kumimoji="0" lang="en-US" sz="2400" b="0" i="1" u="none" strike="noStrike" cap="none" normalizeH="0" baseline="0" dirty="0" err="1" smtClean="0">
                          <a:ln>
                            <a:noFill/>
                          </a:ln>
                          <a:solidFill>
                            <a:schemeClr val="tx1"/>
                          </a:solidFill>
                          <a:effectLst/>
                          <a:latin typeface="Times New Roman" pitchFamily="18" charset="0"/>
                        </a:rPr>
                        <a:t>Mèn</a:t>
                      </a:r>
                      <a:r>
                        <a:rPr kumimoji="0" lang="en-US" sz="2400" b="0" i="1" u="none" strike="noStrike" cap="none" normalizeH="0" baseline="0" dirty="0" smtClean="0">
                          <a:ln>
                            <a:noFill/>
                          </a:ln>
                          <a:solidFill>
                            <a:schemeClr val="tx1"/>
                          </a:solidFill>
                          <a:effectLst/>
                          <a:latin typeface="Times New Roman" pitchFamily="18" charset="0"/>
                        </a:rPr>
                        <a:t> </a:t>
                      </a:r>
                      <a:r>
                        <a:rPr kumimoji="0" lang="en-US" sz="2400" b="0" i="1" u="none" strike="noStrike" cap="none" normalizeH="0" baseline="0" dirty="0" err="1" smtClean="0">
                          <a:ln>
                            <a:noFill/>
                          </a:ln>
                          <a:solidFill>
                            <a:schemeClr val="tx1"/>
                          </a:solidFill>
                          <a:effectLst/>
                          <a:latin typeface="Times New Roman" pitchFamily="18" charset="0"/>
                        </a:rPr>
                        <a:t>phiêu</a:t>
                      </a:r>
                      <a:r>
                        <a:rPr kumimoji="0" lang="en-US" sz="2400" b="0" i="1" u="none" strike="noStrike" cap="none" normalizeH="0" baseline="0" dirty="0" smtClean="0">
                          <a:ln>
                            <a:noFill/>
                          </a:ln>
                          <a:solidFill>
                            <a:schemeClr val="tx1"/>
                          </a:solidFill>
                          <a:effectLst/>
                          <a:latin typeface="Times New Roman" pitchFamily="18" charset="0"/>
                        </a:rPr>
                        <a:t> </a:t>
                      </a:r>
                      <a:r>
                        <a:rPr kumimoji="0" lang="en-US" sz="2400" b="0" i="1" u="none" strike="noStrike" cap="none" normalizeH="0" baseline="0" dirty="0" err="1" smtClean="0">
                          <a:ln>
                            <a:noFill/>
                          </a:ln>
                          <a:solidFill>
                            <a:schemeClr val="tx1"/>
                          </a:solidFill>
                          <a:effectLst/>
                          <a:latin typeface="Times New Roman" pitchFamily="18" charset="0"/>
                        </a:rPr>
                        <a:t>lưu</a:t>
                      </a:r>
                      <a:r>
                        <a:rPr kumimoji="0" lang="en-US" sz="2400" b="0" i="1" u="none" strike="noStrike" cap="none" normalizeH="0" baseline="0" dirty="0" smtClean="0">
                          <a:ln>
                            <a:noFill/>
                          </a:ln>
                          <a:solidFill>
                            <a:schemeClr val="tx1"/>
                          </a:solidFill>
                          <a:effectLst/>
                          <a:latin typeface="Times New Roman" pitchFamily="18" charset="0"/>
                        </a:rPr>
                        <a:t> </a:t>
                      </a:r>
                      <a:r>
                        <a:rPr kumimoji="0" lang="en-US" sz="2400" b="0" i="1" u="none" strike="noStrike" cap="none" normalizeH="0" baseline="0" dirty="0" err="1" smtClean="0">
                          <a:ln>
                            <a:noFill/>
                          </a:ln>
                          <a:solidFill>
                            <a:schemeClr val="tx1"/>
                          </a:solidFill>
                          <a:effectLst/>
                          <a:latin typeface="Times New Roman" pitchFamily="18" charset="0"/>
                        </a:rPr>
                        <a:t>kí</a:t>
                      </a:r>
                      <a:r>
                        <a:rPr kumimoji="0" lang="en-US" sz="2400" b="0" i="1" u="none" strike="noStrike" cap="none" normalizeH="0" baseline="0" dirty="0" smtClean="0">
                          <a:ln>
                            <a:noFill/>
                          </a:ln>
                          <a:solidFill>
                            <a:schemeClr val="tx1"/>
                          </a:solidFill>
                          <a:effectLst/>
                          <a:latin typeface="Times New Roman" pitchFamily="18" charset="0"/>
                        </a:rPr>
                        <a:t> – </a:t>
                      </a:r>
                      <a:r>
                        <a:rPr kumimoji="0" lang="en-US" sz="2400" b="0" i="1" u="none" strike="noStrike" cap="none" normalizeH="0" baseline="0" dirty="0" err="1" smtClean="0">
                          <a:ln>
                            <a:noFill/>
                          </a:ln>
                          <a:solidFill>
                            <a:schemeClr val="tx1"/>
                          </a:solidFill>
                          <a:effectLst/>
                          <a:latin typeface="Times New Roman" pitchFamily="18" charset="0"/>
                        </a:rPr>
                        <a:t>Tô</a:t>
                      </a:r>
                      <a:r>
                        <a:rPr kumimoji="0" lang="en-US" sz="2400" b="0" i="1" u="none" strike="noStrike" cap="none" normalizeH="0" baseline="0" dirty="0" smtClean="0">
                          <a:ln>
                            <a:noFill/>
                          </a:ln>
                          <a:solidFill>
                            <a:schemeClr val="tx1"/>
                          </a:solidFill>
                          <a:effectLst/>
                          <a:latin typeface="Times New Roman" pitchFamily="18" charset="0"/>
                        </a:rPr>
                        <a:t> </a:t>
                      </a:r>
                      <a:r>
                        <a:rPr kumimoji="0" lang="en-US" sz="2400" b="0" i="1" u="none" strike="noStrike" cap="none" normalizeH="0" baseline="0" dirty="0" err="1" smtClean="0">
                          <a:ln>
                            <a:noFill/>
                          </a:ln>
                          <a:solidFill>
                            <a:schemeClr val="tx1"/>
                          </a:solidFill>
                          <a:effectLst/>
                          <a:latin typeface="Times New Roman" pitchFamily="18" charset="0"/>
                        </a:rPr>
                        <a:t>Hoài</a:t>
                      </a:r>
                      <a:r>
                        <a:rPr kumimoji="0" lang="en-US" sz="2400" b="0" i="1" u="none" strike="noStrike" cap="none" normalizeH="0" baseline="0" dirty="0" smtClean="0">
                          <a:ln>
                            <a:noFill/>
                          </a:ln>
                          <a:solidFill>
                            <a:schemeClr val="tx1"/>
                          </a:solidFill>
                          <a:effectLst/>
                          <a:latin typeface="Times New Roman" pitchFamily="18" charset="0"/>
                        </a:rPr>
                        <a:t>)</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1" u="none" strike="noStrike" cap="none" normalizeH="0" baseline="0" dirty="0" smtClean="0">
                        <a:ln>
                          <a:noFill/>
                        </a:ln>
                        <a:solidFill>
                          <a:srgbClr val="CC3300"/>
                        </a:solidFill>
                        <a:effectLst/>
                        <a:latin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ED5"/>
                    </a:solidFill>
                  </a:tcPr>
                </a:tc>
                <a:extLst>
                  <a:ext uri="{0D108BD9-81ED-4DB2-BD59-A6C34878D82A}">
                    <a16:rowId xmlns:a16="http://schemas.microsoft.com/office/drawing/2014/main" val="10000"/>
                  </a:ext>
                </a:extLst>
              </a:tr>
            </a:tbl>
          </a:graphicData>
        </a:graphic>
      </p:graphicFrame>
      <p:pic>
        <p:nvPicPr>
          <p:cNvPr id="14344" name="Picture 8" descr="59-244b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0"/>
            <a:ext cx="3962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E:\images (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10098"/>
            <a:ext cx="4114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4"/>
          <p:cNvSpPr>
            <a:spLocks noChangeArrowheads="1"/>
          </p:cNvSpPr>
          <p:nvPr/>
        </p:nvSpPr>
        <p:spPr bwMode="auto">
          <a:xfrm>
            <a:off x="4572000" y="310098"/>
            <a:ext cx="4038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a:latin typeface="Times New Roman" pitchFamily="18" charset="0"/>
                <a:cs typeface="Times New Roman" pitchFamily="18" charset="0"/>
              </a:rPr>
              <a:t>2.Cách miêu tả nội tâm:</a:t>
            </a:r>
          </a:p>
          <a:p>
            <a:pPr algn="just"/>
            <a:r>
              <a:rPr lang="en-US" sz="2400">
                <a:latin typeface="Times New Roman" pitchFamily="18" charset="0"/>
                <a:cs typeface="Times New Roman" pitchFamily="18" charset="0"/>
              </a:rPr>
              <a:t>-Miêu tả gián tiếp: thông qua cảnh vật, nét mặt cử chỉ, trang phục, giọng nói,…của nhân vật để bộc lộ tâm trạng</a:t>
            </a:r>
          </a:p>
          <a:p>
            <a:pPr algn="just"/>
            <a:r>
              <a:rPr lang="en-US" sz="2400">
                <a:latin typeface="Times New Roman" pitchFamily="18" charset="0"/>
                <a:cs typeface="Times New Roman" pitchFamily="18" charset="0"/>
              </a:rPr>
              <a:t>-Miêu tả trực tiếp: là diễn tả những ý nghĩ cảm xúc, tình cảm của nhân vật, cụ thể qua  từ ngữ như: yêu, ghét, xót thương, nhớ…….</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20638" y="-51286"/>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b="1">
                <a:latin typeface="Times New Roman" pitchFamily="18" charset="0"/>
              </a:rPr>
              <a:t>(?) </a:t>
            </a:r>
            <a:r>
              <a:rPr lang="en-US" sz="2400">
                <a:latin typeface="Times New Roman" pitchFamily="18" charset="0"/>
                <a:cs typeface="Times New Roman" pitchFamily="18" charset="0"/>
              </a:rPr>
              <a:t>Xác định đoạn văn có sử dụng miêu tả nội tâm.Nếu trong văn tự sự ta bỏ đi phần miêu tả nội tâm nhân vật thì em thử hình dung nhân vật đó như thế nào? </a:t>
            </a:r>
          </a:p>
        </p:txBody>
      </p:sp>
      <p:sp>
        <p:nvSpPr>
          <p:cNvPr id="250885" name="Rectangle 5"/>
          <p:cNvSpPr>
            <a:spLocks noChangeArrowheads="1"/>
          </p:cNvSpPr>
          <p:nvPr/>
        </p:nvSpPr>
        <p:spPr bwMode="auto">
          <a:xfrm>
            <a:off x="20638" y="1837760"/>
            <a:ext cx="8978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400">
                <a:solidFill>
                  <a:srgbClr val="FF0000"/>
                </a:solidFill>
                <a:latin typeface="Times New Roman" pitchFamily="18" charset="0"/>
                <a:sym typeface="Wingdings" pitchFamily="2" charset="2"/>
              </a:rPr>
              <a:t> </a:t>
            </a:r>
            <a:r>
              <a:rPr lang="en-US" sz="2400">
                <a:solidFill>
                  <a:srgbClr val="FF0000"/>
                </a:solidFill>
                <a:latin typeface="Times New Roman" pitchFamily="18" charset="0"/>
              </a:rPr>
              <a:t>Nhân vật không sinh động, không thể hiện </a:t>
            </a:r>
            <a:r>
              <a:rPr lang="vi-VN" sz="2400">
                <a:solidFill>
                  <a:srgbClr val="FF0000"/>
                </a:solidFill>
                <a:latin typeface="Times New Roman" pitchFamily="18" charset="0"/>
              </a:rPr>
              <a:t>được</a:t>
            </a:r>
            <a:r>
              <a:rPr lang="en-US" sz="2400">
                <a:solidFill>
                  <a:srgbClr val="FF0000"/>
                </a:solidFill>
                <a:latin typeface="Times New Roman" pitchFamily="18" charset="0"/>
              </a:rPr>
              <a:t> tình cảm rõ ràng, không có sức sống…</a:t>
            </a:r>
          </a:p>
        </p:txBody>
      </p:sp>
      <p:graphicFrame>
        <p:nvGraphicFramePr>
          <p:cNvPr id="250912" name="Group 32"/>
          <p:cNvGraphicFramePr>
            <a:graphicFrameLocks noGrp="1"/>
          </p:cNvGraphicFramePr>
          <p:nvPr>
            <p:ph/>
            <p:extLst>
              <p:ext uri="{D42A27DB-BD31-4B8C-83A1-F6EECF244321}">
                <p14:modId xmlns:p14="http://schemas.microsoft.com/office/powerpoint/2010/main" val="309584961"/>
              </p:ext>
            </p:extLst>
          </p:nvPr>
        </p:nvGraphicFramePr>
        <p:xfrm>
          <a:off x="0" y="1028700"/>
          <a:ext cx="9144000" cy="800100"/>
        </p:xfrm>
        <a:graphic>
          <a:graphicData uri="http://schemas.openxmlformats.org/drawingml/2006/table">
            <a:tbl>
              <a:tblPr/>
              <a:tblGrid>
                <a:gridCol w="9144000">
                  <a:extLst>
                    <a:ext uri="{9D8B030D-6E8A-4147-A177-3AD203B41FA5}">
                      <a16:colId xmlns:a16="http://schemas.microsoft.com/office/drawing/2014/main" val="20000"/>
                    </a:ext>
                  </a:extLst>
                </a:gridCol>
              </a:tblGrid>
              <a:tr h="8001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sng" strike="noStrike" cap="none" normalizeH="0" baseline="0" dirty="0" smtClean="0">
                          <a:ln>
                            <a:noFill/>
                          </a:ln>
                          <a:solidFill>
                            <a:schemeClr val="tx1"/>
                          </a:solidFill>
                          <a:effectLst/>
                          <a:latin typeface="Times New Roman" pitchFamily="18" charset="0"/>
                        </a:rPr>
                        <a:t>ĐV 1:</a:t>
                      </a:r>
                      <a:r>
                        <a:rPr kumimoji="0" lang="en-US" sz="2400" b="0" i="0" u="none" strike="noStrike" cap="none" normalizeH="0" baseline="0" dirty="0" smtClean="0">
                          <a:ln>
                            <a:noFill/>
                          </a:ln>
                          <a:solidFill>
                            <a:schemeClr val="tx1"/>
                          </a:solidFill>
                          <a:effectLst/>
                          <a:latin typeface="Times New Roman" pitchFamily="18" charset="0"/>
                        </a:rPr>
                        <a:t> “ </a:t>
                      </a:r>
                      <a:r>
                        <a:rPr kumimoji="0" lang="en-US" sz="2400" b="0" i="0" u="none" strike="noStrike" cap="none" normalizeH="0" baseline="0" dirty="0" err="1" smtClean="0">
                          <a:ln>
                            <a:noFill/>
                          </a:ln>
                          <a:solidFill>
                            <a:schemeClr val="tx1"/>
                          </a:solidFill>
                          <a:effectLst/>
                          <a:latin typeface="Times New Roman" pitchFamily="18" charset="0"/>
                        </a:rPr>
                        <a:t>Tôi</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bất</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chợt</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giật</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mình</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thức</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dậy</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nhận</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ra</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chỉ</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là</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giấc</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mơ</a:t>
                      </a:r>
                      <a:r>
                        <a:rPr kumimoji="0" lang="en-US" sz="2400" b="0" i="0" u="none" strike="noStrike" cap="none" normalizeH="0" baseline="0" dirty="0" smtClean="0">
                          <a:ln>
                            <a:noFill/>
                          </a:ln>
                          <a:solidFill>
                            <a:schemeClr val="tx1"/>
                          </a:solidFill>
                          <a:effectLst/>
                          <a:latin typeface="Times New Roman" pitchFamily="18" charset="0"/>
                        </a:rPr>
                        <a:t>…..</a:t>
                      </a:r>
                      <a:r>
                        <a:rPr kumimoji="0" lang="en-US" sz="2400" b="0" i="0" u="none" strike="noStrike" cap="none" normalizeH="0" baseline="0" dirty="0" err="1" smtClean="0">
                          <a:ln>
                            <a:noFill/>
                          </a:ln>
                          <a:solidFill>
                            <a:schemeClr val="tx1"/>
                          </a:solidFill>
                          <a:effectLst/>
                          <a:latin typeface="Times New Roman" pitchFamily="18" charset="0"/>
                        </a:rPr>
                        <a:t>Tôi</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suy</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nghĩ</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về</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mẹ</a:t>
                      </a:r>
                      <a:r>
                        <a:rPr kumimoji="0" lang="en-US" sz="2400" b="0" i="0" u="none" strike="noStrike" cap="none" normalizeH="0" baseline="0" dirty="0" smtClean="0">
                          <a:ln>
                            <a:noFill/>
                          </a:ln>
                          <a:solidFill>
                            <a:schemeClr val="tx1"/>
                          </a:solidFill>
                          <a:effectLst/>
                          <a:latin typeface="Times New Roman" pitchFamily="18" charset="0"/>
                        </a:rPr>
                        <a: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Group 32"/>
          <p:cNvGraphicFramePr>
            <a:graphicFrameLocks/>
          </p:cNvGraphicFramePr>
          <p:nvPr>
            <p:extLst>
              <p:ext uri="{D42A27DB-BD31-4B8C-83A1-F6EECF244321}">
                <p14:modId xmlns:p14="http://schemas.microsoft.com/office/powerpoint/2010/main" val="3695766709"/>
              </p:ext>
            </p:extLst>
          </p:nvPr>
        </p:nvGraphicFramePr>
        <p:xfrm>
          <a:off x="0" y="2686050"/>
          <a:ext cx="8991600" cy="1200150"/>
        </p:xfrm>
        <a:graphic>
          <a:graphicData uri="http://schemas.openxmlformats.org/drawingml/2006/table">
            <a:tbl>
              <a:tblPr/>
              <a:tblGrid>
                <a:gridCol w="8991600">
                  <a:extLst>
                    <a:ext uri="{9D8B030D-6E8A-4147-A177-3AD203B41FA5}">
                      <a16:colId xmlns:a16="http://schemas.microsoft.com/office/drawing/2014/main" val="20000"/>
                    </a:ext>
                  </a:extLst>
                </a:gridCol>
              </a:tblGrid>
              <a:tr h="1200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sng" strike="noStrike" cap="none" normalizeH="0" baseline="0" dirty="0" smtClean="0">
                          <a:ln>
                            <a:noFill/>
                          </a:ln>
                          <a:solidFill>
                            <a:schemeClr val="tx1"/>
                          </a:solidFill>
                          <a:effectLst/>
                          <a:latin typeface="Times New Roman" pitchFamily="18" charset="0"/>
                        </a:rPr>
                        <a:t>ĐV 2:</a:t>
                      </a:r>
                      <a:r>
                        <a:rPr kumimoji="0" lang="en-US" sz="2400" b="0" i="0" u="none" strike="noStrike" cap="none" normalizeH="0" baseline="0" dirty="0" smtClean="0">
                          <a:ln>
                            <a:noFill/>
                          </a:ln>
                          <a:solidFill>
                            <a:schemeClr val="tx1"/>
                          </a:solidFill>
                          <a:effectLst/>
                          <a:latin typeface="Times New Roman" pitchFamily="18" charset="0"/>
                        </a:rPr>
                        <a:t> “ </a:t>
                      </a:r>
                      <a:r>
                        <a:rPr kumimoji="0" lang="en-US" sz="2400" b="0" i="0" u="none" strike="noStrike" cap="none" normalizeH="0" baseline="0" dirty="0" err="1" smtClean="0">
                          <a:ln>
                            <a:noFill/>
                          </a:ln>
                          <a:solidFill>
                            <a:schemeClr val="tx1"/>
                          </a:solidFill>
                          <a:effectLst/>
                          <a:latin typeface="Times New Roman" pitchFamily="18" charset="0"/>
                        </a:rPr>
                        <a:t>Tôi</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bất</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chợt</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giật</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mình</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thức</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dậy</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nhận</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ra</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chỉ</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là</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giấc</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mơ</a:t>
                      </a:r>
                      <a:r>
                        <a:rPr kumimoji="0" lang="en-US" sz="2400" b="0" i="0" u="none" strike="noStrike" cap="none" normalizeH="0" baseline="0" dirty="0" smtClean="0">
                          <a:ln>
                            <a:noFill/>
                          </a:ln>
                          <a:solidFill>
                            <a:schemeClr val="tx1"/>
                          </a:solidFill>
                          <a:effectLst/>
                          <a:latin typeface="Times New Roman" pitchFamily="18" charset="0"/>
                        </a:rPr>
                        <a:t>….</a:t>
                      </a:r>
                      <a:r>
                        <a:rPr kumimoji="0" lang="en-US" sz="2400" b="0" i="0" u="none" strike="noStrike" cap="none" normalizeH="0" baseline="0" dirty="0" err="1" smtClean="0">
                          <a:ln>
                            <a:noFill/>
                          </a:ln>
                          <a:solidFill>
                            <a:schemeClr val="tx1"/>
                          </a:solidFill>
                          <a:effectLst/>
                          <a:latin typeface="Times New Roman" pitchFamily="18" charset="0"/>
                        </a:rPr>
                        <a:t>lòng</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tôi</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nhói</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đau,buồn</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tủi</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nhớ</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mẹ</a:t>
                      </a:r>
                      <a:r>
                        <a:rPr kumimoji="0" lang="en-US" sz="2400" b="0" i="0" u="none" strike="noStrike" cap="none" normalizeH="0" baseline="0" dirty="0" smtClean="0">
                          <a:ln>
                            <a:noFill/>
                          </a:ln>
                          <a:solidFill>
                            <a:schemeClr val="tx1"/>
                          </a:solidFill>
                          <a:effectLst/>
                          <a:latin typeface="Times New Roman" pitchFamily="18" charset="0"/>
                        </a:rPr>
                        <a:t> da </a:t>
                      </a:r>
                      <a:r>
                        <a:rPr kumimoji="0" lang="en-US" sz="2400" b="0" i="0" u="none" strike="noStrike" cap="none" normalizeH="0" baseline="0" dirty="0" err="1" smtClean="0">
                          <a:ln>
                            <a:noFill/>
                          </a:ln>
                          <a:solidFill>
                            <a:schemeClr val="tx1"/>
                          </a:solidFill>
                          <a:effectLst/>
                          <a:latin typeface="Times New Roman" pitchFamily="18" charset="0"/>
                        </a:rPr>
                        <a:t>diết</a:t>
                      </a:r>
                      <a:r>
                        <a:rPr kumimoji="0" lang="en-US" sz="2400" b="0" i="0" u="none" strike="noStrike" cap="none" normalizeH="0" baseline="0" dirty="0" smtClean="0">
                          <a:ln>
                            <a:noFill/>
                          </a:ln>
                          <a:solidFill>
                            <a:schemeClr val="tx1"/>
                          </a:solidFill>
                          <a:effectLst/>
                          <a:latin typeface="Times New Roman" pitchFamily="18" charset="0"/>
                        </a:rPr>
                        <a:t>…</a:t>
                      </a:r>
                      <a:r>
                        <a:rPr kumimoji="0" lang="en-US" sz="2400" b="0" i="0" u="none" strike="noStrike" cap="none" normalizeH="0" baseline="0" dirty="0" err="1" smtClean="0">
                          <a:ln>
                            <a:noFill/>
                          </a:ln>
                          <a:solidFill>
                            <a:schemeClr val="tx1"/>
                          </a:solidFill>
                          <a:effectLst/>
                          <a:latin typeface="Times New Roman" pitchFamily="18" charset="0"/>
                        </a:rPr>
                        <a:t>Tôi</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suy</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nghĩ</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về</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mẹ</a:t>
                      </a:r>
                      <a:r>
                        <a:rPr kumimoji="0" lang="en-US" sz="2400" b="0" i="0" u="none" strike="noStrike" cap="none" normalizeH="0" baseline="0" dirty="0" smtClean="0">
                          <a:ln>
                            <a:noFill/>
                          </a:ln>
                          <a:solidFill>
                            <a:schemeClr val="tx1"/>
                          </a:solidFill>
                          <a:effectLst/>
                          <a:latin typeface="Times New Roman" pitchFamily="18" charset="0"/>
                        </a:rPr>
                        <a:t>…</a:t>
                      </a:r>
                      <a:r>
                        <a:rPr kumimoji="0" lang="en-US" sz="2400" b="0" i="0" u="none" strike="noStrike" cap="none" normalizeH="0" baseline="0" dirty="0" err="1" smtClean="0">
                          <a:ln>
                            <a:noFill/>
                          </a:ln>
                          <a:solidFill>
                            <a:schemeClr val="tx1"/>
                          </a:solidFill>
                          <a:effectLst/>
                          <a:latin typeface="Times New Roman" pitchFamily="18" charset="0"/>
                        </a:rPr>
                        <a:t>Tôi</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yêu</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mẹ</a:t>
                      </a:r>
                      <a:r>
                        <a:rPr kumimoji="0" lang="en-US" sz="2400" b="0" i="0" u="none" strike="noStrike" cap="none" normalizeH="0" baseline="0" dirty="0" smtClean="0">
                          <a:ln>
                            <a:noFill/>
                          </a:ln>
                          <a:solidFill>
                            <a:schemeClr val="tx1"/>
                          </a:solidFill>
                          <a:effectLst/>
                          <a:latin typeface="Times New Roman" pitchFamily="18" charset="0"/>
                        </a:rPr>
                        <a: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 name="Rectangle 6"/>
          <p:cNvSpPr>
            <a:spLocks noChangeArrowheads="1"/>
          </p:cNvSpPr>
          <p:nvPr/>
        </p:nvSpPr>
        <p:spPr bwMode="auto">
          <a:xfrm>
            <a:off x="-12019" y="3471505"/>
            <a:ext cx="9144000" cy="830997"/>
          </a:xfrm>
          <a:prstGeom prst="rect">
            <a:avLst/>
          </a:prstGeom>
          <a:solidFill>
            <a:schemeClr val="bg2"/>
          </a:solidFill>
          <a:ln w="9525">
            <a:solidFill>
              <a:srgbClr val="FFFD9F"/>
            </a:solidFill>
            <a:miter lim="800000"/>
            <a:headEnd/>
            <a:tailEnd/>
          </a:ln>
        </p:spPr>
        <p:txBody>
          <a:bodyPr anchor="ctr">
            <a:spAutoFit/>
          </a:bodyPr>
          <a:lstStyle/>
          <a:p>
            <a:pPr algn="just"/>
            <a:r>
              <a:rPr lang="en-US" sz="2400">
                <a:solidFill>
                  <a:srgbClr val="E3DE00"/>
                </a:solidFill>
                <a:latin typeface="Times New Roman" pitchFamily="18" charset="0"/>
                <a:sym typeface="Wingdings 2" pitchFamily="18" charset="2"/>
              </a:rPr>
              <a:t> </a:t>
            </a:r>
            <a:r>
              <a:rPr lang="en-US" sz="2400">
                <a:solidFill>
                  <a:srgbClr val="FF0000"/>
                </a:solidFill>
                <a:latin typeface="Times New Roman" pitchFamily="18" charset="0"/>
                <a:sym typeface="Wingdings" pitchFamily="2" charset="2"/>
              </a:rPr>
              <a:t> </a:t>
            </a:r>
            <a:r>
              <a:rPr lang="en-US" sz="2400">
                <a:solidFill>
                  <a:srgbClr val="FF0000"/>
                </a:solidFill>
                <a:latin typeface="Times New Roman" pitchFamily="18" charset="0"/>
                <a:sym typeface="Wingdings 2" pitchFamily="18" charset="2"/>
              </a:rPr>
              <a:t>N</a:t>
            </a:r>
            <a:r>
              <a:rPr lang="en-US" sz="2400">
                <a:solidFill>
                  <a:srgbClr val="FF0000"/>
                </a:solidFill>
                <a:latin typeface="Times New Roman" pitchFamily="18" charset="0"/>
              </a:rPr>
              <a:t>hân vật sinh động thể hiện rõ các cung bậc cảm xúc; làm cho lời văn hay hơn, cuốn hút người đọc (người nghe)</a:t>
            </a:r>
          </a:p>
        </p:txBody>
      </p:sp>
      <p:sp>
        <p:nvSpPr>
          <p:cNvPr id="16401" name="TextBox 1"/>
          <p:cNvSpPr txBox="1">
            <a:spLocks noChangeArrowheads="1"/>
          </p:cNvSpPr>
          <p:nvPr/>
        </p:nvSpPr>
        <p:spPr bwMode="auto">
          <a:xfrm>
            <a:off x="35152" y="4284382"/>
            <a:ext cx="912336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r>
              <a:rPr lang="en-US" sz="2600" b="1">
                <a:latin typeface="Times New Roman" pitchFamily="18" charset="0"/>
                <a:cs typeface="Times New Roman" pitchFamily="18" charset="0"/>
              </a:rPr>
              <a:t>? Từ đây, em hãy cho biết tác dụng của miêu tả nội tâm trong văn tự sự.</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250912"/>
                                        </p:tgtEl>
                                        <p:attrNameLst>
                                          <p:attrName>style.visibility</p:attrName>
                                        </p:attrNameLst>
                                      </p:cBhvr>
                                      <p:to>
                                        <p:strVal val="visible"/>
                                      </p:to>
                                    </p:set>
                                    <p:animEffect transition="in" filter="blinds(horizontal)">
                                      <p:cBhvr>
                                        <p:cTn id="10" dur="500"/>
                                        <p:tgtEl>
                                          <p:spTgt spid="2509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50885"/>
                                        </p:tgtEl>
                                        <p:attrNameLst>
                                          <p:attrName>style.visibility</p:attrName>
                                        </p:attrNameLst>
                                      </p:cBhvr>
                                      <p:to>
                                        <p:strVal val="visible"/>
                                      </p:to>
                                    </p:set>
                                    <p:animEffect transition="in" filter="blinds(horizontal)">
                                      <p:cBhvr>
                                        <p:cTn id="15" dur="500"/>
                                        <p:tgtEl>
                                          <p:spTgt spid="25088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edge">
                                      <p:cBhvr>
                                        <p:cTn id="20" dur="20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grpId="1" nodeType="clickEffect">
                                  <p:stCondLst>
                                    <p:cond delay="0"/>
                                  </p:stCondLst>
                                  <p:childTnLst>
                                    <p:animEffect transition="out" filter="blinds(horizontal)">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5" grpId="0"/>
      <p:bldP spid="7" grpId="0" animBg="1"/>
      <p:bldP spid="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0"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1242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descr="Đời lão Hạc sống và chết trong nước mắ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0"/>
            <a:ext cx="34290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8" descr="59-244b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0"/>
            <a:ext cx="25908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1"/>
          <p:cNvSpPr>
            <a:spLocks noChangeArrowheads="1"/>
          </p:cNvSpPr>
          <p:nvPr/>
        </p:nvSpPr>
        <p:spPr bwMode="auto">
          <a:xfrm>
            <a:off x="152400" y="3409950"/>
            <a:ext cx="8991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Times New Roman" pitchFamily="18" charset="0"/>
                <a:cs typeface="Times New Roman" pitchFamily="18" charset="0"/>
              </a:rPr>
              <a:t>3.Vai trò của miêu tả nội tâm trong văn tự sự: </a:t>
            </a:r>
          </a:p>
          <a:p>
            <a:r>
              <a:rPr lang="en-US" b="1">
                <a:latin typeface="Times New Roman" pitchFamily="18" charset="0"/>
                <a:cs typeface="Times New Roman" pitchFamily="18" charset="0"/>
              </a:rPr>
              <a:t>             </a:t>
            </a:r>
            <a:r>
              <a:rPr lang="en-US">
                <a:latin typeface="Times New Roman" pitchFamily="18" charset="0"/>
                <a:cs typeface="Times New Roman" pitchFamily="18" charset="0"/>
              </a:rPr>
              <a:t>Làm cho nhân vật trở nên sinh động, có sức sống, cuốn hút người đọc(người nghe)</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noFill/>
          <a:ln>
            <a:solidFill>
              <a:srgbClr val="000000"/>
            </a:solidFill>
            <a:miter lim="800000"/>
            <a:headEnd/>
            <a:tailEnd/>
          </a:ln>
        </p:spPr>
        <p:txBody>
          <a:bodyPr/>
          <a:lstStyle/>
          <a:p>
            <a:r>
              <a:rPr lang="en-US" smtClean="0"/>
              <a:t>	</a:t>
            </a:r>
          </a:p>
        </p:txBody>
      </p:sp>
      <p:pic>
        <p:nvPicPr>
          <p:cNvPr id="18435" name="Picture 6" descr="1 (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9"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6888" y="685800"/>
            <a:ext cx="2525712" cy="162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5576" y="171450"/>
            <a:ext cx="37560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5550" y="1714500"/>
            <a:ext cx="3727450" cy="102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5338" y="2457450"/>
            <a:ext cx="4437062" cy="92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2424112"/>
            <a:ext cx="4332288"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076450"/>
            <a:ext cx="443865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1" y="3682603"/>
            <a:ext cx="2881313" cy="94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1226" y="3714751"/>
            <a:ext cx="4422775" cy="94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4345"/>
                                        </p:tgtEl>
                                        <p:attrNameLst>
                                          <p:attrName>style.visibility</p:attrName>
                                        </p:attrNameLst>
                                      </p:cBhvr>
                                      <p:to>
                                        <p:strVal val="visible"/>
                                      </p:to>
                                    </p:set>
                                    <p:animEffect transition="in" filter="box(out)">
                                      <p:cBhvr>
                                        <p:cTn id="7" dur="500"/>
                                        <p:tgtEl>
                                          <p:spTgt spid="143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344"/>
                                        </p:tgtEl>
                                        <p:attrNameLst>
                                          <p:attrName>style.visibility</p:attrName>
                                        </p:attrNameLst>
                                      </p:cBhvr>
                                      <p:to>
                                        <p:strVal val="visible"/>
                                      </p:to>
                                    </p:set>
                                    <p:animEffect transition="in" filter="wipe(left)">
                                      <p:cBhvr>
                                        <p:cTn id="12" dur="500"/>
                                        <p:tgtEl>
                                          <p:spTgt spid="143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4343"/>
                                        </p:tgtEl>
                                        <p:attrNameLst>
                                          <p:attrName>style.visibility</p:attrName>
                                        </p:attrNameLst>
                                      </p:cBhvr>
                                      <p:to>
                                        <p:strVal val="visible"/>
                                      </p:to>
                                    </p:set>
                                    <p:animEffect transition="in" filter="wipe(left)">
                                      <p:cBhvr>
                                        <p:cTn id="17" dur="500"/>
                                        <p:tgtEl>
                                          <p:spTgt spid="143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4342"/>
                                        </p:tgtEl>
                                        <p:attrNameLst>
                                          <p:attrName>style.visibility</p:attrName>
                                        </p:attrNameLst>
                                      </p:cBhvr>
                                      <p:to>
                                        <p:strVal val="visible"/>
                                      </p:to>
                                    </p:set>
                                    <p:animEffect transition="in" filter="wipe(right)">
                                      <p:cBhvr>
                                        <p:cTn id="22" dur="500"/>
                                        <p:tgtEl>
                                          <p:spTgt spid="143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14340"/>
                                        </p:tgtEl>
                                        <p:attrNameLst>
                                          <p:attrName>style.visibility</p:attrName>
                                        </p:attrNameLst>
                                      </p:cBhvr>
                                      <p:to>
                                        <p:strVal val="visible"/>
                                      </p:to>
                                    </p:set>
                                    <p:animEffect transition="in" filter="wipe(right)">
                                      <p:cBhvr>
                                        <p:cTn id="27" dur="500"/>
                                        <p:tgtEl>
                                          <p:spTgt spid="143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14341"/>
                                        </p:tgtEl>
                                        <p:attrNameLst>
                                          <p:attrName>style.visibility</p:attrName>
                                        </p:attrNameLst>
                                      </p:cBhvr>
                                      <p:to>
                                        <p:strVal val="visible"/>
                                      </p:to>
                                    </p:set>
                                    <p:animEffect transition="in" filter="wipe(right)">
                                      <p:cBhvr>
                                        <p:cTn id="32" dur="500"/>
                                        <p:tgtEl>
                                          <p:spTgt spid="1434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right)">
                                      <p:cBhvr>
                                        <p:cTn id="37" dur="500"/>
                                        <p:tgtEl>
                                          <p:spTgt spid="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a:spLocks noChangeArrowheads="1"/>
          </p:cNvSpPr>
          <p:nvPr/>
        </p:nvSpPr>
        <p:spPr bwMode="auto">
          <a:xfrm>
            <a:off x="457200" y="0"/>
            <a:ext cx="8610600" cy="819150"/>
          </a:xfrm>
          <a:prstGeom prst="flowChartTerminator">
            <a:avLst/>
          </a:prstGeom>
          <a:gradFill rotWithShape="1">
            <a:gsLst>
              <a:gs pos="0">
                <a:srgbClr val="FF9900"/>
              </a:gs>
              <a:gs pos="100000">
                <a:schemeClr val="bg1"/>
              </a:gs>
            </a:gsLst>
            <a:path path="shape">
              <a:fillToRect l="50000" t="50000" r="50000" b="50000"/>
            </a:path>
          </a:gradFill>
          <a:ln w="76200" cmpd="tri">
            <a:solidFill>
              <a:srgbClr val="FF0000"/>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smtClean="0">
                <a:solidFill>
                  <a:srgbClr val="FF0000"/>
                </a:solidFill>
                <a:latin typeface="Times New Roman" panose="02020603050405020304" pitchFamily="18" charset="0"/>
              </a:rPr>
              <a:t>MIÊU TẢ NỘI TÂM TRONG VĂN BẢN TỰ SỰ</a:t>
            </a:r>
            <a:endParaRPr lang="en-US" altLang="en-US" sz="2800" b="1" dirty="0">
              <a:solidFill>
                <a:srgbClr val="FF0000"/>
              </a:solidFill>
              <a:latin typeface="Times New Roman" panose="02020603050405020304" pitchFamily="18" charset="0"/>
            </a:endParaRPr>
          </a:p>
        </p:txBody>
      </p:sp>
      <p:sp>
        <p:nvSpPr>
          <p:cNvPr id="3" name="Rectangle 2"/>
          <p:cNvSpPr/>
          <p:nvPr/>
        </p:nvSpPr>
        <p:spPr>
          <a:xfrm>
            <a:off x="0" y="819150"/>
            <a:ext cx="8915400" cy="1231106"/>
          </a:xfrm>
          <a:prstGeom prst="rect">
            <a:avLst/>
          </a:prstGeom>
        </p:spPr>
        <p:txBody>
          <a:bodyPr wrap="square">
            <a:spAutoFit/>
          </a:bodyPr>
          <a:lstStyle/>
          <a:p>
            <a:pPr eaLnBrk="1" hangingPunct="1">
              <a:spcBef>
                <a:spcPct val="50000"/>
              </a:spcBef>
            </a:pPr>
            <a:r>
              <a:rPr lang="en-US" altLang="en-US" sz="3200" b="1" u="sng" dirty="0" smtClean="0">
                <a:solidFill>
                  <a:srgbClr val="0000CC"/>
                </a:solidFill>
                <a:latin typeface="Times New Roman" panose="02020603050405020304" pitchFamily="18" charset="0"/>
              </a:rPr>
              <a:t> I.BÀI HỌC:</a:t>
            </a:r>
          </a:p>
          <a:p>
            <a:pPr eaLnBrk="1" hangingPunct="1">
              <a:spcBef>
                <a:spcPct val="50000"/>
              </a:spcBef>
            </a:pPr>
            <a:r>
              <a:rPr lang="en-US" altLang="en-US" sz="2800" b="1" dirty="0" smtClean="0">
                <a:solidFill>
                  <a:srgbClr val="0000CC"/>
                </a:solidFill>
                <a:latin typeface="Times New Roman" panose="02020603050405020304" pitchFamily="18" charset="0"/>
              </a:rPr>
              <a:t>*</a:t>
            </a:r>
            <a:r>
              <a:rPr lang="en-US" altLang="en-US" sz="2800" b="1" dirty="0" err="1" smtClean="0">
                <a:solidFill>
                  <a:srgbClr val="0000CC"/>
                </a:solidFill>
                <a:latin typeface="Times New Roman" panose="02020603050405020304" pitchFamily="18" charset="0"/>
              </a:rPr>
              <a:t>Vai</a:t>
            </a:r>
            <a:r>
              <a:rPr lang="en-US" altLang="en-US" sz="2800" b="1" dirty="0" smtClean="0">
                <a:solidFill>
                  <a:srgbClr val="0000CC"/>
                </a:solidFill>
                <a:latin typeface="Times New Roman" panose="02020603050405020304" pitchFamily="18" charset="0"/>
              </a:rPr>
              <a:t> </a:t>
            </a:r>
            <a:r>
              <a:rPr lang="en-US" altLang="en-US" sz="2800" b="1" dirty="0" err="1" smtClean="0">
                <a:solidFill>
                  <a:srgbClr val="0000CC"/>
                </a:solidFill>
                <a:latin typeface="Times New Roman" panose="02020603050405020304" pitchFamily="18" charset="0"/>
              </a:rPr>
              <a:t>trò</a:t>
            </a:r>
            <a:r>
              <a:rPr lang="en-US" altLang="en-US" sz="2800" b="1" dirty="0" smtClean="0">
                <a:solidFill>
                  <a:srgbClr val="0000CC"/>
                </a:solidFill>
                <a:latin typeface="Times New Roman" panose="02020603050405020304" pitchFamily="18" charset="0"/>
              </a:rPr>
              <a:t> </a:t>
            </a:r>
            <a:r>
              <a:rPr lang="en-US" altLang="en-US" sz="2800" b="1" dirty="0" err="1" smtClean="0">
                <a:solidFill>
                  <a:srgbClr val="0000CC"/>
                </a:solidFill>
                <a:latin typeface="Times New Roman" panose="02020603050405020304" pitchFamily="18" charset="0"/>
              </a:rPr>
              <a:t>của</a:t>
            </a:r>
            <a:r>
              <a:rPr lang="en-US" altLang="en-US" sz="2800" b="1" dirty="0" smtClean="0">
                <a:solidFill>
                  <a:srgbClr val="0000CC"/>
                </a:solidFill>
                <a:latin typeface="Times New Roman" panose="02020603050405020304" pitchFamily="18" charset="0"/>
              </a:rPr>
              <a:t> </a:t>
            </a:r>
            <a:r>
              <a:rPr lang="en-US" altLang="en-US" sz="2800" b="1" dirty="0" err="1" smtClean="0">
                <a:solidFill>
                  <a:srgbClr val="0000CC"/>
                </a:solidFill>
                <a:latin typeface="Times New Roman" panose="02020603050405020304" pitchFamily="18" charset="0"/>
              </a:rPr>
              <a:t>yếu</a:t>
            </a:r>
            <a:r>
              <a:rPr lang="en-US" altLang="en-US" sz="2800" b="1" dirty="0" smtClean="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tố</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miêu</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tả</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nội</a:t>
            </a:r>
            <a:r>
              <a:rPr lang="en-US" altLang="en-US" sz="2800" b="1" dirty="0">
                <a:solidFill>
                  <a:srgbClr val="0000CC"/>
                </a:solidFill>
                <a:latin typeface="Times New Roman" panose="02020603050405020304" pitchFamily="18" charset="0"/>
              </a:rPr>
              <a:t> </a:t>
            </a:r>
            <a:r>
              <a:rPr lang="en-US" altLang="en-US" sz="2800" b="1" dirty="0" err="1" smtClean="0">
                <a:solidFill>
                  <a:srgbClr val="0000CC"/>
                </a:solidFill>
                <a:latin typeface="Times New Roman" panose="02020603050405020304" pitchFamily="18" charset="0"/>
              </a:rPr>
              <a:t>tâm</a:t>
            </a:r>
            <a:r>
              <a:rPr lang="en-US" altLang="en-US" sz="2800" b="1" dirty="0" smtClean="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trong</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văn</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bản</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tự</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sự</a:t>
            </a:r>
            <a:endParaRPr lang="en-US" altLang="en-US" sz="2800" b="1" dirty="0">
              <a:solidFill>
                <a:srgbClr val="0000CC"/>
              </a:solidFill>
              <a:latin typeface="Times New Roman" panose="02020603050405020304" pitchFamily="18" charset="0"/>
            </a:endParaRPr>
          </a:p>
        </p:txBody>
      </p:sp>
      <p:sp>
        <p:nvSpPr>
          <p:cNvPr id="5" name="Rectangle 4"/>
          <p:cNvSpPr/>
          <p:nvPr/>
        </p:nvSpPr>
        <p:spPr>
          <a:xfrm>
            <a:off x="228600" y="2126456"/>
            <a:ext cx="8763000" cy="954107"/>
          </a:xfrm>
          <a:prstGeom prst="rect">
            <a:avLst/>
          </a:prstGeom>
        </p:spPr>
        <p:txBody>
          <a:bodyPr wrap="square">
            <a:spAutoFit/>
          </a:bodyPr>
          <a:lstStyle/>
          <a:p>
            <a:pPr marL="0" marR="0" algn="just">
              <a:spcBef>
                <a:spcPts val="0"/>
              </a:spcBef>
              <a:spcAft>
                <a:spcPts val="0"/>
              </a:spcAft>
            </a:pPr>
            <a:r>
              <a:rPr lang="it-IT" sz="2800" b="1" i="1" u="sng" dirty="0" smtClean="0">
                <a:latin typeface="VNI-Times" pitchFamily="2" charset="0"/>
                <a:ea typeface="Times New Roman" panose="02020603050405020304" pitchFamily="18" charset="0"/>
                <a:cs typeface="Times New Roman" panose="02020603050405020304" pitchFamily="18" charset="0"/>
              </a:rPr>
              <a:t>-Mieâu </a:t>
            </a:r>
            <a:r>
              <a:rPr lang="it-IT" sz="2800" b="1" i="1" u="sng" dirty="0">
                <a:latin typeface="VNI-Times" pitchFamily="2" charset="0"/>
                <a:ea typeface="Times New Roman" panose="02020603050405020304" pitchFamily="18" charset="0"/>
                <a:cs typeface="Times New Roman" panose="02020603050405020304" pitchFamily="18" charset="0"/>
              </a:rPr>
              <a:t>taû noäi taâm</a:t>
            </a:r>
            <a:r>
              <a:rPr lang="it-IT" sz="2800" dirty="0">
                <a:latin typeface="VNI-Times" pitchFamily="2" charset="0"/>
                <a:ea typeface="Times New Roman" panose="02020603050405020304" pitchFamily="18" charset="0"/>
                <a:cs typeface="Times New Roman" panose="02020603050405020304" pitchFamily="18" charset="0"/>
              </a:rPr>
              <a:t>: laø taùi hieän nhöõng suy nghó, caûm xuùc, dieãn bieán taâm traïng cuûa nhaân vaät.</a:t>
            </a:r>
            <a:endParaRPr lang="en-US" sz="3200" dirty="0">
              <a:latin typeface="VNI-Times" pitchFamily="2" charset="0"/>
              <a:ea typeface="Times New Roman" panose="02020603050405020304" pitchFamily="18" charset="0"/>
              <a:cs typeface="Times New Roman" panose="02020603050405020304" pitchFamily="18" charset="0"/>
            </a:endParaRPr>
          </a:p>
        </p:txBody>
      </p:sp>
      <p:sp>
        <p:nvSpPr>
          <p:cNvPr id="6" name="Rectangle 5"/>
          <p:cNvSpPr/>
          <p:nvPr/>
        </p:nvSpPr>
        <p:spPr>
          <a:xfrm>
            <a:off x="152400" y="3156763"/>
            <a:ext cx="6858000" cy="1815882"/>
          </a:xfrm>
          <a:prstGeom prst="rect">
            <a:avLst/>
          </a:prstGeom>
        </p:spPr>
        <p:txBody>
          <a:bodyPr wrap="square">
            <a:spAutoFit/>
          </a:bodyPr>
          <a:lstStyle/>
          <a:p>
            <a:pPr marL="0" marR="0" algn="just">
              <a:spcBef>
                <a:spcPts val="0"/>
              </a:spcBef>
              <a:spcAft>
                <a:spcPts val="0"/>
              </a:spcAft>
            </a:pPr>
            <a:r>
              <a:rPr lang="it-IT" sz="2800" b="1" i="1" u="sng" dirty="0" smtClean="0">
                <a:latin typeface="VNI-Times" pitchFamily="2" charset="0"/>
                <a:ea typeface="Times New Roman" panose="02020603050405020304" pitchFamily="18" charset="0"/>
                <a:cs typeface="Times New Roman" panose="02020603050405020304" pitchFamily="18" charset="0"/>
              </a:rPr>
              <a:t>-Caùc </a:t>
            </a:r>
            <a:r>
              <a:rPr lang="it-IT" sz="2800" b="1" i="1" u="sng" dirty="0">
                <a:latin typeface="VNI-Times" pitchFamily="2" charset="0"/>
                <a:ea typeface="Times New Roman" panose="02020603050405020304" pitchFamily="18" charset="0"/>
                <a:cs typeface="Times New Roman" panose="02020603050405020304" pitchFamily="18" charset="0"/>
              </a:rPr>
              <a:t>caùch mieâu taû noäi taâm nhaân vaät:</a:t>
            </a:r>
            <a:endParaRPr lang="en-US" sz="3200" dirty="0">
              <a:latin typeface="VNI-Times" pitchFamily="2"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Font typeface="Times New Roman" panose="02020603050405020304" pitchFamily="18" charset="0"/>
              <a:buChar char="-"/>
              <a:tabLst>
                <a:tab pos="228600" algn="l"/>
              </a:tabLst>
            </a:pPr>
            <a:r>
              <a:rPr lang="en-US" sz="2800" dirty="0" err="1">
                <a:latin typeface="VNI-Times" pitchFamily="2" charset="0"/>
                <a:ea typeface="Times New Roman" panose="02020603050405020304" pitchFamily="18" charset="0"/>
                <a:cs typeface="Times New Roman" panose="02020603050405020304" pitchFamily="18" charset="0"/>
              </a:rPr>
              <a:t>Tröïc</a:t>
            </a:r>
            <a:r>
              <a:rPr lang="en-US" sz="2800" dirty="0">
                <a:latin typeface="VNI-Times" pitchFamily="2" charset="0"/>
                <a:ea typeface="Times New Roman" panose="02020603050405020304" pitchFamily="18" charset="0"/>
                <a:cs typeface="Times New Roman" panose="02020603050405020304" pitchFamily="18" charset="0"/>
              </a:rPr>
              <a:t> </a:t>
            </a:r>
            <a:r>
              <a:rPr lang="en-US" sz="2800" dirty="0" err="1">
                <a:latin typeface="VNI-Times" pitchFamily="2" charset="0"/>
                <a:ea typeface="Times New Roman" panose="02020603050405020304" pitchFamily="18" charset="0"/>
                <a:cs typeface="Times New Roman" panose="02020603050405020304" pitchFamily="18" charset="0"/>
              </a:rPr>
              <a:t>tieáp</a:t>
            </a:r>
            <a:r>
              <a:rPr lang="en-US" sz="2800" dirty="0">
                <a:latin typeface="VNI-Times" pitchFamily="2" charset="0"/>
                <a:ea typeface="Times New Roman" panose="02020603050405020304" pitchFamily="18" charset="0"/>
                <a:cs typeface="Times New Roman" panose="02020603050405020304" pitchFamily="18" charset="0"/>
              </a:rPr>
              <a:t>.</a:t>
            </a:r>
            <a:endParaRPr lang="en-US" sz="3200" dirty="0">
              <a:latin typeface="VNI-Times" pitchFamily="2"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Font typeface="Times New Roman" panose="02020603050405020304" pitchFamily="18" charset="0"/>
              <a:buChar char="-"/>
              <a:tabLst>
                <a:tab pos="228600" algn="l"/>
              </a:tabLst>
            </a:pPr>
            <a:r>
              <a:rPr lang="en-US" sz="2800" dirty="0" err="1">
                <a:latin typeface="VNI-Times" pitchFamily="2" charset="0"/>
                <a:ea typeface="Times New Roman" panose="02020603050405020304" pitchFamily="18" charset="0"/>
                <a:cs typeface="Times New Roman" panose="02020603050405020304" pitchFamily="18" charset="0"/>
              </a:rPr>
              <a:t>Giaùn</a:t>
            </a:r>
            <a:r>
              <a:rPr lang="en-US" sz="2800" dirty="0">
                <a:latin typeface="VNI-Times" pitchFamily="2" charset="0"/>
                <a:ea typeface="Times New Roman" panose="02020603050405020304" pitchFamily="18" charset="0"/>
                <a:cs typeface="Times New Roman" panose="02020603050405020304" pitchFamily="18" charset="0"/>
              </a:rPr>
              <a:t> </a:t>
            </a:r>
            <a:r>
              <a:rPr lang="en-US" sz="2800" dirty="0" err="1">
                <a:latin typeface="VNI-Times" pitchFamily="2" charset="0"/>
                <a:ea typeface="Times New Roman" panose="02020603050405020304" pitchFamily="18" charset="0"/>
                <a:cs typeface="Times New Roman" panose="02020603050405020304" pitchFamily="18" charset="0"/>
              </a:rPr>
              <a:t>tieáp</a:t>
            </a:r>
            <a:r>
              <a:rPr lang="en-US" sz="2800" dirty="0">
                <a:latin typeface="VNI-Times" pitchFamily="2" charset="0"/>
                <a:ea typeface="Times New Roman" panose="02020603050405020304" pitchFamily="18" charset="0"/>
                <a:cs typeface="Times New Roman" panose="02020603050405020304" pitchFamily="18" charset="0"/>
              </a:rPr>
              <a:t>.</a:t>
            </a:r>
            <a:endParaRPr lang="en-US" sz="3200" dirty="0">
              <a:latin typeface="VNI-Times" pitchFamily="2"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Font typeface="Times New Roman" panose="02020603050405020304" pitchFamily="18" charset="0"/>
              <a:buChar char="-"/>
              <a:tabLst>
                <a:tab pos="228600" algn="l"/>
              </a:tabLst>
            </a:pPr>
            <a:r>
              <a:rPr lang="en-US" sz="2800" dirty="0" err="1">
                <a:latin typeface="VNI-Times" pitchFamily="2" charset="0"/>
                <a:ea typeface="Times New Roman" panose="02020603050405020304" pitchFamily="18" charset="0"/>
                <a:cs typeface="Times New Roman" panose="02020603050405020304" pitchFamily="18" charset="0"/>
              </a:rPr>
              <a:t>Ñan</a:t>
            </a:r>
            <a:r>
              <a:rPr lang="en-US" sz="2800" dirty="0">
                <a:latin typeface="VNI-Times" pitchFamily="2" charset="0"/>
                <a:ea typeface="Times New Roman" panose="02020603050405020304" pitchFamily="18" charset="0"/>
                <a:cs typeface="Times New Roman" panose="02020603050405020304" pitchFamily="18" charset="0"/>
              </a:rPr>
              <a:t> </a:t>
            </a:r>
            <a:r>
              <a:rPr lang="en-US" sz="2800" dirty="0" err="1">
                <a:latin typeface="VNI-Times" pitchFamily="2" charset="0"/>
                <a:ea typeface="Times New Roman" panose="02020603050405020304" pitchFamily="18" charset="0"/>
                <a:cs typeface="Times New Roman" panose="02020603050405020304" pitchFamily="18" charset="0"/>
              </a:rPr>
              <a:t>xen</a:t>
            </a:r>
            <a:r>
              <a:rPr lang="en-US" sz="2800" dirty="0">
                <a:latin typeface="VNI-Times" pitchFamily="2" charset="0"/>
                <a:ea typeface="Times New Roman" panose="02020603050405020304" pitchFamily="18" charset="0"/>
                <a:cs typeface="Times New Roman" panose="02020603050405020304" pitchFamily="18" charset="0"/>
              </a:rPr>
              <a:t> </a:t>
            </a:r>
            <a:r>
              <a:rPr lang="en-US" sz="2800" dirty="0" err="1">
                <a:latin typeface="VNI-Times" pitchFamily="2" charset="0"/>
                <a:ea typeface="Times New Roman" panose="02020603050405020304" pitchFamily="18" charset="0"/>
                <a:cs typeface="Times New Roman" panose="02020603050405020304" pitchFamily="18" charset="0"/>
              </a:rPr>
              <a:t>giöõa</a:t>
            </a:r>
            <a:r>
              <a:rPr lang="en-US" sz="2800" dirty="0">
                <a:latin typeface="VNI-Times" pitchFamily="2" charset="0"/>
                <a:ea typeface="Times New Roman" panose="02020603050405020304" pitchFamily="18" charset="0"/>
                <a:cs typeface="Times New Roman" panose="02020603050405020304" pitchFamily="18" charset="0"/>
              </a:rPr>
              <a:t> </a:t>
            </a:r>
            <a:r>
              <a:rPr lang="en-US" sz="2800" dirty="0" err="1">
                <a:latin typeface="VNI-Times" pitchFamily="2" charset="0"/>
                <a:ea typeface="Times New Roman" panose="02020603050405020304" pitchFamily="18" charset="0"/>
                <a:cs typeface="Times New Roman" panose="02020603050405020304" pitchFamily="18" charset="0"/>
              </a:rPr>
              <a:t>tröïc</a:t>
            </a:r>
            <a:r>
              <a:rPr lang="en-US" sz="2800" dirty="0">
                <a:latin typeface="VNI-Times" pitchFamily="2" charset="0"/>
                <a:ea typeface="Times New Roman" panose="02020603050405020304" pitchFamily="18" charset="0"/>
                <a:cs typeface="Times New Roman" panose="02020603050405020304" pitchFamily="18" charset="0"/>
              </a:rPr>
              <a:t> </a:t>
            </a:r>
            <a:r>
              <a:rPr lang="en-US" sz="2800" dirty="0" err="1">
                <a:latin typeface="VNI-Times" pitchFamily="2" charset="0"/>
                <a:ea typeface="Times New Roman" panose="02020603050405020304" pitchFamily="18" charset="0"/>
                <a:cs typeface="Times New Roman" panose="02020603050405020304" pitchFamily="18" charset="0"/>
              </a:rPr>
              <a:t>tieáp</a:t>
            </a:r>
            <a:r>
              <a:rPr lang="en-US" sz="2800" dirty="0">
                <a:latin typeface="VNI-Times" pitchFamily="2" charset="0"/>
                <a:ea typeface="Times New Roman" panose="02020603050405020304" pitchFamily="18" charset="0"/>
                <a:cs typeface="Times New Roman" panose="02020603050405020304" pitchFamily="18" charset="0"/>
              </a:rPr>
              <a:t> </a:t>
            </a:r>
            <a:r>
              <a:rPr lang="en-US" sz="2800" dirty="0" err="1">
                <a:latin typeface="VNI-Times" pitchFamily="2" charset="0"/>
                <a:ea typeface="Times New Roman" panose="02020603050405020304" pitchFamily="18" charset="0"/>
                <a:cs typeface="Times New Roman" panose="02020603050405020304" pitchFamily="18" charset="0"/>
              </a:rPr>
              <a:t>vaø</a:t>
            </a:r>
            <a:r>
              <a:rPr lang="en-US" sz="2800" dirty="0">
                <a:latin typeface="VNI-Times" pitchFamily="2" charset="0"/>
                <a:ea typeface="Times New Roman" panose="02020603050405020304" pitchFamily="18" charset="0"/>
                <a:cs typeface="Times New Roman" panose="02020603050405020304" pitchFamily="18" charset="0"/>
              </a:rPr>
              <a:t> </a:t>
            </a:r>
            <a:r>
              <a:rPr lang="en-US" sz="2800" dirty="0" err="1">
                <a:latin typeface="VNI-Times" pitchFamily="2" charset="0"/>
                <a:ea typeface="Times New Roman" panose="02020603050405020304" pitchFamily="18" charset="0"/>
                <a:cs typeface="Times New Roman" panose="02020603050405020304" pitchFamily="18" charset="0"/>
              </a:rPr>
              <a:t>giaùn</a:t>
            </a:r>
            <a:r>
              <a:rPr lang="en-US" sz="2800" dirty="0">
                <a:latin typeface="VNI-Times" pitchFamily="2" charset="0"/>
                <a:ea typeface="Times New Roman" panose="02020603050405020304" pitchFamily="18" charset="0"/>
                <a:cs typeface="Times New Roman" panose="02020603050405020304" pitchFamily="18" charset="0"/>
              </a:rPr>
              <a:t> </a:t>
            </a:r>
            <a:r>
              <a:rPr lang="en-US" sz="2800" dirty="0" err="1">
                <a:latin typeface="VNI-Times" pitchFamily="2" charset="0"/>
                <a:ea typeface="Times New Roman" panose="02020603050405020304" pitchFamily="18" charset="0"/>
                <a:cs typeface="Times New Roman" panose="02020603050405020304" pitchFamily="18" charset="0"/>
              </a:rPr>
              <a:t>tieáp</a:t>
            </a:r>
            <a:r>
              <a:rPr lang="en-US" sz="2800" dirty="0">
                <a:latin typeface="VNI-Times" pitchFamily="2" charset="0"/>
                <a:ea typeface="Times New Roman" panose="02020603050405020304" pitchFamily="18" charset="0"/>
                <a:cs typeface="Times New Roman" panose="02020603050405020304" pitchFamily="18" charset="0"/>
              </a:rPr>
              <a:t>.</a:t>
            </a:r>
            <a:endParaRPr lang="en-US" sz="3200" dirty="0">
              <a:latin typeface="VNI-Times"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222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915400" cy="5416868"/>
          </a:xfrm>
          <a:prstGeom prst="rect">
            <a:avLst/>
          </a:prstGeom>
        </p:spPr>
        <p:txBody>
          <a:bodyPr wrap="square">
            <a:spAutoFit/>
          </a:bodyPr>
          <a:lstStyle/>
          <a:p>
            <a:r>
              <a:rPr lang="en-US" sz="3200" b="1" dirty="0">
                <a:solidFill>
                  <a:srgbClr val="FF0000"/>
                </a:solidFill>
                <a:latin typeface="Times New Roman" panose="02020603050405020304" pitchFamily="18" charset="0"/>
                <a:ea typeface="Times New Roman" panose="02020603050405020304" pitchFamily="18" charset="0"/>
              </a:rPr>
              <a:t>I. MỤC TIÊU CHUNG CỦA CHỦ ĐỀ</a:t>
            </a:r>
            <a:r>
              <a:rPr lang="en-US" sz="3200" b="1" dirty="0" smtClean="0">
                <a:solidFill>
                  <a:srgbClr val="FF0000"/>
                </a:solidFill>
                <a:latin typeface="Times New Roman" panose="02020603050405020304" pitchFamily="18" charset="0"/>
                <a:ea typeface="Times New Roman" panose="02020603050405020304" pitchFamily="18" charset="0"/>
              </a:rPr>
              <a:t>:</a:t>
            </a:r>
            <a:endParaRPr lang="en-US" dirty="0" smtClean="0"/>
          </a:p>
          <a:p>
            <a:r>
              <a:rPr lang="en-US" dirty="0" smtClean="0">
                <a:latin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cs typeface="Times New Roman" panose="02020603050405020304" pitchFamily="18" charset="0"/>
              </a:rPr>
              <a:t>Nói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nghe</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tương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tác</a:t>
            </a:r>
            <a:r>
              <a:rPr lang="en-US" sz="2800" b="1"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a:t>
            </a:r>
          </a:p>
          <a:p>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Bồi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dưỡng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tự</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tôn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truyền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thống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tộc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giúp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học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sinh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hiểu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hòa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nhập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trường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đang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sống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ý </a:t>
            </a:r>
            <a:r>
              <a:rPr lang="en-US" sz="2800" i="1" dirty="0" err="1">
                <a:latin typeface="Times New Roman" panose="02020603050405020304" pitchFamily="18" charset="0"/>
                <a:cs typeface="Times New Roman" panose="02020603050405020304" pitchFamily="18" charset="0"/>
              </a:rPr>
              <a:t>thức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tìm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hiểu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góp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giữ</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gìn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vệ</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huy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truyền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tộc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hội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nhập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quốc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tế</a:t>
            </a:r>
            <a:r>
              <a:rPr lang="en-US" sz="2800" i="1"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75418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Group 24"/>
          <p:cNvGraphicFramePr>
            <a:graphicFrameLocks noGrp="1"/>
          </p:cNvGraphicFramePr>
          <p:nvPr/>
        </p:nvGraphicFramePr>
        <p:xfrm>
          <a:off x="0" y="2971800"/>
          <a:ext cx="9144000" cy="2171722"/>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7086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Arial" charset="0"/>
                        </a:rPr>
                        <a:t>Đối</a:t>
                      </a:r>
                      <a:r>
                        <a:rPr kumimoji="0" lang="en-US" sz="2100" b="0" i="0" u="none" strike="noStrike" cap="none" normalizeH="0" baseline="0" dirty="0" smtClean="0">
                          <a:ln>
                            <a:noFill/>
                          </a:ln>
                          <a:solidFill>
                            <a:schemeClr val="tx1"/>
                          </a:solidFill>
                          <a:effectLst/>
                          <a:latin typeface="Arial" charset="0"/>
                        </a:rPr>
                        <a:t> </a:t>
                      </a:r>
                      <a:r>
                        <a:rPr kumimoji="0" lang="en-US" sz="2100" b="0" i="0" u="none" strike="noStrike" cap="none" normalizeH="0" baseline="0" dirty="0" err="1" smtClean="0">
                          <a:ln>
                            <a:noFill/>
                          </a:ln>
                          <a:solidFill>
                            <a:schemeClr val="tx1"/>
                          </a:solidFill>
                          <a:effectLst/>
                          <a:latin typeface="Arial" charset="0"/>
                        </a:rPr>
                        <a:t>tượng</a:t>
                      </a:r>
                      <a:r>
                        <a:rPr kumimoji="0" lang="en-US" sz="2100" b="0" i="0" u="none" strike="noStrike" cap="none" normalizeH="0" baseline="0" dirty="0" smtClean="0">
                          <a:ln>
                            <a:noFill/>
                          </a:ln>
                          <a:solidFill>
                            <a:schemeClr val="tx1"/>
                          </a:solidFill>
                          <a:effectLst/>
                          <a:latin typeface="Arial" charset="0"/>
                        </a:rPr>
                        <a:t> </a:t>
                      </a:r>
                      <a:r>
                        <a:rPr kumimoji="0" lang="en-US" sz="2100" b="0" i="0" u="none" strike="noStrike" cap="none" normalizeH="0" baseline="0" dirty="0" err="1" smtClean="0">
                          <a:ln>
                            <a:noFill/>
                          </a:ln>
                          <a:solidFill>
                            <a:schemeClr val="tx1"/>
                          </a:solidFill>
                          <a:effectLst/>
                          <a:latin typeface="Arial" charset="0"/>
                        </a:rPr>
                        <a:t>của</a:t>
                      </a:r>
                      <a:r>
                        <a:rPr kumimoji="0" lang="en-US" sz="2100" b="0" i="0" u="none" strike="noStrike" cap="none" normalizeH="0" baseline="0" dirty="0" smtClean="0">
                          <a:ln>
                            <a:noFill/>
                          </a:ln>
                          <a:solidFill>
                            <a:schemeClr val="tx1"/>
                          </a:solidFill>
                          <a:effectLst/>
                          <a:latin typeface="Arial" charset="0"/>
                        </a:rPr>
                        <a:t> </a:t>
                      </a:r>
                      <a:r>
                        <a:rPr kumimoji="0" lang="en-US" sz="2100" b="0" i="0" u="none" strike="noStrike" cap="none" normalizeH="0" baseline="0" dirty="0" err="1" smtClean="0">
                          <a:ln>
                            <a:noFill/>
                          </a:ln>
                          <a:solidFill>
                            <a:schemeClr val="tx1"/>
                          </a:solidFill>
                          <a:effectLst/>
                          <a:latin typeface="Arial" charset="0"/>
                        </a:rPr>
                        <a:t>miêu</a:t>
                      </a:r>
                      <a:r>
                        <a:rPr kumimoji="0" lang="en-US" sz="2100" b="0" i="0" u="none" strike="noStrike" cap="none" normalizeH="0" baseline="0" dirty="0" smtClean="0">
                          <a:ln>
                            <a:noFill/>
                          </a:ln>
                          <a:solidFill>
                            <a:schemeClr val="tx1"/>
                          </a:solidFill>
                          <a:effectLst/>
                          <a:latin typeface="Arial" charset="0"/>
                        </a:rPr>
                        <a:t> </a:t>
                      </a:r>
                      <a:r>
                        <a:rPr kumimoji="0" lang="en-US" sz="2100" b="0" i="0" u="none" strike="noStrike" cap="none" normalizeH="0" baseline="0" dirty="0" err="1" smtClean="0">
                          <a:ln>
                            <a:noFill/>
                          </a:ln>
                          <a:solidFill>
                            <a:schemeClr val="tx1"/>
                          </a:solidFill>
                          <a:effectLst/>
                          <a:latin typeface="Arial" charset="0"/>
                        </a:rPr>
                        <a:t>tả</a:t>
                      </a:r>
                      <a:r>
                        <a:rPr kumimoji="0" lang="en-US" sz="2100" b="0" i="0" u="none" strike="noStrike" cap="none" normalizeH="0" baseline="0" dirty="0" smtClean="0">
                          <a:ln>
                            <a:noFill/>
                          </a:ln>
                          <a:solidFill>
                            <a:schemeClr val="tx1"/>
                          </a:solidFill>
                          <a:effectLst/>
                          <a:latin typeface="Arial" charset="0"/>
                        </a:rPr>
                        <a:t> </a:t>
                      </a:r>
                      <a:r>
                        <a:rPr kumimoji="0" lang="en-US" sz="2100" b="0" i="0" u="none" strike="noStrike" cap="none" normalizeH="0" baseline="0" dirty="0" err="1" smtClean="0">
                          <a:ln>
                            <a:noFill/>
                          </a:ln>
                          <a:solidFill>
                            <a:schemeClr val="tx1"/>
                          </a:solidFill>
                          <a:effectLst/>
                          <a:latin typeface="Arial" charset="0"/>
                        </a:rPr>
                        <a:t>bên</a:t>
                      </a:r>
                      <a:r>
                        <a:rPr kumimoji="0" lang="en-US" sz="2100" b="0" i="0" u="none" strike="noStrike" cap="none" normalizeH="0" baseline="0" dirty="0" smtClean="0">
                          <a:ln>
                            <a:noFill/>
                          </a:ln>
                          <a:solidFill>
                            <a:schemeClr val="tx1"/>
                          </a:solidFill>
                          <a:effectLst/>
                          <a:latin typeface="Arial" charset="0"/>
                        </a:rPr>
                        <a:t> </a:t>
                      </a:r>
                      <a:r>
                        <a:rPr kumimoji="0" lang="en-US" sz="2100" b="0" i="0" u="none" strike="noStrike" cap="none" normalizeH="0" baseline="0" dirty="0" err="1" smtClean="0">
                          <a:ln>
                            <a:noFill/>
                          </a:ln>
                          <a:solidFill>
                            <a:schemeClr val="tx1"/>
                          </a:solidFill>
                          <a:effectLst/>
                          <a:latin typeface="Arial" charset="0"/>
                        </a:rPr>
                        <a:t>ngoài</a:t>
                      </a:r>
                      <a:r>
                        <a:rPr kumimoji="0" lang="en-US" sz="2100" b="0" i="0" u="none" strike="noStrike" cap="none" normalizeH="0" baseline="0" dirty="0" smtClean="0">
                          <a:ln>
                            <a:noFill/>
                          </a:ln>
                          <a:solidFill>
                            <a:schemeClr val="tx1"/>
                          </a:solidFill>
                          <a:effectLst/>
                          <a:latin typeface="Arial" charset="0"/>
                        </a:rPr>
                        <a:t>.</a:t>
                      </a:r>
                    </a:p>
                  </a:txBody>
                  <a:tcPr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Arial" charset="0"/>
                        </a:rPr>
                        <a:t>Đối</a:t>
                      </a:r>
                      <a:r>
                        <a:rPr kumimoji="0" lang="en-US" sz="2100" b="0" i="0" u="none" strike="noStrike" cap="none" normalizeH="0" baseline="0" dirty="0" smtClean="0">
                          <a:ln>
                            <a:noFill/>
                          </a:ln>
                          <a:solidFill>
                            <a:schemeClr val="tx1"/>
                          </a:solidFill>
                          <a:effectLst/>
                          <a:latin typeface="Arial" charset="0"/>
                        </a:rPr>
                        <a:t> </a:t>
                      </a:r>
                      <a:r>
                        <a:rPr kumimoji="0" lang="en-US" sz="2100" b="0" i="0" u="none" strike="noStrike" cap="none" normalizeH="0" baseline="0" dirty="0" err="1" smtClean="0">
                          <a:ln>
                            <a:noFill/>
                          </a:ln>
                          <a:solidFill>
                            <a:schemeClr val="tx1"/>
                          </a:solidFill>
                          <a:effectLst/>
                          <a:latin typeface="Arial" charset="0"/>
                        </a:rPr>
                        <a:t>tượng</a:t>
                      </a:r>
                      <a:r>
                        <a:rPr kumimoji="0" lang="en-US" sz="2100" b="0" i="0" u="none" strike="noStrike" cap="none" normalizeH="0" baseline="0" dirty="0" smtClean="0">
                          <a:ln>
                            <a:noFill/>
                          </a:ln>
                          <a:solidFill>
                            <a:schemeClr val="tx1"/>
                          </a:solidFill>
                          <a:effectLst/>
                          <a:latin typeface="Arial" charset="0"/>
                        </a:rPr>
                        <a:t> </a:t>
                      </a:r>
                      <a:r>
                        <a:rPr kumimoji="0" lang="en-US" sz="2100" b="0" i="0" u="none" strike="noStrike" cap="none" normalizeH="0" baseline="0" dirty="0" err="1" smtClean="0">
                          <a:ln>
                            <a:noFill/>
                          </a:ln>
                          <a:solidFill>
                            <a:schemeClr val="tx1"/>
                          </a:solidFill>
                          <a:effectLst/>
                          <a:latin typeface="Arial" charset="0"/>
                        </a:rPr>
                        <a:t>của</a:t>
                      </a:r>
                      <a:r>
                        <a:rPr kumimoji="0" lang="en-US" sz="2100" b="0" i="0" u="none" strike="noStrike" cap="none" normalizeH="0" baseline="0" dirty="0" smtClean="0">
                          <a:ln>
                            <a:noFill/>
                          </a:ln>
                          <a:solidFill>
                            <a:schemeClr val="tx1"/>
                          </a:solidFill>
                          <a:effectLst/>
                          <a:latin typeface="Arial" charset="0"/>
                        </a:rPr>
                        <a:t> </a:t>
                      </a:r>
                      <a:r>
                        <a:rPr kumimoji="0" lang="en-US" sz="2100" b="0" i="0" u="none" strike="noStrike" cap="none" normalizeH="0" baseline="0" dirty="0" err="1" smtClean="0">
                          <a:ln>
                            <a:noFill/>
                          </a:ln>
                          <a:solidFill>
                            <a:schemeClr val="tx1"/>
                          </a:solidFill>
                          <a:effectLst/>
                          <a:latin typeface="Arial" charset="0"/>
                        </a:rPr>
                        <a:t>miêu</a:t>
                      </a:r>
                      <a:r>
                        <a:rPr kumimoji="0" lang="en-US" sz="2100" b="0" i="0" u="none" strike="noStrike" cap="none" normalizeH="0" baseline="0" dirty="0" smtClean="0">
                          <a:ln>
                            <a:noFill/>
                          </a:ln>
                          <a:solidFill>
                            <a:schemeClr val="tx1"/>
                          </a:solidFill>
                          <a:effectLst/>
                          <a:latin typeface="Arial" charset="0"/>
                        </a:rPr>
                        <a:t> </a:t>
                      </a:r>
                      <a:r>
                        <a:rPr kumimoji="0" lang="en-US" sz="2100" b="0" i="0" u="none" strike="noStrike" cap="none" normalizeH="0" baseline="0" dirty="0" err="1" smtClean="0">
                          <a:ln>
                            <a:noFill/>
                          </a:ln>
                          <a:solidFill>
                            <a:schemeClr val="tx1"/>
                          </a:solidFill>
                          <a:effectLst/>
                          <a:latin typeface="Arial" charset="0"/>
                        </a:rPr>
                        <a:t>tả</a:t>
                      </a:r>
                      <a:r>
                        <a:rPr kumimoji="0" lang="en-US" sz="2100" b="0" i="0" u="none" strike="noStrike" cap="none" normalizeH="0" baseline="0" dirty="0" smtClean="0">
                          <a:ln>
                            <a:noFill/>
                          </a:ln>
                          <a:solidFill>
                            <a:schemeClr val="tx1"/>
                          </a:solidFill>
                          <a:effectLst/>
                          <a:latin typeface="Arial" charset="0"/>
                        </a:rPr>
                        <a:t> </a:t>
                      </a:r>
                      <a:r>
                        <a:rPr kumimoji="0" lang="en-US" sz="2100" b="0" i="0" u="none" strike="noStrike" cap="none" normalizeH="0" baseline="0" dirty="0" err="1" smtClean="0">
                          <a:ln>
                            <a:noFill/>
                          </a:ln>
                          <a:solidFill>
                            <a:schemeClr val="tx1"/>
                          </a:solidFill>
                          <a:effectLst/>
                          <a:latin typeface="Arial" charset="0"/>
                        </a:rPr>
                        <a:t>nội</a:t>
                      </a:r>
                      <a:r>
                        <a:rPr kumimoji="0" lang="en-US" sz="2100" b="0" i="0" u="none" strike="noStrike" cap="none" normalizeH="0" baseline="0" dirty="0" smtClean="0">
                          <a:ln>
                            <a:noFill/>
                          </a:ln>
                          <a:solidFill>
                            <a:schemeClr val="tx1"/>
                          </a:solidFill>
                          <a:effectLst/>
                          <a:latin typeface="Arial" charset="0"/>
                        </a:rPr>
                        <a:t> </a:t>
                      </a:r>
                      <a:r>
                        <a:rPr kumimoji="0" lang="en-US" sz="2100" b="0" i="0" u="none" strike="noStrike" cap="none" normalizeH="0" baseline="0" dirty="0" err="1" smtClean="0">
                          <a:ln>
                            <a:noFill/>
                          </a:ln>
                          <a:solidFill>
                            <a:schemeClr val="tx1"/>
                          </a:solidFill>
                          <a:effectLst/>
                          <a:latin typeface="Arial" charset="0"/>
                        </a:rPr>
                        <a:t>tâm</a:t>
                      </a:r>
                      <a:r>
                        <a:rPr kumimoji="0" lang="en-US" sz="2100" b="0" i="0" u="none" strike="noStrike" cap="none" normalizeH="0" baseline="0" dirty="0" smtClean="0">
                          <a:ln>
                            <a:noFill/>
                          </a:ln>
                          <a:solidFill>
                            <a:schemeClr val="tx1"/>
                          </a:solidFill>
                          <a:effectLst/>
                          <a:latin typeface="Arial" charset="0"/>
                        </a:rPr>
                        <a:t>.</a:t>
                      </a:r>
                    </a:p>
                  </a:txBody>
                  <a:tcPr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630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Arial" charset="0"/>
                      </a:endParaRPr>
                    </a:p>
                  </a:txBody>
                  <a:tcPr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charset="0"/>
                      </a:endParaRPr>
                    </a:p>
                  </a:txBody>
                  <a:tcPr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 name="Rectangle 26"/>
          <p:cNvSpPr>
            <a:spLocks noChangeArrowheads="1"/>
          </p:cNvSpPr>
          <p:nvPr/>
        </p:nvSpPr>
        <p:spPr bwMode="auto">
          <a:xfrm>
            <a:off x="457200" y="3771900"/>
            <a:ext cx="3886200" cy="1143000"/>
          </a:xfrm>
          <a:prstGeom prst="rect">
            <a:avLst/>
          </a:prstGeom>
          <a:solidFill>
            <a:schemeClr val="bg1"/>
          </a:solidFill>
          <a:ln w="9525">
            <a:solidFill>
              <a:schemeClr val="bg1"/>
            </a:solidFill>
            <a:miter lim="800000"/>
            <a:headEnd/>
            <a:tailEnd/>
          </a:ln>
        </p:spPr>
        <p:txBody>
          <a:bodyPr wrap="none" anchor="ctr"/>
          <a:lstStyle/>
          <a:p>
            <a:r>
              <a:rPr lang="en-US" sz="2400"/>
              <a:t>Cảnh vật, hình dáng,</a:t>
            </a:r>
          </a:p>
          <a:p>
            <a:r>
              <a:rPr lang="en-US" sz="2400"/>
              <a:t>lời nói…..</a:t>
            </a:r>
          </a:p>
          <a:p>
            <a:r>
              <a:rPr lang="en-US" sz="2400">
                <a:solidFill>
                  <a:srgbClr val="CC0099"/>
                </a:solidFill>
              </a:rPr>
              <a:t>=&gt;Quan sát </a:t>
            </a:r>
            <a:r>
              <a:rPr lang="vi-VN" sz="2400">
                <a:solidFill>
                  <a:srgbClr val="CC0099"/>
                </a:solidFill>
              </a:rPr>
              <a:t>được</a:t>
            </a:r>
            <a:r>
              <a:rPr lang="en-US" sz="2400">
                <a:solidFill>
                  <a:srgbClr val="CC0099"/>
                </a:solidFill>
              </a:rPr>
              <a:t> trực tiếp </a:t>
            </a:r>
          </a:p>
          <a:p>
            <a:r>
              <a:rPr lang="en-US" sz="2400">
                <a:solidFill>
                  <a:srgbClr val="CC0099"/>
                </a:solidFill>
              </a:rPr>
              <a:t>từ bên ngoài.</a:t>
            </a:r>
          </a:p>
        </p:txBody>
      </p:sp>
      <p:sp>
        <p:nvSpPr>
          <p:cNvPr id="10" name="Rectangle 27"/>
          <p:cNvSpPr>
            <a:spLocks noChangeArrowheads="1"/>
          </p:cNvSpPr>
          <p:nvPr/>
        </p:nvSpPr>
        <p:spPr bwMode="auto">
          <a:xfrm>
            <a:off x="4724400" y="3771900"/>
            <a:ext cx="3962400" cy="1257300"/>
          </a:xfrm>
          <a:prstGeom prst="rect">
            <a:avLst/>
          </a:prstGeom>
          <a:solidFill>
            <a:schemeClr val="bg1"/>
          </a:solidFill>
          <a:ln w="9525">
            <a:solidFill>
              <a:schemeClr val="bg1"/>
            </a:solidFill>
            <a:miter lim="800000"/>
            <a:headEnd/>
            <a:tailEnd/>
          </a:ln>
        </p:spPr>
        <p:txBody>
          <a:bodyPr wrap="none" anchor="ctr"/>
          <a:lstStyle/>
          <a:p>
            <a:pPr algn="ctr"/>
            <a:endParaRPr lang="en-US" sz="2400">
              <a:solidFill>
                <a:srgbClr val="CC0099"/>
              </a:solidFill>
            </a:endParaRPr>
          </a:p>
          <a:p>
            <a:pPr algn="ctr"/>
            <a:r>
              <a:rPr lang="en-US" sz="2400"/>
              <a:t>Tâm trạng, suy nghĩ, tình</a:t>
            </a:r>
          </a:p>
          <a:p>
            <a:pPr algn="ctr"/>
            <a:r>
              <a:rPr lang="en-US" sz="2400"/>
              <a:t> cảm, cảm xúc.</a:t>
            </a:r>
          </a:p>
          <a:p>
            <a:pPr algn="ctr">
              <a:buFont typeface="Symbol" pitchFamily="18" charset="2"/>
              <a:buChar char="Þ"/>
            </a:pPr>
            <a:r>
              <a:rPr lang="en-US" sz="2400">
                <a:solidFill>
                  <a:srgbClr val="CC0099"/>
                </a:solidFill>
              </a:rPr>
              <a:t>Khôngquan sát </a:t>
            </a:r>
            <a:r>
              <a:rPr lang="vi-VN" sz="2400">
                <a:solidFill>
                  <a:srgbClr val="CC0099"/>
                </a:solidFill>
              </a:rPr>
              <a:t>được</a:t>
            </a:r>
            <a:r>
              <a:rPr lang="en-US" sz="2400">
                <a:solidFill>
                  <a:srgbClr val="CC0099"/>
                </a:solidFill>
              </a:rPr>
              <a:t> trực</a:t>
            </a:r>
          </a:p>
          <a:p>
            <a:pPr algn="ctr"/>
            <a:r>
              <a:rPr lang="en-US" sz="2400">
                <a:solidFill>
                  <a:srgbClr val="CC0099"/>
                </a:solidFill>
              </a:rPr>
              <a:t> tiếp từ bên ngoài.</a:t>
            </a:r>
          </a:p>
          <a:p>
            <a:pPr algn="ctr"/>
            <a:endParaRPr lang="en-US" sz="2400">
              <a:solidFill>
                <a:srgbClr val="CC0099"/>
              </a:solidFill>
            </a:endParaRPr>
          </a:p>
        </p:txBody>
      </p:sp>
      <p:sp>
        <p:nvSpPr>
          <p:cNvPr id="11" name="Rectangle 10"/>
          <p:cNvSpPr>
            <a:spLocks noChangeArrowheads="1"/>
          </p:cNvSpPr>
          <p:nvPr/>
        </p:nvSpPr>
        <p:spPr bwMode="auto">
          <a:xfrm>
            <a:off x="2286000" y="228600"/>
            <a:ext cx="5943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0000"/>
              </a:lnSpc>
            </a:pPr>
            <a:r>
              <a:rPr lang="en-US" sz="2400" b="1" i="1" u="sng">
                <a:latin typeface="Times New Roman" pitchFamily="18" charset="0"/>
                <a:cs typeface="Times New Roman" pitchFamily="18" charset="0"/>
              </a:rPr>
              <a:t>VD1:</a:t>
            </a:r>
          </a:p>
          <a:p>
            <a:pPr eaLnBrk="1" hangingPunct="1">
              <a:lnSpc>
                <a:spcPct val="90000"/>
              </a:lnSpc>
            </a:pPr>
            <a:r>
              <a:rPr lang="en-US" sz="2800" i="1">
                <a:solidFill>
                  <a:srgbClr val="6600CC"/>
                </a:solidFill>
                <a:latin typeface="Times New Roman" pitchFamily="18" charset="0"/>
                <a:cs typeface="Times New Roman" pitchFamily="18" charset="0"/>
              </a:rPr>
              <a:t>Trước lầu Ngưng Bích khóa xuân</a:t>
            </a:r>
          </a:p>
          <a:p>
            <a:pPr eaLnBrk="1" hangingPunct="1">
              <a:lnSpc>
                <a:spcPct val="90000"/>
              </a:lnSpc>
            </a:pPr>
            <a:r>
              <a:rPr lang="en-US" sz="2800" i="1">
                <a:solidFill>
                  <a:srgbClr val="6600CC"/>
                </a:solidFill>
                <a:latin typeface="Times New Roman" pitchFamily="18" charset="0"/>
                <a:cs typeface="Times New Roman" pitchFamily="18" charset="0"/>
              </a:rPr>
              <a:t>Vẻ non xa tấm trăng gần ở chung</a:t>
            </a:r>
          </a:p>
        </p:txBody>
      </p:sp>
      <p:sp>
        <p:nvSpPr>
          <p:cNvPr id="12" name="Rectangle 11"/>
          <p:cNvSpPr>
            <a:spLocks noChangeArrowheads="1"/>
          </p:cNvSpPr>
          <p:nvPr/>
        </p:nvSpPr>
        <p:spPr bwMode="auto">
          <a:xfrm>
            <a:off x="2133600" y="628650"/>
            <a:ext cx="5867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2800" b="1" i="1" u="sng">
                <a:solidFill>
                  <a:srgbClr val="C00000"/>
                </a:solidFill>
                <a:latin typeface="Times New Roman" pitchFamily="18" charset="0"/>
                <a:cs typeface="Times New Roman" pitchFamily="18" charset="0"/>
              </a:rPr>
              <a:t>VD3</a:t>
            </a:r>
            <a:r>
              <a:rPr lang="en-US" sz="2800" i="1">
                <a:latin typeface="Times New Roman" pitchFamily="18" charset="0"/>
                <a:cs typeface="Times New Roman" pitchFamily="18" charset="0"/>
              </a:rPr>
              <a:t>:</a:t>
            </a:r>
          </a:p>
          <a:p>
            <a:pPr algn="ctr" eaLnBrk="1" hangingPunct="1"/>
            <a:r>
              <a:rPr lang="en-US" sz="2800" i="1">
                <a:latin typeface="Times New Roman" pitchFamily="18" charset="0"/>
                <a:cs typeface="Times New Roman" pitchFamily="18" charset="0"/>
              </a:rPr>
              <a:t>Xót người tựa cửa hôm mai,</a:t>
            </a:r>
          </a:p>
          <a:p>
            <a:pPr algn="ctr" eaLnBrk="1" hangingPunct="1"/>
            <a:r>
              <a:rPr lang="en-US" sz="2800" i="1">
                <a:latin typeface="Times New Roman" pitchFamily="18" charset="0"/>
                <a:cs typeface="Times New Roman" pitchFamily="18" charset="0"/>
              </a:rPr>
              <a:t>Quạt nồng ấm lạnh những ai đó giờ?</a:t>
            </a:r>
          </a:p>
          <a:p>
            <a:pPr algn="ctr" eaLnBrk="1" hangingPunct="1"/>
            <a:r>
              <a:rPr lang="en-US" sz="2800" i="1">
                <a:latin typeface="Times New Roman" pitchFamily="18" charset="0"/>
                <a:cs typeface="Times New Roman" pitchFamily="18" charset="0"/>
              </a:rPr>
              <a:t>Sân Lai cách mấy nắng mưa,</a:t>
            </a:r>
          </a:p>
          <a:p>
            <a:pPr algn="ctr" eaLnBrk="1" hangingPunct="1"/>
            <a:r>
              <a:rPr lang="en-US" sz="2800" i="1">
                <a:latin typeface="Times New Roman" pitchFamily="18" charset="0"/>
                <a:cs typeface="Times New Roman" pitchFamily="18" charset="0"/>
              </a:rPr>
              <a:t>Có khi gốc tử đã vừa người ôm</a:t>
            </a:r>
            <a:endParaRPr lang="en-US" sz="2800">
              <a:latin typeface="Times New Roman" pitchFamily="18" charset="0"/>
              <a:cs typeface="Times New Roman" pitchFamily="18" charset="0"/>
            </a:endParaRPr>
          </a:p>
        </p:txBody>
      </p:sp>
      <p:sp>
        <p:nvSpPr>
          <p:cNvPr id="13" name="Rectangle 12"/>
          <p:cNvSpPr>
            <a:spLocks noChangeArrowheads="1"/>
          </p:cNvSpPr>
          <p:nvPr/>
        </p:nvSpPr>
        <p:spPr bwMode="auto">
          <a:xfrm>
            <a:off x="2209800" y="1143000"/>
            <a:ext cx="6934200" cy="197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0000"/>
              </a:lnSpc>
            </a:pPr>
            <a:r>
              <a:rPr lang="en-US" sz="2400" b="1" i="1" u="sng">
                <a:latin typeface="Times New Roman" pitchFamily="18" charset="0"/>
                <a:cs typeface="Times New Roman" pitchFamily="18" charset="0"/>
              </a:rPr>
              <a:t>VD2:</a:t>
            </a:r>
          </a:p>
          <a:p>
            <a:pPr eaLnBrk="1" hangingPunct="1">
              <a:lnSpc>
                <a:spcPct val="90000"/>
              </a:lnSpc>
            </a:pPr>
            <a:r>
              <a:rPr lang="en-US" sz="2800" i="1">
                <a:solidFill>
                  <a:srgbClr val="C00000"/>
                </a:solidFill>
                <a:latin typeface="Times New Roman" pitchFamily="18" charset="0"/>
                <a:cs typeface="Times New Roman" pitchFamily="18" charset="0"/>
              </a:rPr>
              <a:t>Vân xem trang trọng khác v</a:t>
            </a:r>
            <a:r>
              <a:rPr lang="vi-VN" sz="2800" i="1">
                <a:solidFill>
                  <a:srgbClr val="C00000"/>
                </a:solidFill>
                <a:latin typeface="Times New Roman" pitchFamily="18" charset="0"/>
                <a:cs typeface="Times New Roman" pitchFamily="18" charset="0"/>
              </a:rPr>
              <a:t>ời</a:t>
            </a:r>
            <a:endParaRPr lang="en-US" sz="2800" i="1">
              <a:solidFill>
                <a:srgbClr val="C00000"/>
              </a:solidFill>
              <a:latin typeface="Times New Roman" pitchFamily="18" charset="0"/>
              <a:cs typeface="Times New Roman" pitchFamily="18" charset="0"/>
            </a:endParaRPr>
          </a:p>
          <a:p>
            <a:pPr eaLnBrk="1" hangingPunct="1">
              <a:lnSpc>
                <a:spcPct val="90000"/>
              </a:lnSpc>
            </a:pPr>
            <a:r>
              <a:rPr lang="en-US" sz="2800" i="1">
                <a:solidFill>
                  <a:srgbClr val="C00000"/>
                </a:solidFill>
                <a:latin typeface="Times New Roman" pitchFamily="18" charset="0"/>
                <a:cs typeface="Times New Roman" pitchFamily="18" charset="0"/>
              </a:rPr>
              <a:t>Khuôn tr</a:t>
            </a:r>
            <a:r>
              <a:rPr lang="vi-VN" sz="2800" i="1">
                <a:solidFill>
                  <a:srgbClr val="C00000"/>
                </a:solidFill>
                <a:latin typeface="Times New Roman" pitchFamily="18" charset="0"/>
                <a:cs typeface="Times New Roman" pitchFamily="18" charset="0"/>
              </a:rPr>
              <a:t>ă</a:t>
            </a:r>
            <a:r>
              <a:rPr lang="en-US" sz="2800" i="1">
                <a:solidFill>
                  <a:srgbClr val="C00000"/>
                </a:solidFill>
                <a:latin typeface="Times New Roman" pitchFamily="18" charset="0"/>
                <a:cs typeface="Times New Roman" pitchFamily="18" charset="0"/>
              </a:rPr>
              <a:t>ng </a:t>
            </a:r>
            <a:r>
              <a:rPr lang="vi-VN" sz="2800" i="1">
                <a:solidFill>
                  <a:srgbClr val="C00000"/>
                </a:solidFill>
                <a:latin typeface="Times New Roman" pitchFamily="18" charset="0"/>
                <a:cs typeface="Times New Roman" pitchFamily="18" charset="0"/>
              </a:rPr>
              <a:t>đầy</a:t>
            </a:r>
            <a:r>
              <a:rPr lang="en-US" sz="2800" i="1">
                <a:solidFill>
                  <a:srgbClr val="C00000"/>
                </a:solidFill>
                <a:latin typeface="Times New Roman" pitchFamily="18" charset="0"/>
                <a:cs typeface="Times New Roman" pitchFamily="18" charset="0"/>
              </a:rPr>
              <a:t> </a:t>
            </a:r>
            <a:r>
              <a:rPr lang="vi-VN" sz="2800" i="1">
                <a:solidFill>
                  <a:srgbClr val="C00000"/>
                </a:solidFill>
                <a:latin typeface="Times New Roman" pitchFamily="18" charset="0"/>
                <a:cs typeface="Times New Roman" pitchFamily="18" charset="0"/>
              </a:rPr>
              <a:t>đặn</a:t>
            </a:r>
            <a:r>
              <a:rPr lang="en-US" sz="2800" i="1">
                <a:solidFill>
                  <a:srgbClr val="C00000"/>
                </a:solidFill>
                <a:latin typeface="Times New Roman" pitchFamily="18" charset="0"/>
                <a:cs typeface="Times New Roman" pitchFamily="18" charset="0"/>
              </a:rPr>
              <a:t> nét ngài n</a:t>
            </a:r>
            <a:r>
              <a:rPr lang="vi-VN" sz="2800" i="1">
                <a:solidFill>
                  <a:srgbClr val="C00000"/>
                </a:solidFill>
                <a:latin typeface="Times New Roman" pitchFamily="18" charset="0"/>
                <a:cs typeface="Times New Roman" pitchFamily="18" charset="0"/>
              </a:rPr>
              <a:t>ở</a:t>
            </a:r>
            <a:r>
              <a:rPr lang="en-US" sz="2800" i="1">
                <a:solidFill>
                  <a:srgbClr val="C00000"/>
                </a:solidFill>
                <a:latin typeface="Times New Roman" pitchFamily="18" charset="0"/>
                <a:cs typeface="Times New Roman" pitchFamily="18" charset="0"/>
              </a:rPr>
              <a:t> nang</a:t>
            </a:r>
          </a:p>
          <a:p>
            <a:pPr eaLnBrk="1" hangingPunct="1">
              <a:lnSpc>
                <a:spcPct val="90000"/>
              </a:lnSpc>
            </a:pPr>
            <a:r>
              <a:rPr lang="en-US" sz="2800" i="1">
                <a:solidFill>
                  <a:srgbClr val="C00000"/>
                </a:solidFill>
                <a:latin typeface="Times New Roman" pitchFamily="18" charset="0"/>
                <a:cs typeface="Times New Roman" pitchFamily="18" charset="0"/>
              </a:rPr>
              <a:t>Hoa c</a:t>
            </a:r>
            <a:r>
              <a:rPr lang="vi-VN" sz="2800" i="1">
                <a:solidFill>
                  <a:srgbClr val="C00000"/>
                </a:solidFill>
                <a:latin typeface="Times New Roman" pitchFamily="18" charset="0"/>
                <a:cs typeface="Times New Roman" pitchFamily="18" charset="0"/>
              </a:rPr>
              <a:t>ười</a:t>
            </a:r>
            <a:r>
              <a:rPr lang="en-US" sz="2800" i="1">
                <a:solidFill>
                  <a:srgbClr val="C00000"/>
                </a:solidFill>
                <a:latin typeface="Times New Roman" pitchFamily="18" charset="0"/>
                <a:cs typeface="Times New Roman" pitchFamily="18" charset="0"/>
              </a:rPr>
              <a:t> ngọc thốt </a:t>
            </a:r>
            <a:r>
              <a:rPr lang="vi-VN" sz="2800" i="1">
                <a:solidFill>
                  <a:srgbClr val="C00000"/>
                </a:solidFill>
                <a:latin typeface="Times New Roman" pitchFamily="18" charset="0"/>
                <a:cs typeface="Times New Roman" pitchFamily="18" charset="0"/>
              </a:rPr>
              <a:t>đ</a:t>
            </a:r>
            <a:r>
              <a:rPr lang="en-US" sz="2800" i="1">
                <a:solidFill>
                  <a:srgbClr val="C00000"/>
                </a:solidFill>
                <a:latin typeface="Times New Roman" pitchFamily="18" charset="0"/>
                <a:cs typeface="Times New Roman" pitchFamily="18" charset="0"/>
              </a:rPr>
              <a:t>oan trang</a:t>
            </a:r>
          </a:p>
          <a:p>
            <a:pPr eaLnBrk="1" hangingPunct="1">
              <a:lnSpc>
                <a:spcPct val="90000"/>
              </a:lnSpc>
            </a:pPr>
            <a:r>
              <a:rPr lang="en-US" sz="2800" i="1">
                <a:solidFill>
                  <a:srgbClr val="C00000"/>
                </a:solidFill>
                <a:latin typeface="Times New Roman" pitchFamily="18" charset="0"/>
                <a:cs typeface="Times New Roman" pitchFamily="18" charset="0"/>
              </a:rPr>
              <a:t>Mây thua n</a:t>
            </a:r>
            <a:r>
              <a:rPr lang="vi-VN" sz="2800" i="1">
                <a:solidFill>
                  <a:srgbClr val="C00000"/>
                </a:solidFill>
                <a:latin typeface="Times New Roman" pitchFamily="18" charset="0"/>
                <a:cs typeface="Times New Roman" pitchFamily="18" charset="0"/>
              </a:rPr>
              <a:t>ước</a:t>
            </a:r>
            <a:r>
              <a:rPr lang="en-US" sz="2800" i="1">
                <a:solidFill>
                  <a:srgbClr val="C00000"/>
                </a:solidFill>
                <a:latin typeface="Times New Roman" pitchFamily="18" charset="0"/>
                <a:cs typeface="Times New Roman" pitchFamily="18" charset="0"/>
              </a:rPr>
              <a:t> tóc tuyết nh</a:t>
            </a:r>
            <a:r>
              <a:rPr lang="vi-VN" sz="2800" i="1">
                <a:solidFill>
                  <a:srgbClr val="C00000"/>
                </a:solidFill>
                <a:latin typeface="Times New Roman" pitchFamily="18" charset="0"/>
                <a:cs typeface="Times New Roman" pitchFamily="18" charset="0"/>
              </a:rPr>
              <a:t>ường</a:t>
            </a:r>
            <a:r>
              <a:rPr lang="en-US" sz="2800" i="1">
                <a:solidFill>
                  <a:srgbClr val="C00000"/>
                </a:solidFill>
                <a:latin typeface="Times New Roman" pitchFamily="18" charset="0"/>
                <a:cs typeface="Times New Roman" pitchFamily="18" charset="0"/>
              </a:rPr>
              <a:t> màu da…</a:t>
            </a:r>
          </a:p>
        </p:txBody>
      </p:sp>
      <p:sp>
        <p:nvSpPr>
          <p:cNvPr id="19474" name="TextBox 2"/>
          <p:cNvSpPr txBox="1">
            <a:spLocks noChangeArrowheads="1"/>
          </p:cNvSpPr>
          <p:nvPr/>
        </p:nvSpPr>
        <p:spPr bwMode="auto">
          <a:xfrm>
            <a:off x="0" y="285750"/>
            <a:ext cx="220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r>
              <a:rPr lang="en-US" sz="2000" b="1">
                <a:latin typeface="Times New Roman" pitchFamily="18" charset="0"/>
                <a:cs typeface="Times New Roman" pitchFamily="18" charset="0"/>
              </a:rPr>
              <a:t>II.LUYỆN TẬP: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in)">
                                      <p:cBhvr>
                                        <p:cTn id="20" dur="2000"/>
                                        <p:tgtEl>
                                          <p:spTgt spid="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grpId="1" nodeType="clickEffect">
                                  <p:stCondLst>
                                    <p:cond delay="0"/>
                                  </p:stCondLst>
                                  <p:childTnLst>
                                    <p:animEffect transition="out" filter="blinds(horizontal)">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0"/>
                                        </p:tgtEl>
                                        <p:attrNameLst>
                                          <p:attrName>ppt_y</p:attrName>
                                        </p:attrNameLst>
                                      </p:cBhvr>
                                      <p:tavLst>
                                        <p:tav tm="0">
                                          <p:val>
                                            <p:strVal val="#ppt_y"/>
                                          </p:val>
                                        </p:tav>
                                        <p:tav tm="100000">
                                          <p:val>
                                            <p:strVal val="#ppt_y"/>
                                          </p:val>
                                        </p:tav>
                                      </p:tavLst>
                                    </p:anim>
                                    <p:anim calcmode="lin" valueType="num">
                                      <p:cBhvr>
                                        <p:cTn id="4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1" grpId="1"/>
      <p:bldP spid="12" grpId="0"/>
      <p:bldP spid="13" grpId="0"/>
      <p:bldP spid="1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0" y="857250"/>
            <a:ext cx="4724400" cy="3695700"/>
          </a:xfrm>
          <a:prstGeom prst="rect">
            <a:avLst/>
          </a:prstGeom>
          <a:ln w="57150">
            <a:solidFill>
              <a:schemeClr val="bg1"/>
            </a:solidFill>
          </a:ln>
        </p:spPr>
        <p:txBody>
          <a:bodyPr/>
          <a:lstStyle/>
          <a:p>
            <a:pPr marL="342900" indent="-342900" algn="just">
              <a:lnSpc>
                <a:spcPct val="90000"/>
              </a:lnSpc>
              <a:spcBef>
                <a:spcPct val="20000"/>
              </a:spcBef>
              <a:defRPr/>
            </a:pP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kia</a:t>
            </a:r>
            <a:r>
              <a:rPr lang="en-US" sz="2400" dirty="0">
                <a:latin typeface="Times New Roman" pitchFamily="18" charset="0"/>
                <a:cs typeface="Times New Roman" pitchFamily="18" charset="0"/>
              </a:rPr>
              <a:t> ư?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nhìn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a:t>
            </a:r>
          </a:p>
          <a:p>
            <a:pPr marL="342900" indent="-342900">
              <a:lnSpc>
                <a:spcPct val="90000"/>
              </a:lnSpc>
              <a:spcBef>
                <a:spcPct val="20000"/>
              </a:spcBef>
              <a:defRPr/>
            </a:pPr>
            <a:r>
              <a:rPr lang="en-US" sz="2400" i="1" dirty="0">
                <a:latin typeface="Times New Roman" pitchFamily="18" charset="0"/>
                <a:cs typeface="Times New Roman" pitchFamily="18" charset="0"/>
              </a:rPr>
              <a:t>(</a:t>
            </a:r>
            <a:r>
              <a:rPr lang="en-US" sz="2400" i="1" dirty="0" err="1">
                <a:latin typeface="Times New Roman" pitchFamily="18" charset="0"/>
                <a:cs typeface="Times New Roman" pitchFamily="18" charset="0"/>
              </a:rPr>
              <a:t>Bức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tranh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của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em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gái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tôi-Tạ</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Duy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Anh-Ngữ</a:t>
            </a:r>
            <a:r>
              <a:rPr lang="en-US" sz="2400" i="1" dirty="0">
                <a:latin typeface="Times New Roman" pitchFamily="18" charset="0"/>
                <a:cs typeface="Times New Roman" pitchFamily="18" charset="0"/>
              </a:rPr>
              <a:t> </a:t>
            </a:r>
            <a:r>
              <a:rPr lang="en-US" sz="2400" i="1">
                <a:latin typeface="Times New Roman" pitchFamily="18" charset="0"/>
                <a:cs typeface="Times New Roman" pitchFamily="18" charset="0"/>
              </a:rPr>
              <a:t>văn6-tập2</a:t>
            </a:r>
            <a:r>
              <a:rPr lang="en-US" sz="2400" i="1" smtClean="0">
                <a:latin typeface="Times New Roman" pitchFamily="18" charset="0"/>
                <a:cs typeface="Times New Roman" pitchFamily="18" charset="0"/>
              </a:rPr>
              <a:t>)</a:t>
            </a:r>
            <a:endParaRPr lang="en-US" sz="2400" i="1" dirty="0">
              <a:latin typeface="+mn-lt"/>
            </a:endParaRPr>
          </a:p>
          <a:p>
            <a:pPr marL="342900" indent="-342900">
              <a:lnSpc>
                <a:spcPct val="90000"/>
              </a:lnSpc>
              <a:spcBef>
                <a:spcPct val="20000"/>
              </a:spcBef>
              <a:defRPr/>
            </a:pPr>
            <a:endParaRPr lang="en-US" sz="2400" i="1" dirty="0">
              <a:latin typeface="+mn-lt"/>
            </a:endParaRPr>
          </a:p>
        </p:txBody>
      </p:sp>
      <p:sp>
        <p:nvSpPr>
          <p:cNvPr id="20483" name="Rectangle 6"/>
          <p:cNvSpPr>
            <a:spLocks noChangeArrowheads="1"/>
          </p:cNvSpPr>
          <p:nvPr/>
        </p:nvSpPr>
        <p:spPr bwMode="auto">
          <a:xfrm>
            <a:off x="0" y="-75217"/>
            <a:ext cx="9144000" cy="95410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r>
              <a:rPr lang="en-US" sz="2800" b="1">
                <a:latin typeface="Times New Roman" pitchFamily="18" charset="0"/>
              </a:rPr>
              <a:t>Bài tập 1.Tìm yếu tố miêu tả nội tâm và cho biết cách miêu tả.</a:t>
            </a:r>
            <a:endParaRPr lang="en-US" sz="2800">
              <a:latin typeface="Times New Roman" pitchFamily="18" charset="0"/>
            </a:endParaRPr>
          </a:p>
        </p:txBody>
      </p:sp>
      <p:sp>
        <p:nvSpPr>
          <p:cNvPr id="20484" name="Rectangle 6"/>
          <p:cNvSpPr>
            <a:spLocks noChangeArrowheads="1"/>
          </p:cNvSpPr>
          <p:nvPr/>
        </p:nvSpPr>
        <p:spPr bwMode="auto">
          <a:xfrm>
            <a:off x="0" y="-276999"/>
            <a:ext cx="1847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20485" name="Picture 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857250"/>
            <a:ext cx="36576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0" y="738187"/>
            <a:ext cx="5181600" cy="2919413"/>
          </a:xfrm>
          <a:prstGeom prst="rect">
            <a:avLst/>
          </a:prstGeom>
          <a:ln w="57150">
            <a:solidFill>
              <a:schemeClr val="bg1"/>
            </a:solidFill>
          </a:ln>
        </p:spPr>
        <p:txBody>
          <a:bodyPr/>
          <a:lstStyle/>
          <a:p>
            <a:pPr marL="342900" indent="-342900" algn="just">
              <a:lnSpc>
                <a:spcPct val="90000"/>
              </a:lnSpc>
              <a:spcBef>
                <a:spcPct val="20000"/>
              </a:spcBef>
              <a:defRPr/>
            </a:pPr>
            <a:r>
              <a:rPr lang="en-US" sz="1800" dirty="0">
                <a:latin typeface="Times New Roman" pitchFamily="18" charset="0"/>
                <a:cs typeface="Times New Roman" pitchFamily="18" charset="0"/>
              </a:rPr>
              <a:t>“…</a:t>
            </a:r>
            <a:r>
              <a:rPr lang="en-US" sz="1800" dirty="0" err="1">
                <a:latin typeface="Times New Roman" pitchFamily="18" charset="0"/>
                <a:cs typeface="Times New Roman" pitchFamily="18" charset="0"/>
              </a:rPr>
              <a:t>Tôi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giật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người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Chẳng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hiểu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tôi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phải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bám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chặt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lấy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tay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mẹ</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Thoạt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a:t>
            </a:r>
            <a:r>
              <a:rPr lang="en-US" sz="1800" dirty="0">
                <a:latin typeface="Times New Roman" pitchFamily="18" charset="0"/>
                <a:cs typeface="Times New Roman" pitchFamily="18" charset="0"/>
              </a:rPr>
              <a:t> </a:t>
            </a:r>
            <a:r>
              <a:rPr lang="en-US" sz="1800" i="1" dirty="0" err="1">
                <a:solidFill>
                  <a:srgbClr val="C00000"/>
                </a:solidFill>
                <a:latin typeface="Times New Roman" pitchFamily="18" charset="0"/>
                <a:cs typeface="Times New Roman" pitchFamily="18" charset="0"/>
              </a:rPr>
              <a:t>sự</a:t>
            </a:r>
            <a:r>
              <a:rPr lang="en-US" sz="1800" i="1" dirty="0">
                <a:solidFill>
                  <a:srgbClr val="C00000"/>
                </a:solidFill>
                <a:latin typeface="Times New Roman" pitchFamily="18" charset="0"/>
                <a:cs typeface="Times New Roman" pitchFamily="18" charset="0"/>
              </a:rPr>
              <a:t> </a:t>
            </a:r>
            <a:r>
              <a:rPr lang="en-US" sz="1800" i="1" dirty="0" err="1">
                <a:solidFill>
                  <a:srgbClr val="C00000"/>
                </a:solidFill>
                <a:latin typeface="Times New Roman" pitchFamily="18" charset="0"/>
                <a:cs typeface="Times New Roman" pitchFamily="18" charset="0"/>
              </a:rPr>
              <a:t>ngỡ</a:t>
            </a:r>
            <a:r>
              <a:rPr lang="en-US" sz="1800" i="1" dirty="0">
                <a:solidFill>
                  <a:srgbClr val="C00000"/>
                </a:solidFill>
                <a:latin typeface="Times New Roman" pitchFamily="18" charset="0"/>
                <a:cs typeface="Times New Roman" pitchFamily="18" charset="0"/>
              </a:rPr>
              <a:t> </a:t>
            </a:r>
            <a:r>
              <a:rPr lang="en-US" sz="1800" i="1" dirty="0" err="1">
                <a:solidFill>
                  <a:srgbClr val="C00000"/>
                </a:solidFill>
                <a:latin typeface="Times New Roman" pitchFamily="18" charset="0"/>
                <a:cs typeface="Times New Roman" pitchFamily="18" charset="0"/>
              </a:rPr>
              <a:t>ngàng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rồi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đến</a:t>
            </a:r>
            <a:r>
              <a:rPr lang="en-US" sz="1800" dirty="0">
                <a:latin typeface="Times New Roman" pitchFamily="18" charset="0"/>
                <a:cs typeface="Times New Roman" pitchFamily="18" charset="0"/>
              </a:rPr>
              <a:t> </a:t>
            </a:r>
            <a:r>
              <a:rPr lang="en-US" sz="1800" i="1" dirty="0" err="1">
                <a:solidFill>
                  <a:srgbClr val="C00000"/>
                </a:solidFill>
                <a:latin typeface="Times New Roman" pitchFamily="18" charset="0"/>
                <a:cs typeface="Times New Roman" pitchFamily="18" charset="0"/>
              </a:rPr>
              <a:t>hãnh</a:t>
            </a:r>
            <a:r>
              <a:rPr lang="en-US" sz="1800" i="1" dirty="0">
                <a:solidFill>
                  <a:srgbClr val="C00000"/>
                </a:solidFill>
                <a:latin typeface="Times New Roman" pitchFamily="18" charset="0"/>
                <a:cs typeface="Times New Roman" pitchFamily="18" charset="0"/>
              </a:rPr>
              <a:t> </a:t>
            </a:r>
            <a:r>
              <a:rPr lang="en-US" sz="1800" i="1" dirty="0" err="1">
                <a:solidFill>
                  <a:srgbClr val="C00000"/>
                </a:solidFill>
                <a:latin typeface="Times New Roman" pitchFamily="18" charset="0"/>
                <a:cs typeface="Times New Roman" pitchFamily="18" charset="0"/>
              </a:rPr>
              <a:t>diện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a:t>
            </a:r>
            <a:r>
              <a:rPr lang="en-US" sz="1800" dirty="0">
                <a:latin typeface="Times New Roman" pitchFamily="18" charset="0"/>
                <a:cs typeface="Times New Roman" pitchFamily="18" charset="0"/>
              </a:rPr>
              <a:t> </a:t>
            </a:r>
            <a:r>
              <a:rPr lang="en-US" sz="1800" i="1" dirty="0" err="1">
                <a:solidFill>
                  <a:srgbClr val="C00000"/>
                </a:solidFill>
                <a:latin typeface="Times New Roman" pitchFamily="18" charset="0"/>
                <a:cs typeface="Times New Roman" pitchFamily="18" charset="0"/>
              </a:rPr>
              <a:t>xấu</a:t>
            </a:r>
            <a:r>
              <a:rPr lang="en-US" sz="1800" i="1" dirty="0">
                <a:solidFill>
                  <a:srgbClr val="C00000"/>
                </a:solidFill>
                <a:latin typeface="Times New Roman" pitchFamily="18" charset="0"/>
                <a:cs typeface="Times New Roman" pitchFamily="18" charset="0"/>
              </a:rPr>
              <a:t> </a:t>
            </a:r>
            <a:r>
              <a:rPr lang="en-US" sz="1800" i="1" dirty="0" err="1">
                <a:solidFill>
                  <a:srgbClr val="C00000"/>
                </a:solidFill>
                <a:latin typeface="Times New Roman" pitchFamily="18" charset="0"/>
                <a:cs typeface="Times New Roman" pitchFamily="18" charset="0"/>
              </a:rPr>
              <a:t>hổ</a:t>
            </a:r>
            <a:r>
              <a:rPr lang="en-US" sz="1800" i="1" dirty="0">
                <a:solidFill>
                  <a:srgbClr val="C00000"/>
                </a:solidFill>
                <a:latin typeface="Times New Roman" pitchFamily="18" charset="0"/>
                <a:cs typeface="Times New Roman" pitchFamily="18" charset="0"/>
              </a:rPr>
              <a:t>. </a:t>
            </a:r>
            <a:r>
              <a:rPr lang="en-US" sz="1800" dirty="0" err="1">
                <a:latin typeface="Times New Roman" pitchFamily="18" charset="0"/>
                <a:cs typeface="Times New Roman" pitchFamily="18" charset="0"/>
              </a:rPr>
              <a:t>Dưới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mắt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tôi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tôi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hoàn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hảo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thế</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kia</a:t>
            </a:r>
            <a:r>
              <a:rPr lang="en-US" sz="1800" dirty="0">
                <a:latin typeface="Times New Roman" pitchFamily="18" charset="0"/>
                <a:cs typeface="Times New Roman" pitchFamily="18" charset="0"/>
              </a:rPr>
              <a:t> ư? </a:t>
            </a:r>
            <a:r>
              <a:rPr lang="en-US" sz="1800" dirty="0" err="1">
                <a:latin typeface="Times New Roman" pitchFamily="18" charset="0"/>
                <a:cs typeface="Times New Roman" pitchFamily="18" charset="0"/>
              </a:rPr>
              <a:t>Tôi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nhìn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như</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thôi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miên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dòng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chữ</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bức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tranh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trai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tôi</a:t>
            </a:r>
            <a:r>
              <a:rPr lang="en-US" sz="1800" dirty="0">
                <a:latin typeface="Times New Roman" pitchFamily="18" charset="0"/>
                <a:cs typeface="Times New Roman" pitchFamily="18" charset="0"/>
              </a:rPr>
              <a:t>”</a:t>
            </a:r>
          </a:p>
          <a:p>
            <a:pPr marL="342900" indent="-342900" algn="just">
              <a:lnSpc>
                <a:spcPct val="90000"/>
              </a:lnSpc>
              <a:spcBef>
                <a:spcPct val="20000"/>
              </a:spcBef>
              <a:defRPr/>
            </a:pPr>
            <a:r>
              <a:rPr lang="en-US" sz="1800" i="1" dirty="0">
                <a:solidFill>
                  <a:schemeClr val="accent2"/>
                </a:solidFill>
                <a:latin typeface="+mn-lt"/>
              </a:rPr>
              <a:t>   </a:t>
            </a:r>
            <a:r>
              <a:rPr lang="en-US" sz="1800" i="1" dirty="0">
                <a:latin typeface="Times New Roman" pitchFamily="18" charset="0"/>
                <a:cs typeface="Times New Roman" pitchFamily="18" charset="0"/>
              </a:rPr>
              <a:t>(</a:t>
            </a:r>
            <a:r>
              <a:rPr lang="en-US" sz="1800" i="1" dirty="0" err="1">
                <a:latin typeface="Times New Roman" pitchFamily="18" charset="0"/>
                <a:cs typeface="Times New Roman" pitchFamily="18" charset="0"/>
              </a:rPr>
              <a:t>Bức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tranh</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của</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em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gái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tôi-Tạ</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Duy</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Anh-Ngữ</a:t>
            </a:r>
            <a:r>
              <a:rPr lang="en-US" sz="1800" i="1" dirty="0">
                <a:latin typeface="Times New Roman" pitchFamily="18" charset="0"/>
                <a:cs typeface="Times New Roman" pitchFamily="18" charset="0"/>
              </a:rPr>
              <a:t> văn6-tập2)</a:t>
            </a:r>
          </a:p>
          <a:p>
            <a:pPr marL="342900" indent="-342900" algn="just">
              <a:lnSpc>
                <a:spcPct val="90000"/>
              </a:lnSpc>
              <a:spcBef>
                <a:spcPct val="20000"/>
              </a:spcBef>
              <a:defRPr/>
            </a:pPr>
            <a:r>
              <a:rPr lang="en-US" sz="1800" i="1" dirty="0">
                <a:solidFill>
                  <a:schemeClr val="accent2"/>
                </a:solidFill>
                <a:latin typeface="+mn-lt"/>
              </a:rPr>
              <a:t>    </a:t>
            </a:r>
            <a:endParaRPr lang="en-US" sz="1800" i="1" dirty="0">
              <a:latin typeface="+mn-lt"/>
            </a:endParaRPr>
          </a:p>
          <a:p>
            <a:pPr marL="342900" indent="-342900">
              <a:lnSpc>
                <a:spcPct val="90000"/>
              </a:lnSpc>
              <a:spcBef>
                <a:spcPct val="20000"/>
              </a:spcBef>
              <a:defRPr/>
            </a:pPr>
            <a:endParaRPr lang="en-US" sz="1800" i="1" dirty="0">
              <a:latin typeface="+mn-lt"/>
            </a:endParaRPr>
          </a:p>
        </p:txBody>
      </p:sp>
      <p:sp>
        <p:nvSpPr>
          <p:cNvPr id="21507" name="Rectangle 6"/>
          <p:cNvSpPr>
            <a:spLocks noChangeArrowheads="1"/>
          </p:cNvSpPr>
          <p:nvPr/>
        </p:nvSpPr>
        <p:spPr bwMode="auto">
          <a:xfrm>
            <a:off x="0" y="-276999"/>
            <a:ext cx="1847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21508"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738187"/>
            <a:ext cx="35814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TextBox 6"/>
          <p:cNvSpPr txBox="1">
            <a:spLocks noChangeArrowheads="1"/>
          </p:cNvSpPr>
          <p:nvPr/>
        </p:nvSpPr>
        <p:spPr bwMode="auto">
          <a:xfrm>
            <a:off x="533400" y="3395990"/>
            <a:ext cx="403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r>
              <a:rPr lang="en-US" sz="2800">
                <a:latin typeface="Times New Roman" pitchFamily="18" charset="0"/>
                <a:cs typeface="Times New Roman" pitchFamily="18" charset="0"/>
              </a:rPr>
              <a:t>Miêu tả n</a:t>
            </a:r>
            <a:r>
              <a:rPr lang="en-US" sz="2800" b="1">
                <a:latin typeface="Times New Roman" pitchFamily="18" charset="0"/>
                <a:cs typeface="Times New Roman" pitchFamily="18" charset="0"/>
              </a:rPr>
              <a:t>ộ</a:t>
            </a:r>
            <a:r>
              <a:rPr lang="en-US" sz="2800">
                <a:latin typeface="Times New Roman" pitchFamily="18" charset="0"/>
                <a:cs typeface="Times New Roman" pitchFamily="18" charset="0"/>
              </a:rPr>
              <a:t>i tâm trực tiếp</a:t>
            </a:r>
          </a:p>
        </p:txBody>
      </p:sp>
      <p:sp>
        <p:nvSpPr>
          <p:cNvPr id="21510" name="Rectangle 1"/>
          <p:cNvSpPr>
            <a:spLocks noChangeArrowheads="1"/>
          </p:cNvSpPr>
          <p:nvPr/>
        </p:nvSpPr>
        <p:spPr bwMode="auto">
          <a:xfrm>
            <a:off x="0" y="22623"/>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latin typeface="Times New Roman" pitchFamily="18" charset="0"/>
              </a:rPr>
              <a:t>Bài tập 2.Tìm yếu tố miêu tả nội tâm và cho biết cách miêu tả.</a:t>
            </a:r>
            <a:endParaRPr lang="en-US" sz="28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1"/>
          <p:cNvSpPr txBox="1">
            <a:spLocks noChangeArrowheads="1"/>
          </p:cNvSpPr>
          <p:nvPr/>
        </p:nvSpPr>
        <p:spPr bwMode="auto">
          <a:xfrm>
            <a:off x="228600" y="114300"/>
            <a:ext cx="8686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r>
              <a:rPr lang="en-US" sz="2400" b="1" u="sng">
                <a:solidFill>
                  <a:srgbClr val="990099"/>
                </a:solidFill>
                <a:latin typeface="Times New Roman" pitchFamily="18" charset="0"/>
                <a:cs typeface="Times New Roman" pitchFamily="18" charset="0"/>
              </a:rPr>
              <a:t>Tình huống 1</a:t>
            </a:r>
            <a:r>
              <a:rPr lang="en-US" sz="2400">
                <a:latin typeface="Times New Roman" pitchFamily="18" charset="0"/>
                <a:cs typeface="Times New Roman" pitchFamily="18" charset="0"/>
              </a:rPr>
              <a:t>: Em cho một ng</a:t>
            </a:r>
            <a:r>
              <a:rPr lang="vi-VN" sz="2400">
                <a:latin typeface="Times New Roman" pitchFamily="18" charset="0"/>
                <a:cs typeface="Times New Roman" pitchFamily="18" charset="0"/>
              </a:rPr>
              <a:t>ười</a:t>
            </a:r>
            <a:r>
              <a:rPr lang="en-US" sz="2400">
                <a:latin typeface="Times New Roman" pitchFamily="18" charset="0"/>
                <a:cs typeface="Times New Roman" pitchFamily="18" charset="0"/>
              </a:rPr>
              <a:t> bạn khác lớp m</a:t>
            </a:r>
            <a:r>
              <a:rPr lang="vi-VN" sz="2400">
                <a:latin typeface="Times New Roman" pitchFamily="18" charset="0"/>
                <a:cs typeface="Times New Roman" pitchFamily="18" charset="0"/>
              </a:rPr>
              <a:t>ượn</a:t>
            </a:r>
            <a:r>
              <a:rPr lang="en-US" sz="2400">
                <a:latin typeface="Times New Roman" pitchFamily="18" charset="0"/>
                <a:cs typeface="Times New Roman" pitchFamily="18" charset="0"/>
              </a:rPr>
              <a:t> máy tính. Đến giờ học, em không nhớ nên </a:t>
            </a:r>
            <a:r>
              <a:rPr lang="vi-VN" sz="2400">
                <a:latin typeface="Times New Roman" pitchFamily="18" charset="0"/>
                <a:cs typeface="Times New Roman" pitchFamily="18" charset="0"/>
              </a:rPr>
              <a:t>đã</a:t>
            </a:r>
            <a:r>
              <a:rPr lang="en-US" sz="2400">
                <a:latin typeface="Times New Roman" pitchFamily="18" charset="0"/>
                <a:cs typeface="Times New Roman" pitchFamily="18" charset="0"/>
              </a:rPr>
              <a:t> nghi cho bạn ngồi bên cạnh lấy trộm máy tính của mình và tỏ ra ghét bạn.Một thời gian sau, em mới biết là mình nghi oan cho bạn. Tâm trạng em lúc </a:t>
            </a:r>
            <a:r>
              <a:rPr lang="vi-VN" sz="2400">
                <a:latin typeface="Times New Roman" pitchFamily="18" charset="0"/>
                <a:cs typeface="Times New Roman" pitchFamily="18" charset="0"/>
              </a:rPr>
              <a:t>đó</a:t>
            </a:r>
            <a:r>
              <a:rPr lang="en-US" sz="2400">
                <a:latin typeface="Times New Roman" pitchFamily="18" charset="0"/>
                <a:cs typeface="Times New Roman" pitchFamily="18" charset="0"/>
              </a:rPr>
              <a:t> thế nào?</a:t>
            </a:r>
          </a:p>
        </p:txBody>
      </p:sp>
      <p:sp>
        <p:nvSpPr>
          <p:cNvPr id="22531" name="TextBox 12"/>
          <p:cNvSpPr txBox="1">
            <a:spLocks noChangeArrowheads="1"/>
          </p:cNvSpPr>
          <p:nvPr/>
        </p:nvSpPr>
        <p:spPr bwMode="auto">
          <a:xfrm>
            <a:off x="206829" y="1633194"/>
            <a:ext cx="8229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r>
              <a:rPr lang="en-US" b="1" u="sng">
                <a:solidFill>
                  <a:srgbClr val="990099"/>
                </a:solidFill>
                <a:latin typeface="Times New Roman" pitchFamily="18" charset="0"/>
                <a:cs typeface="Times New Roman" pitchFamily="18" charset="0"/>
              </a:rPr>
              <a:t>Tình huống2</a:t>
            </a:r>
            <a:r>
              <a:rPr lang="en-US"/>
              <a:t>: </a:t>
            </a:r>
            <a:r>
              <a:rPr lang="en-US">
                <a:latin typeface="Times New Roman" pitchFamily="18" charset="0"/>
                <a:cs typeface="Times New Roman" pitchFamily="18" charset="0"/>
              </a:rPr>
              <a:t>Vô tình </a:t>
            </a:r>
            <a:r>
              <a:rPr lang="vi-VN">
                <a:latin typeface="Times New Roman" pitchFamily="18" charset="0"/>
                <a:cs typeface="Times New Roman" pitchFamily="18" charset="0"/>
              </a:rPr>
              <a:t>đã</a:t>
            </a:r>
            <a:r>
              <a:rPr lang="en-US">
                <a:latin typeface="Times New Roman" pitchFamily="18" charset="0"/>
                <a:cs typeface="Times New Roman" pitchFamily="18" charset="0"/>
              </a:rPr>
              <a:t> xem trộm nhật kí của bạn và bị bạn phát hiện.</a:t>
            </a:r>
          </a:p>
        </p:txBody>
      </p:sp>
      <p:sp>
        <p:nvSpPr>
          <p:cNvPr id="22532" name="TextBox 13"/>
          <p:cNvSpPr txBox="1">
            <a:spLocks noChangeArrowheads="1"/>
          </p:cNvSpPr>
          <p:nvPr/>
        </p:nvSpPr>
        <p:spPr bwMode="auto">
          <a:xfrm>
            <a:off x="304800" y="2686050"/>
            <a:ext cx="88392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r>
              <a:rPr lang="en-US" b="1" u="sng">
                <a:solidFill>
                  <a:srgbClr val="990099"/>
                </a:solidFill>
                <a:latin typeface="Times New Roman" pitchFamily="18" charset="0"/>
                <a:cs typeface="Times New Roman" pitchFamily="18" charset="0"/>
              </a:rPr>
              <a:t>Tình huống3</a:t>
            </a:r>
            <a:r>
              <a:rPr lang="en-US">
                <a:latin typeface="Times New Roman" pitchFamily="18" charset="0"/>
                <a:cs typeface="Times New Roman" pitchFamily="18" charset="0"/>
              </a:rPr>
              <a:t>:Tôi hay vi phạm nội quy của lớp nên th</a:t>
            </a:r>
            <a:r>
              <a:rPr lang="vi-VN">
                <a:latin typeface="Times New Roman" pitchFamily="18" charset="0"/>
                <a:cs typeface="Times New Roman" pitchFamily="18" charset="0"/>
              </a:rPr>
              <a:t>ường</a:t>
            </a:r>
            <a:r>
              <a:rPr lang="en-US">
                <a:latin typeface="Times New Roman" pitchFamily="18" charset="0"/>
                <a:cs typeface="Times New Roman" pitchFamily="18" charset="0"/>
              </a:rPr>
              <a:t> xuyên bị lớp tr</a:t>
            </a:r>
            <a:r>
              <a:rPr lang="vi-VN">
                <a:latin typeface="Times New Roman" pitchFamily="18" charset="0"/>
                <a:cs typeface="Times New Roman" pitchFamily="18" charset="0"/>
              </a:rPr>
              <a:t>ưởng</a:t>
            </a:r>
            <a:r>
              <a:rPr lang="en-US">
                <a:latin typeface="Times New Roman" pitchFamily="18" charset="0"/>
                <a:cs typeface="Times New Roman" pitchFamily="18" charset="0"/>
              </a:rPr>
              <a:t> nhắc nhở.Tôi tức lắm nên </a:t>
            </a:r>
            <a:r>
              <a:rPr lang="vi-VN">
                <a:latin typeface="Times New Roman" pitchFamily="18" charset="0"/>
                <a:cs typeface="Times New Roman" pitchFamily="18" charset="0"/>
              </a:rPr>
              <a:t>đã</a:t>
            </a:r>
            <a:r>
              <a:rPr lang="en-US">
                <a:latin typeface="Times New Roman" pitchFamily="18" charset="0"/>
                <a:cs typeface="Times New Roman" pitchFamily="18" charset="0"/>
              </a:rPr>
              <a:t> trả thù bằng cách sút quả bóng vào mặt làm cho máu mũi của nó trào ra. Trả thù </a:t>
            </a:r>
            <a:r>
              <a:rPr lang="vi-VN">
                <a:latin typeface="Times New Roman" pitchFamily="18" charset="0"/>
                <a:cs typeface="Times New Roman" pitchFamily="18" charset="0"/>
              </a:rPr>
              <a:t>được</a:t>
            </a:r>
            <a:r>
              <a:rPr lang="en-US">
                <a:latin typeface="Times New Roman" pitchFamily="18" charset="0"/>
                <a:cs typeface="Times New Roman" pitchFamily="18" charset="0"/>
              </a:rPr>
              <a:t> nh</a:t>
            </a:r>
            <a:r>
              <a:rPr lang="vi-VN">
                <a:latin typeface="Times New Roman" pitchFamily="18" charset="0"/>
                <a:cs typeface="Times New Roman" pitchFamily="18" charset="0"/>
              </a:rPr>
              <a:t>ư</a:t>
            </a:r>
            <a:r>
              <a:rPr lang="en-US">
                <a:latin typeface="Times New Roman" pitchFamily="18" charset="0"/>
                <a:cs typeface="Times New Roman" pitchFamily="18" charset="0"/>
              </a:rPr>
              <a:t>ng sao tôi thấy không vui.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109952" y="-38783"/>
            <a:ext cx="3269421"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just"/>
            <a:r>
              <a:rPr lang="en-US" sz="3200" b="1">
                <a:solidFill>
                  <a:schemeClr val="accent2"/>
                </a:solidFill>
                <a:latin typeface="Times New Roman" pitchFamily="18" charset="0"/>
              </a:rPr>
              <a:t>  </a:t>
            </a:r>
            <a:r>
              <a:rPr lang="en-US" sz="3200" b="1">
                <a:latin typeface="Times New Roman" pitchFamily="18" charset="0"/>
              </a:rPr>
              <a:t>II. LUYỆN TẬP</a:t>
            </a:r>
          </a:p>
        </p:txBody>
      </p:sp>
      <p:pic>
        <p:nvPicPr>
          <p:cNvPr id="23555" name="Picture 14" descr="book3"/>
          <p:cNvPicPr>
            <a:picLocks noChangeAspect="1" noChangeArrowheads="1" noCrop="1"/>
          </p:cNvPicPr>
          <p:nvPr/>
        </p:nvPicPr>
        <p:blipFill>
          <a:blip r:embed="rId2">
            <a:lum bright="-18000" contrast="-28000"/>
            <a:extLst>
              <a:ext uri="{28A0092B-C50C-407E-A947-70E740481C1C}">
                <a14:useLocalDpi xmlns:a14="http://schemas.microsoft.com/office/drawing/2010/main" val="0"/>
              </a:ext>
            </a:extLst>
          </a:blip>
          <a:srcRect/>
          <a:stretch>
            <a:fillRect/>
          </a:stretch>
        </p:blipFill>
        <p:spPr bwMode="auto">
          <a:xfrm>
            <a:off x="5715000" y="371475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6"/>
          <p:cNvSpPr>
            <a:spLocks noChangeArrowheads="1"/>
          </p:cNvSpPr>
          <p:nvPr/>
        </p:nvSpPr>
        <p:spPr bwMode="auto">
          <a:xfrm>
            <a:off x="18143" y="895350"/>
            <a:ext cx="9144000" cy="95410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r>
              <a:rPr lang="en-US" sz="2800" b="1" u="sng">
                <a:latin typeface="Times New Roman" pitchFamily="18" charset="0"/>
              </a:rPr>
              <a:t>Bài tập 2:</a:t>
            </a:r>
            <a:r>
              <a:rPr lang="en-US" sz="2800">
                <a:latin typeface="Times New Roman" pitchFamily="18" charset="0"/>
              </a:rPr>
              <a:t> Viết đoạn văn ghi lại tâm trạng của em sau khi để xảy ra một chuyện có lỗi với bạn(chọn 1/3 tình huống trên)</a:t>
            </a:r>
          </a:p>
        </p:txBody>
      </p:sp>
      <p:sp>
        <p:nvSpPr>
          <p:cNvPr id="23557" name="Rectangle 7"/>
          <p:cNvSpPr>
            <a:spLocks noChangeArrowheads="1"/>
          </p:cNvSpPr>
          <p:nvPr/>
        </p:nvSpPr>
        <p:spPr bwMode="auto">
          <a:xfrm>
            <a:off x="3806371" y="2062368"/>
            <a:ext cx="4800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n-US" sz="2800">
                <a:latin typeface="Times New Roman" pitchFamily="18" charset="0"/>
              </a:rPr>
              <a:t>* Lưu ý: </a:t>
            </a:r>
            <a:r>
              <a:rPr lang="en-US" sz="2800" b="1">
                <a:latin typeface="Times New Roman" pitchFamily="18" charset="0"/>
              </a:rPr>
              <a:t>Không</a:t>
            </a:r>
            <a:r>
              <a:rPr lang="en-US" sz="2800">
                <a:latin typeface="Times New Roman" pitchFamily="18" charset="0"/>
              </a:rPr>
              <a:t> phải kể lại </a:t>
            </a:r>
            <a:r>
              <a:rPr lang="en-US" sz="2800" i="1" u="sng">
                <a:latin typeface="Times New Roman" pitchFamily="18" charset="0"/>
              </a:rPr>
              <a:t>sự việc</a:t>
            </a:r>
            <a:r>
              <a:rPr lang="en-US" sz="2800">
                <a:latin typeface="Times New Roman" pitchFamily="18" charset="0"/>
              </a:rPr>
              <a:t> mà ghi lại </a:t>
            </a:r>
            <a:r>
              <a:rPr lang="en-US" sz="2800" i="1" u="sng">
                <a:latin typeface="Times New Roman" pitchFamily="18" charset="0"/>
              </a:rPr>
              <a:t>tâm trạng</a:t>
            </a:r>
            <a:r>
              <a:rPr lang="en-US" sz="2800" i="1">
                <a:latin typeface="Times New Roman" pitchFamily="18" charset="0"/>
              </a:rPr>
              <a:t> </a:t>
            </a:r>
            <a:r>
              <a:rPr lang="en-US" sz="2800">
                <a:latin typeface="Times New Roman" pitchFamily="18" charset="0"/>
              </a:rPr>
              <a:t>của em khi gây ra sự việc đó. </a:t>
            </a:r>
          </a:p>
        </p:txBody>
      </p:sp>
      <p:pic>
        <p:nvPicPr>
          <p:cNvPr id="2355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29508"/>
            <a:ext cx="3379373" cy="241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9" descr="E:\images (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ln/>
          <a:extLst/>
        </p:spPr>
        <p:style>
          <a:lnRef idx="1">
            <a:schemeClr val="accent2"/>
          </a:lnRef>
          <a:fillRef idx="2">
            <a:schemeClr val="accent2"/>
          </a:fillRef>
          <a:effectRef idx="1">
            <a:schemeClr val="accent2"/>
          </a:effectRef>
          <a:fontRef idx="minor">
            <a:schemeClr val="dk1"/>
          </a:fontRef>
        </p:style>
      </p:pic>
      <p:sp>
        <p:nvSpPr>
          <p:cNvPr id="24579" name="TextBox 1"/>
          <p:cNvSpPr txBox="1">
            <a:spLocks noChangeArrowheads="1"/>
          </p:cNvSpPr>
          <p:nvPr/>
        </p:nvSpPr>
        <p:spPr bwMode="auto">
          <a:xfrm>
            <a:off x="0" y="1685132"/>
            <a:ext cx="91440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r>
              <a:rPr lang="en-US" sz="3600">
                <a:solidFill>
                  <a:srgbClr val="FFFF00"/>
                </a:solidFill>
                <a:latin typeface="Times New Roman" pitchFamily="18" charset="0"/>
                <a:cs typeface="Times New Roman" pitchFamily="18" charset="0"/>
              </a:rPr>
              <a:t>             </a:t>
            </a:r>
            <a:r>
              <a:rPr lang="en-US" sz="4000">
                <a:solidFill>
                  <a:srgbClr val="FFFF00"/>
                </a:solidFill>
                <a:latin typeface="Times New Roman" pitchFamily="18" charset="0"/>
                <a:cs typeface="Times New Roman" pitchFamily="18" charset="0"/>
              </a:rPr>
              <a:t>HƯỚNG DẪN HỌC Ở NHÀ</a:t>
            </a:r>
          </a:p>
          <a:p>
            <a:r>
              <a:rPr lang="en-US" sz="3600">
                <a:solidFill>
                  <a:srgbClr val="FFFF00"/>
                </a:solidFill>
                <a:latin typeface="Times New Roman" pitchFamily="18" charset="0"/>
                <a:cs typeface="Times New Roman" pitchFamily="18" charset="0"/>
              </a:rPr>
              <a:t>-Học bài cũ: Hiểu</a:t>
            </a:r>
            <a:r>
              <a:rPr lang="en-US" sz="3600" smtClean="0">
                <a:solidFill>
                  <a:srgbClr val="FFFF00"/>
                </a:solidFill>
                <a:latin typeface="Times New Roman" pitchFamily="18" charset="0"/>
                <a:cs typeface="Times New Roman" pitchFamily="18" charset="0"/>
              </a:rPr>
              <a:t> </a:t>
            </a:r>
            <a:r>
              <a:rPr lang="en-US" sz="3600">
                <a:solidFill>
                  <a:srgbClr val="FFFF00"/>
                </a:solidFill>
                <a:latin typeface="Times New Roman" pitchFamily="18" charset="0"/>
                <a:cs typeface="Times New Roman" pitchFamily="18" charset="0"/>
              </a:rPr>
              <a:t>được cách miêu tả nội tâm</a:t>
            </a:r>
          </a:p>
          <a:p>
            <a:r>
              <a:rPr lang="en-US" sz="3600">
                <a:solidFill>
                  <a:srgbClr val="FFFF00"/>
                </a:solidFill>
                <a:latin typeface="Times New Roman" pitchFamily="18" charset="0"/>
                <a:cs typeface="Times New Roman" pitchFamily="18" charset="0"/>
              </a:rPr>
              <a:t>-Chuẩn bị bài: Tổng kết từ vựng (trả lời câu hỏi SGK)</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py of AJ0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2571750" y="457200"/>
            <a:ext cx="4229100" cy="514350"/>
            <a:chOff x="1296" y="2016"/>
            <a:chExt cx="3552" cy="432"/>
          </a:xfrm>
        </p:grpSpPr>
        <p:sp>
          <p:nvSpPr>
            <p:cNvPr id="4166" name="AutoShape 4" descr="White marble"/>
            <p:cNvSpPr>
              <a:spLocks noChangeArrowheads="1"/>
            </p:cNvSpPr>
            <p:nvPr/>
          </p:nvSpPr>
          <p:spPr bwMode="auto">
            <a:xfrm>
              <a:off x="1296" y="2016"/>
              <a:ext cx="3552" cy="432"/>
            </a:xfrm>
            <a:prstGeom prst="plaque">
              <a:avLst>
                <a:gd name="adj" fmla="val 16667"/>
              </a:avLst>
            </a:prstGeom>
            <a:blipFill dpi="0" rotWithShape="1">
              <a:blip r:embed="rId3"/>
              <a:srcRect/>
              <a:tile tx="0" ty="0" sx="100000" sy="100000" flip="none" algn="tl"/>
            </a:blipFill>
            <a:ln w="57150" cmpd="thickThin">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250">
                <a:latin typeface="Times New Roman" panose="02020603050405020304" pitchFamily="18" charset="0"/>
              </a:endParaRPr>
            </a:p>
          </p:txBody>
        </p:sp>
        <p:sp>
          <p:nvSpPr>
            <p:cNvPr id="4167" name="Text Box 5"/>
            <p:cNvSpPr txBox="1">
              <a:spLocks noChangeArrowheads="1"/>
            </p:cNvSpPr>
            <p:nvPr/>
          </p:nvSpPr>
          <p:spPr bwMode="auto">
            <a:xfrm>
              <a:off x="1824" y="2099"/>
              <a:ext cx="244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800" b="1">
                  <a:solidFill>
                    <a:srgbClr val="004800"/>
                  </a:solidFill>
                  <a:latin typeface="Times New Roman" panose="02020603050405020304" pitchFamily="18" charset="0"/>
                </a:rPr>
                <a:t>KIỂM TRA BÀI CŨ</a:t>
              </a:r>
            </a:p>
          </p:txBody>
        </p:sp>
      </p:grpSp>
      <p:pic>
        <p:nvPicPr>
          <p:cNvPr id="4100" name="Picture 6"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1143000" y="0"/>
            <a:ext cx="6858000" cy="129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187170" flipV="1">
            <a:off x="3313510" y="2227660"/>
            <a:ext cx="9201150" cy="17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187170" flipV="1">
            <a:off x="-3370659" y="2227660"/>
            <a:ext cx="9201150" cy="17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9"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1143000" y="5013723"/>
            <a:ext cx="6858000" cy="12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0"/>
          <p:cNvGrpSpPr>
            <a:grpSpLocks/>
          </p:cNvGrpSpPr>
          <p:nvPr/>
        </p:nvGrpSpPr>
        <p:grpSpPr bwMode="auto">
          <a:xfrm>
            <a:off x="2171700" y="971550"/>
            <a:ext cx="5029200" cy="3829050"/>
            <a:chOff x="768" y="2400"/>
            <a:chExt cx="4083" cy="1920"/>
          </a:xfrm>
        </p:grpSpPr>
        <p:grpSp>
          <p:nvGrpSpPr>
            <p:cNvPr id="4106" name="Group 11"/>
            <p:cNvGrpSpPr>
              <a:grpSpLocks/>
            </p:cNvGrpSpPr>
            <p:nvPr/>
          </p:nvGrpSpPr>
          <p:grpSpPr bwMode="auto">
            <a:xfrm>
              <a:off x="1104" y="2400"/>
              <a:ext cx="3747" cy="1581"/>
              <a:chOff x="1104" y="2400"/>
              <a:chExt cx="3747" cy="1581"/>
            </a:xfrm>
          </p:grpSpPr>
          <p:sp>
            <p:nvSpPr>
              <p:cNvPr id="4164" name="AutoShape 12" descr="25%"/>
              <p:cNvSpPr>
                <a:spLocks noChangeArrowheads="1"/>
              </p:cNvSpPr>
              <p:nvPr/>
            </p:nvSpPr>
            <p:spPr bwMode="auto">
              <a:xfrm>
                <a:off x="1104" y="2400"/>
                <a:ext cx="3747" cy="1581"/>
              </a:xfrm>
              <a:prstGeom prst="horizontalScroll">
                <a:avLst>
                  <a:gd name="adj" fmla="val 12500"/>
                </a:avLst>
              </a:prstGeom>
              <a:pattFill prst="pct25">
                <a:fgClr>
                  <a:srgbClr val="FFCC99">
                    <a:alpha val="98822"/>
                  </a:srgbClr>
                </a:fgClr>
                <a:bgClr>
                  <a:schemeClr val="bg1">
                    <a:alpha val="98822"/>
                  </a:schemeClr>
                </a:bgClr>
              </a:pattFill>
              <a:ln w="349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800">
                    <a:solidFill>
                      <a:srgbClr val="0000CC"/>
                    </a:solidFill>
                  </a:rPr>
                  <a:t> </a:t>
                </a:r>
                <a:r>
                  <a:rPr lang="fr-FR" altLang="en-US" sz="2100">
                    <a:latin typeface="Times New Roman" panose="02020603050405020304" pitchFamily="18" charset="0"/>
                  </a:rPr>
                  <a:t>Nêu tác dụng của yếu tố miêu tả trong </a:t>
                </a:r>
              </a:p>
              <a:p>
                <a:pPr algn="ctr" eaLnBrk="1" hangingPunct="1"/>
                <a:r>
                  <a:rPr lang="fr-FR" altLang="en-US" sz="2100">
                    <a:latin typeface="Times New Roman" panose="02020603050405020304" pitchFamily="18" charset="0"/>
                  </a:rPr>
                  <a:t>v</a:t>
                </a:r>
                <a:r>
                  <a:rPr lang="fr-FR" altLang="en-US" sz="2100" i="1">
                    <a:latin typeface="Times New Roman" panose="02020603050405020304" pitchFamily="18" charset="0"/>
                  </a:rPr>
                  <a:t>ă</a:t>
                </a:r>
                <a:r>
                  <a:rPr lang="fr-FR" altLang="en-US" sz="2100">
                    <a:latin typeface="Times New Roman" panose="02020603050405020304" pitchFamily="18" charset="0"/>
                  </a:rPr>
                  <a:t>n bản tự sự ? T</a:t>
                </a:r>
                <a:r>
                  <a:rPr lang="fr-FR" altLang="en-US" sz="2100" i="1">
                    <a:latin typeface="Times New Roman" panose="02020603050405020304" pitchFamily="18" charset="0"/>
                  </a:rPr>
                  <a:t>ì</a:t>
                </a:r>
                <a:r>
                  <a:rPr lang="fr-FR" altLang="en-US" sz="2100">
                    <a:latin typeface="Times New Roman" panose="02020603050405020304" pitchFamily="18" charset="0"/>
                  </a:rPr>
                  <a:t>m ví dụ có yếu tố </a:t>
                </a:r>
              </a:p>
              <a:p>
                <a:pPr algn="ctr" eaLnBrk="1" hangingPunct="1"/>
                <a:r>
                  <a:rPr lang="fr-FR" altLang="en-US" sz="2100">
                    <a:latin typeface="Times New Roman" panose="02020603050405020304" pitchFamily="18" charset="0"/>
                  </a:rPr>
                  <a:t>miêu tả và phân tích tác dụng </a:t>
                </a:r>
              </a:p>
              <a:p>
                <a:pPr algn="ctr" eaLnBrk="1" hangingPunct="1"/>
                <a:r>
                  <a:rPr lang="fr-FR" altLang="en-US" sz="2100">
                    <a:latin typeface="Times New Roman" panose="02020603050405020304" pitchFamily="18" charset="0"/>
                  </a:rPr>
                  <a:t>của nó trong một tác phẩm </a:t>
                </a:r>
                <a:r>
                  <a:rPr lang="vi-VN" altLang="en-US" sz="2100">
                    <a:latin typeface="Times New Roman" panose="02020603050405020304" pitchFamily="18" charset="0"/>
                  </a:rPr>
                  <a:t>đ</a:t>
                </a:r>
                <a:r>
                  <a:rPr lang="fr-FR" altLang="en-US" sz="2100">
                    <a:latin typeface="Times New Roman" panose="02020603050405020304" pitchFamily="18" charset="0"/>
                  </a:rPr>
                  <a:t>ã học?</a:t>
                </a:r>
                <a:endParaRPr lang="en-US" altLang="en-US" sz="2100">
                  <a:latin typeface="Times New Roman" panose="02020603050405020304" pitchFamily="18" charset="0"/>
                </a:endParaRPr>
              </a:p>
            </p:txBody>
          </p:sp>
          <p:sp>
            <p:nvSpPr>
              <p:cNvPr id="4165" name="Text Box 13"/>
              <p:cNvSpPr txBox="1">
                <a:spLocks noChangeArrowheads="1"/>
              </p:cNvSpPr>
              <p:nvPr/>
            </p:nvSpPr>
            <p:spPr bwMode="auto">
              <a:xfrm>
                <a:off x="1440" y="2880"/>
                <a:ext cx="3120"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sz="2100" b="1" i="1">
                  <a:latin typeface="Times New Roman" panose="02020603050405020304" pitchFamily="18" charset="0"/>
                </a:endParaRPr>
              </a:p>
            </p:txBody>
          </p:sp>
        </p:grpSp>
        <p:grpSp>
          <p:nvGrpSpPr>
            <p:cNvPr id="4107" name="Group 14"/>
            <p:cNvGrpSpPr>
              <a:grpSpLocks/>
            </p:cNvGrpSpPr>
            <p:nvPr/>
          </p:nvGrpSpPr>
          <p:grpSpPr bwMode="auto">
            <a:xfrm>
              <a:off x="768" y="2920"/>
              <a:ext cx="1504" cy="1400"/>
              <a:chOff x="96" y="1536"/>
              <a:chExt cx="2352" cy="2712"/>
            </a:xfrm>
          </p:grpSpPr>
          <p:grpSp>
            <p:nvGrpSpPr>
              <p:cNvPr id="4108" name="Group 15"/>
              <p:cNvGrpSpPr>
                <a:grpSpLocks/>
              </p:cNvGrpSpPr>
              <p:nvPr/>
            </p:nvGrpSpPr>
            <p:grpSpPr bwMode="auto">
              <a:xfrm rot="4912446">
                <a:off x="156" y="1476"/>
                <a:ext cx="768" cy="888"/>
                <a:chOff x="144" y="504"/>
                <a:chExt cx="1512" cy="1488"/>
              </a:xfrm>
            </p:grpSpPr>
            <p:sp>
              <p:nvSpPr>
                <p:cNvPr id="4158" name="Freeform 16"/>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endParaRPr lang="en-US" sz="2250"/>
                </a:p>
              </p:txBody>
            </p:sp>
            <p:sp>
              <p:nvSpPr>
                <p:cNvPr id="4159" name="Freeform 17"/>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p:spPr>
              <p:txBody>
                <a:bodyPr/>
                <a:lstStyle/>
                <a:p>
                  <a:endParaRPr lang="en-US" sz="2250"/>
                </a:p>
              </p:txBody>
            </p:sp>
            <p:sp>
              <p:nvSpPr>
                <p:cNvPr id="4160" name="Freeform 18"/>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endParaRPr lang="en-US" sz="2250"/>
                </a:p>
              </p:txBody>
            </p:sp>
            <p:sp>
              <p:nvSpPr>
                <p:cNvPr id="4161" name="Freeform 19"/>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endParaRPr lang="en-US" sz="2250"/>
                </a:p>
              </p:txBody>
            </p:sp>
            <p:sp>
              <p:nvSpPr>
                <p:cNvPr id="4162" name="Freeform 20"/>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endParaRPr lang="en-US" sz="2250"/>
                </a:p>
              </p:txBody>
            </p:sp>
            <p:sp>
              <p:nvSpPr>
                <p:cNvPr id="4163" name="Oval 21"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250">
                    <a:latin typeface="Times New Roman" panose="02020603050405020304" pitchFamily="18" charset="0"/>
                  </a:endParaRPr>
                </a:p>
              </p:txBody>
            </p:sp>
          </p:grpSp>
          <p:sp>
            <p:nvSpPr>
              <p:cNvPr id="4109" name="Freeform 22"/>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2"/>
                  <a:gd name="T34" fmla="*/ 0 h 1536"/>
                  <a:gd name="T35" fmla="*/ 192 w 192"/>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250"/>
              </a:p>
            </p:txBody>
          </p:sp>
          <p:sp>
            <p:nvSpPr>
              <p:cNvPr id="4110" name="Freeform 23"/>
              <p:cNvSpPr>
                <a:spLocks/>
              </p:cNvSpPr>
              <p:nvPr/>
            </p:nvSpPr>
            <p:spPr bwMode="auto">
              <a:xfrm rot="-3514978">
                <a:off x="216" y="3072"/>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6"/>
                  <a:gd name="T40" fmla="*/ 0 h 816"/>
                  <a:gd name="T41" fmla="*/ 336 w 336"/>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p:spPr>
            <p:txBody>
              <a:bodyPr/>
              <a:lstStyle/>
              <a:p>
                <a:endParaRPr lang="en-US" sz="2250"/>
              </a:p>
            </p:txBody>
          </p:sp>
          <p:sp>
            <p:nvSpPr>
              <p:cNvPr id="4111" name="Freeform 24"/>
              <p:cNvSpPr>
                <a:spLocks/>
              </p:cNvSpPr>
              <p:nvPr/>
            </p:nvSpPr>
            <p:spPr bwMode="auto">
              <a:xfrm rot="-3514978">
                <a:off x="317" y="3081"/>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250"/>
              </a:p>
            </p:txBody>
          </p:sp>
          <p:sp>
            <p:nvSpPr>
              <p:cNvPr id="4112" name="Freeform 25"/>
              <p:cNvSpPr>
                <a:spLocks/>
              </p:cNvSpPr>
              <p:nvPr/>
            </p:nvSpPr>
            <p:spPr bwMode="auto">
              <a:xfrm rot="-3514978">
                <a:off x="337" y="3157"/>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250"/>
              </a:p>
            </p:txBody>
          </p:sp>
          <p:sp>
            <p:nvSpPr>
              <p:cNvPr id="4113" name="Freeform 26"/>
              <p:cNvSpPr>
                <a:spLocks/>
              </p:cNvSpPr>
              <p:nvPr/>
            </p:nvSpPr>
            <p:spPr bwMode="auto">
              <a:xfrm rot="-3514978">
                <a:off x="342" y="3244"/>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 name="T12" fmla="*/ 0 w 96"/>
                  <a:gd name="T13" fmla="*/ 0 h 336"/>
                  <a:gd name="T14" fmla="*/ 96 w 96"/>
                  <a:gd name="T15" fmla="*/ 336 h 336"/>
                </a:gdLst>
                <a:ahLst/>
                <a:cxnLst>
                  <a:cxn ang="T8">
                    <a:pos x="T0" y="T1"/>
                  </a:cxn>
                  <a:cxn ang="T9">
                    <a:pos x="T2" y="T3"/>
                  </a:cxn>
                  <a:cxn ang="T10">
                    <a:pos x="T4" y="T5"/>
                  </a:cxn>
                  <a:cxn ang="T11">
                    <a:pos x="T6" y="T7"/>
                  </a:cxn>
                </a:cxnLst>
                <a:rect l="T12" t="T13" r="T14" b="T15"/>
                <a:pathLst>
                  <a:path w="96" h="336">
                    <a:moveTo>
                      <a:pt x="96" y="336"/>
                    </a:moveTo>
                    <a:lnTo>
                      <a:pt x="12" y="264"/>
                    </a:lnTo>
                    <a:lnTo>
                      <a:pt x="72" y="192"/>
                    </a:lnTo>
                    <a:lnTo>
                      <a:pt x="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250"/>
              </a:p>
            </p:txBody>
          </p:sp>
          <p:sp>
            <p:nvSpPr>
              <p:cNvPr id="4114" name="Freeform 27"/>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 name="T12" fmla="*/ 0 w 24"/>
                  <a:gd name="T13" fmla="*/ 0 h 240"/>
                  <a:gd name="T14" fmla="*/ 24 w 24"/>
                  <a:gd name="T15" fmla="*/ 240 h 240"/>
                </a:gdLst>
                <a:ahLst/>
                <a:cxnLst>
                  <a:cxn ang="T8">
                    <a:pos x="T0" y="T1"/>
                  </a:cxn>
                  <a:cxn ang="T9">
                    <a:pos x="T2" y="T3"/>
                  </a:cxn>
                  <a:cxn ang="T10">
                    <a:pos x="T4" y="T5"/>
                  </a:cxn>
                  <a:cxn ang="T11">
                    <a:pos x="T6" y="T7"/>
                  </a:cxn>
                </a:cxnLst>
                <a:rect l="T12" t="T13" r="T14" b="T15"/>
                <a:pathLst>
                  <a:path w="24" h="240">
                    <a:moveTo>
                      <a:pt x="24" y="240"/>
                    </a:moveTo>
                    <a:lnTo>
                      <a:pt x="0" y="144"/>
                    </a:lnTo>
                    <a:lnTo>
                      <a:pt x="0" y="96"/>
                    </a:lnTo>
                    <a:lnTo>
                      <a:pt x="24"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250"/>
              </a:p>
            </p:txBody>
          </p:sp>
          <p:sp>
            <p:nvSpPr>
              <p:cNvPr id="4115" name="Freeform 28"/>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 name="T6" fmla="*/ 0 w 60"/>
                  <a:gd name="T7" fmla="*/ 0 h 96"/>
                  <a:gd name="T8" fmla="*/ 60 w 60"/>
                  <a:gd name="T9" fmla="*/ 96 h 96"/>
                </a:gdLst>
                <a:ahLst/>
                <a:cxnLst>
                  <a:cxn ang="T4">
                    <a:pos x="T0" y="T1"/>
                  </a:cxn>
                  <a:cxn ang="T5">
                    <a:pos x="T2" y="T3"/>
                  </a:cxn>
                </a:cxnLst>
                <a:rect l="T6" t="T7" r="T8" b="T9"/>
                <a:pathLst>
                  <a:path w="60" h="96">
                    <a:moveTo>
                      <a:pt x="0" y="0"/>
                    </a:moveTo>
                    <a:cubicBezTo>
                      <a:pt x="60" y="20"/>
                      <a:pt x="48" y="36"/>
                      <a:pt x="48" y="96"/>
                    </a:cubicBezTo>
                  </a:path>
                </a:pathLst>
              </a:custGeom>
              <a:noFill/>
              <a:ln w="57150" cmpd="sng">
                <a:solidFill>
                  <a:srgbClr val="33CC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250"/>
              </a:p>
            </p:txBody>
          </p:sp>
          <p:grpSp>
            <p:nvGrpSpPr>
              <p:cNvPr id="4116" name="Group 29"/>
              <p:cNvGrpSpPr>
                <a:grpSpLocks/>
              </p:cNvGrpSpPr>
              <p:nvPr/>
            </p:nvGrpSpPr>
            <p:grpSpPr bwMode="auto">
              <a:xfrm>
                <a:off x="480" y="2496"/>
                <a:ext cx="288" cy="528"/>
                <a:chOff x="480" y="2496"/>
                <a:chExt cx="288" cy="528"/>
              </a:xfrm>
            </p:grpSpPr>
            <p:sp>
              <p:nvSpPr>
                <p:cNvPr id="4152" name="Freeform 30"/>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6"/>
                    <a:gd name="T40" fmla="*/ 0 h 816"/>
                    <a:gd name="T41" fmla="*/ 336 w 336"/>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p:spPr>
              <p:txBody>
                <a:bodyPr/>
                <a:lstStyle/>
                <a:p>
                  <a:endParaRPr lang="en-US" sz="2250"/>
                </a:p>
              </p:txBody>
            </p:sp>
            <p:sp>
              <p:nvSpPr>
                <p:cNvPr id="4153" name="Freeform 31"/>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250"/>
                </a:p>
              </p:txBody>
            </p:sp>
            <p:sp>
              <p:nvSpPr>
                <p:cNvPr id="4154" name="Freeform 32"/>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250"/>
                </a:p>
              </p:txBody>
            </p:sp>
            <p:sp>
              <p:nvSpPr>
                <p:cNvPr id="4155" name="Freeform 33"/>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 name="T12" fmla="*/ 0 w 96"/>
                    <a:gd name="T13" fmla="*/ 0 h 336"/>
                    <a:gd name="T14" fmla="*/ 96 w 96"/>
                    <a:gd name="T15" fmla="*/ 336 h 336"/>
                  </a:gdLst>
                  <a:ahLst/>
                  <a:cxnLst>
                    <a:cxn ang="T8">
                      <a:pos x="T0" y="T1"/>
                    </a:cxn>
                    <a:cxn ang="T9">
                      <a:pos x="T2" y="T3"/>
                    </a:cxn>
                    <a:cxn ang="T10">
                      <a:pos x="T4" y="T5"/>
                    </a:cxn>
                    <a:cxn ang="T11">
                      <a:pos x="T6" y="T7"/>
                    </a:cxn>
                  </a:cxnLst>
                  <a:rect l="T12" t="T13" r="T14" b="T15"/>
                  <a:pathLst>
                    <a:path w="96" h="336">
                      <a:moveTo>
                        <a:pt x="96" y="336"/>
                      </a:moveTo>
                      <a:lnTo>
                        <a:pt x="12" y="264"/>
                      </a:lnTo>
                      <a:lnTo>
                        <a:pt x="72" y="192"/>
                      </a:lnTo>
                      <a:lnTo>
                        <a:pt x="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250"/>
                </a:p>
              </p:txBody>
            </p:sp>
            <p:sp>
              <p:nvSpPr>
                <p:cNvPr id="4156" name="Freeform 34"/>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 name="T12" fmla="*/ 0 w 24"/>
                    <a:gd name="T13" fmla="*/ 0 h 240"/>
                    <a:gd name="T14" fmla="*/ 24 w 24"/>
                    <a:gd name="T15" fmla="*/ 240 h 240"/>
                  </a:gdLst>
                  <a:ahLst/>
                  <a:cxnLst>
                    <a:cxn ang="T8">
                      <a:pos x="T0" y="T1"/>
                    </a:cxn>
                    <a:cxn ang="T9">
                      <a:pos x="T2" y="T3"/>
                    </a:cxn>
                    <a:cxn ang="T10">
                      <a:pos x="T4" y="T5"/>
                    </a:cxn>
                    <a:cxn ang="T11">
                      <a:pos x="T6" y="T7"/>
                    </a:cxn>
                  </a:cxnLst>
                  <a:rect l="T12" t="T13" r="T14" b="T15"/>
                  <a:pathLst>
                    <a:path w="24" h="240">
                      <a:moveTo>
                        <a:pt x="24" y="240"/>
                      </a:moveTo>
                      <a:lnTo>
                        <a:pt x="0" y="144"/>
                      </a:lnTo>
                      <a:lnTo>
                        <a:pt x="0" y="96"/>
                      </a:lnTo>
                      <a:lnTo>
                        <a:pt x="24"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250"/>
                </a:p>
              </p:txBody>
            </p:sp>
            <p:sp>
              <p:nvSpPr>
                <p:cNvPr id="4157" name="Freeform 35"/>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 name="T6" fmla="*/ 0 w 72"/>
                    <a:gd name="T7" fmla="*/ 0 h 192"/>
                    <a:gd name="T8" fmla="*/ 72 w 72"/>
                    <a:gd name="T9" fmla="*/ 192 h 192"/>
                  </a:gdLst>
                  <a:ahLst/>
                  <a:cxnLst>
                    <a:cxn ang="T4">
                      <a:pos x="T0" y="T1"/>
                    </a:cxn>
                    <a:cxn ang="T5">
                      <a:pos x="T2" y="T3"/>
                    </a:cxn>
                  </a:cxnLst>
                  <a:rect l="T6" t="T7" r="T8" b="T9"/>
                  <a:pathLst>
                    <a:path w="72" h="192">
                      <a:moveTo>
                        <a:pt x="12" y="0"/>
                      </a:moveTo>
                      <a:cubicBezTo>
                        <a:pt x="24" y="48"/>
                        <a:pt x="72" y="192"/>
                        <a:pt x="0" y="192"/>
                      </a:cubicBezTo>
                    </a:path>
                  </a:pathLst>
                </a:custGeom>
                <a:noFill/>
                <a:ln w="57150" cmpd="sng">
                  <a:solidFill>
                    <a:srgbClr val="33CC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250"/>
                </a:p>
              </p:txBody>
            </p:sp>
          </p:grpSp>
          <p:grpSp>
            <p:nvGrpSpPr>
              <p:cNvPr id="4117" name="Group 36"/>
              <p:cNvGrpSpPr>
                <a:grpSpLocks/>
              </p:cNvGrpSpPr>
              <p:nvPr/>
            </p:nvGrpSpPr>
            <p:grpSpPr bwMode="auto">
              <a:xfrm rot="4680742">
                <a:off x="936" y="2808"/>
                <a:ext cx="624" cy="1536"/>
                <a:chOff x="144" y="2256"/>
                <a:chExt cx="624" cy="1536"/>
              </a:xfrm>
            </p:grpSpPr>
            <p:sp>
              <p:nvSpPr>
                <p:cNvPr id="4139" name="Freeform 37"/>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2"/>
                    <a:gd name="T34" fmla="*/ 0 h 1536"/>
                    <a:gd name="T35" fmla="*/ 192 w 192"/>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250"/>
                </a:p>
              </p:txBody>
            </p:sp>
            <p:sp>
              <p:nvSpPr>
                <p:cNvPr id="4140" name="Freeform 38"/>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6"/>
                    <a:gd name="T40" fmla="*/ 0 h 816"/>
                    <a:gd name="T41" fmla="*/ 336 w 336"/>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p:spPr>
              <p:txBody>
                <a:bodyPr/>
                <a:lstStyle/>
                <a:p>
                  <a:endParaRPr lang="en-US" sz="2250"/>
                </a:p>
              </p:txBody>
            </p:sp>
            <p:sp>
              <p:nvSpPr>
                <p:cNvPr id="4141" name="Freeform 39"/>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250"/>
                </a:p>
              </p:txBody>
            </p:sp>
            <p:sp>
              <p:nvSpPr>
                <p:cNvPr id="4142" name="Freeform 40"/>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250"/>
                </a:p>
              </p:txBody>
            </p:sp>
            <p:sp>
              <p:nvSpPr>
                <p:cNvPr id="4143" name="Freeform 41"/>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 name="T12" fmla="*/ 0 w 96"/>
                    <a:gd name="T13" fmla="*/ 0 h 336"/>
                    <a:gd name="T14" fmla="*/ 96 w 96"/>
                    <a:gd name="T15" fmla="*/ 336 h 336"/>
                  </a:gdLst>
                  <a:ahLst/>
                  <a:cxnLst>
                    <a:cxn ang="T8">
                      <a:pos x="T0" y="T1"/>
                    </a:cxn>
                    <a:cxn ang="T9">
                      <a:pos x="T2" y="T3"/>
                    </a:cxn>
                    <a:cxn ang="T10">
                      <a:pos x="T4" y="T5"/>
                    </a:cxn>
                    <a:cxn ang="T11">
                      <a:pos x="T6" y="T7"/>
                    </a:cxn>
                  </a:cxnLst>
                  <a:rect l="T12" t="T13" r="T14" b="T15"/>
                  <a:pathLst>
                    <a:path w="96" h="336">
                      <a:moveTo>
                        <a:pt x="96" y="336"/>
                      </a:moveTo>
                      <a:lnTo>
                        <a:pt x="12" y="264"/>
                      </a:lnTo>
                      <a:lnTo>
                        <a:pt x="72" y="192"/>
                      </a:lnTo>
                      <a:lnTo>
                        <a:pt x="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250"/>
                </a:p>
              </p:txBody>
            </p:sp>
            <p:sp>
              <p:nvSpPr>
                <p:cNvPr id="4144" name="Freeform 42"/>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 name="T12" fmla="*/ 0 w 24"/>
                    <a:gd name="T13" fmla="*/ 0 h 240"/>
                    <a:gd name="T14" fmla="*/ 24 w 24"/>
                    <a:gd name="T15" fmla="*/ 240 h 240"/>
                  </a:gdLst>
                  <a:ahLst/>
                  <a:cxnLst>
                    <a:cxn ang="T8">
                      <a:pos x="T0" y="T1"/>
                    </a:cxn>
                    <a:cxn ang="T9">
                      <a:pos x="T2" y="T3"/>
                    </a:cxn>
                    <a:cxn ang="T10">
                      <a:pos x="T4" y="T5"/>
                    </a:cxn>
                    <a:cxn ang="T11">
                      <a:pos x="T6" y="T7"/>
                    </a:cxn>
                  </a:cxnLst>
                  <a:rect l="T12" t="T13" r="T14" b="T15"/>
                  <a:pathLst>
                    <a:path w="24" h="240">
                      <a:moveTo>
                        <a:pt x="24" y="240"/>
                      </a:moveTo>
                      <a:lnTo>
                        <a:pt x="0" y="144"/>
                      </a:lnTo>
                      <a:lnTo>
                        <a:pt x="0" y="96"/>
                      </a:lnTo>
                      <a:lnTo>
                        <a:pt x="24"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250"/>
                </a:p>
              </p:txBody>
            </p:sp>
            <p:sp>
              <p:nvSpPr>
                <p:cNvPr id="4145" name="Freeform 43"/>
                <p:cNvSpPr>
                  <a:spLocks/>
                </p:cNvSpPr>
                <p:nvPr/>
              </p:nvSpPr>
              <p:spPr bwMode="auto">
                <a:xfrm rot="-3514978">
                  <a:off x="216" y="3072"/>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6"/>
                    <a:gd name="T40" fmla="*/ 0 h 816"/>
                    <a:gd name="T41" fmla="*/ 336 w 336"/>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p:spPr>
              <p:txBody>
                <a:bodyPr/>
                <a:lstStyle/>
                <a:p>
                  <a:endParaRPr lang="en-US" sz="2250"/>
                </a:p>
              </p:txBody>
            </p:sp>
            <p:sp>
              <p:nvSpPr>
                <p:cNvPr id="4146" name="Freeform 44"/>
                <p:cNvSpPr>
                  <a:spLocks/>
                </p:cNvSpPr>
                <p:nvPr/>
              </p:nvSpPr>
              <p:spPr bwMode="auto">
                <a:xfrm rot="-3514978">
                  <a:off x="317" y="3081"/>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250"/>
                </a:p>
              </p:txBody>
            </p:sp>
            <p:sp>
              <p:nvSpPr>
                <p:cNvPr id="4147" name="Freeform 45"/>
                <p:cNvSpPr>
                  <a:spLocks/>
                </p:cNvSpPr>
                <p:nvPr/>
              </p:nvSpPr>
              <p:spPr bwMode="auto">
                <a:xfrm rot="-3514978">
                  <a:off x="337" y="3157"/>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250"/>
                </a:p>
              </p:txBody>
            </p:sp>
            <p:sp>
              <p:nvSpPr>
                <p:cNvPr id="4148" name="Freeform 46"/>
                <p:cNvSpPr>
                  <a:spLocks/>
                </p:cNvSpPr>
                <p:nvPr/>
              </p:nvSpPr>
              <p:spPr bwMode="auto">
                <a:xfrm rot="-3514978">
                  <a:off x="342" y="3244"/>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 name="T12" fmla="*/ 0 w 96"/>
                    <a:gd name="T13" fmla="*/ 0 h 336"/>
                    <a:gd name="T14" fmla="*/ 96 w 96"/>
                    <a:gd name="T15" fmla="*/ 336 h 336"/>
                  </a:gdLst>
                  <a:ahLst/>
                  <a:cxnLst>
                    <a:cxn ang="T8">
                      <a:pos x="T0" y="T1"/>
                    </a:cxn>
                    <a:cxn ang="T9">
                      <a:pos x="T2" y="T3"/>
                    </a:cxn>
                    <a:cxn ang="T10">
                      <a:pos x="T4" y="T5"/>
                    </a:cxn>
                    <a:cxn ang="T11">
                      <a:pos x="T6" y="T7"/>
                    </a:cxn>
                  </a:cxnLst>
                  <a:rect l="T12" t="T13" r="T14" b="T15"/>
                  <a:pathLst>
                    <a:path w="96" h="336">
                      <a:moveTo>
                        <a:pt x="96" y="336"/>
                      </a:moveTo>
                      <a:lnTo>
                        <a:pt x="12" y="264"/>
                      </a:lnTo>
                      <a:lnTo>
                        <a:pt x="72" y="192"/>
                      </a:lnTo>
                      <a:lnTo>
                        <a:pt x="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250"/>
                </a:p>
              </p:txBody>
            </p:sp>
            <p:sp>
              <p:nvSpPr>
                <p:cNvPr id="4149" name="Freeform 47"/>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 name="T12" fmla="*/ 0 w 24"/>
                    <a:gd name="T13" fmla="*/ 0 h 240"/>
                    <a:gd name="T14" fmla="*/ 24 w 24"/>
                    <a:gd name="T15" fmla="*/ 240 h 240"/>
                  </a:gdLst>
                  <a:ahLst/>
                  <a:cxnLst>
                    <a:cxn ang="T8">
                      <a:pos x="T0" y="T1"/>
                    </a:cxn>
                    <a:cxn ang="T9">
                      <a:pos x="T2" y="T3"/>
                    </a:cxn>
                    <a:cxn ang="T10">
                      <a:pos x="T4" y="T5"/>
                    </a:cxn>
                    <a:cxn ang="T11">
                      <a:pos x="T6" y="T7"/>
                    </a:cxn>
                  </a:cxnLst>
                  <a:rect l="T12" t="T13" r="T14" b="T15"/>
                  <a:pathLst>
                    <a:path w="24" h="240">
                      <a:moveTo>
                        <a:pt x="24" y="240"/>
                      </a:moveTo>
                      <a:lnTo>
                        <a:pt x="0" y="144"/>
                      </a:lnTo>
                      <a:lnTo>
                        <a:pt x="0" y="96"/>
                      </a:lnTo>
                      <a:lnTo>
                        <a:pt x="24"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250"/>
                </a:p>
              </p:txBody>
            </p:sp>
            <p:sp>
              <p:nvSpPr>
                <p:cNvPr id="4150" name="Freeform 48"/>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 name="T6" fmla="*/ 0 w 60"/>
                    <a:gd name="T7" fmla="*/ 0 h 96"/>
                    <a:gd name="T8" fmla="*/ 60 w 60"/>
                    <a:gd name="T9" fmla="*/ 96 h 96"/>
                  </a:gdLst>
                  <a:ahLst/>
                  <a:cxnLst>
                    <a:cxn ang="T4">
                      <a:pos x="T0" y="T1"/>
                    </a:cxn>
                    <a:cxn ang="T5">
                      <a:pos x="T2" y="T3"/>
                    </a:cxn>
                  </a:cxnLst>
                  <a:rect l="T6" t="T7" r="T8" b="T9"/>
                  <a:pathLst>
                    <a:path w="60" h="96">
                      <a:moveTo>
                        <a:pt x="0" y="0"/>
                      </a:moveTo>
                      <a:cubicBezTo>
                        <a:pt x="60" y="20"/>
                        <a:pt x="48" y="36"/>
                        <a:pt x="48" y="96"/>
                      </a:cubicBezTo>
                    </a:path>
                  </a:pathLst>
                </a:custGeom>
                <a:noFill/>
                <a:ln w="57150" cmpd="sng">
                  <a:solidFill>
                    <a:srgbClr val="33CC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250"/>
                </a:p>
              </p:txBody>
            </p:sp>
            <p:sp>
              <p:nvSpPr>
                <p:cNvPr id="4151" name="Freeform 49"/>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 name="T6" fmla="*/ 0 w 72"/>
                    <a:gd name="T7" fmla="*/ 0 h 192"/>
                    <a:gd name="T8" fmla="*/ 72 w 72"/>
                    <a:gd name="T9" fmla="*/ 192 h 192"/>
                  </a:gdLst>
                  <a:ahLst/>
                  <a:cxnLst>
                    <a:cxn ang="T4">
                      <a:pos x="T0" y="T1"/>
                    </a:cxn>
                    <a:cxn ang="T5">
                      <a:pos x="T2" y="T3"/>
                    </a:cxn>
                  </a:cxnLst>
                  <a:rect l="T6" t="T7" r="T8" b="T9"/>
                  <a:pathLst>
                    <a:path w="72" h="192">
                      <a:moveTo>
                        <a:pt x="12" y="0"/>
                      </a:moveTo>
                      <a:cubicBezTo>
                        <a:pt x="24" y="48"/>
                        <a:pt x="72" y="192"/>
                        <a:pt x="0" y="192"/>
                      </a:cubicBezTo>
                    </a:path>
                  </a:pathLst>
                </a:custGeom>
                <a:noFill/>
                <a:ln w="57150" cmpd="sng">
                  <a:solidFill>
                    <a:srgbClr val="33CC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250"/>
                </a:p>
              </p:txBody>
            </p:sp>
          </p:grpSp>
          <p:grpSp>
            <p:nvGrpSpPr>
              <p:cNvPr id="4118" name="Group 50"/>
              <p:cNvGrpSpPr>
                <a:grpSpLocks/>
              </p:cNvGrpSpPr>
              <p:nvPr/>
            </p:nvGrpSpPr>
            <p:grpSpPr bwMode="auto">
              <a:xfrm rot="9942732">
                <a:off x="144" y="3360"/>
                <a:ext cx="768" cy="888"/>
                <a:chOff x="144" y="504"/>
                <a:chExt cx="1512" cy="1488"/>
              </a:xfrm>
            </p:grpSpPr>
            <p:sp>
              <p:nvSpPr>
                <p:cNvPr id="4133" name="Freeform 51"/>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endParaRPr lang="en-US" sz="2250"/>
                </a:p>
              </p:txBody>
            </p:sp>
            <p:sp>
              <p:nvSpPr>
                <p:cNvPr id="4134" name="Freeform 52"/>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p:spPr>
              <p:txBody>
                <a:bodyPr/>
                <a:lstStyle/>
                <a:p>
                  <a:endParaRPr lang="en-US" sz="2250"/>
                </a:p>
              </p:txBody>
            </p:sp>
            <p:sp>
              <p:nvSpPr>
                <p:cNvPr id="4135" name="Freeform 53"/>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endParaRPr lang="en-US" sz="2250"/>
                </a:p>
              </p:txBody>
            </p:sp>
            <p:sp>
              <p:nvSpPr>
                <p:cNvPr id="4136" name="Freeform 54"/>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endParaRPr lang="en-US" sz="2250"/>
                </a:p>
              </p:txBody>
            </p:sp>
            <p:sp>
              <p:nvSpPr>
                <p:cNvPr id="4137" name="Freeform 55"/>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endParaRPr lang="en-US" sz="2250"/>
                </a:p>
              </p:txBody>
            </p:sp>
            <p:sp>
              <p:nvSpPr>
                <p:cNvPr id="4138" name="Oval 56"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250">
                    <a:latin typeface="Times New Roman" panose="02020603050405020304" pitchFamily="18" charset="0"/>
                  </a:endParaRPr>
                </a:p>
              </p:txBody>
            </p:sp>
          </p:grpSp>
          <p:grpSp>
            <p:nvGrpSpPr>
              <p:cNvPr id="4119" name="Group 57"/>
              <p:cNvGrpSpPr>
                <a:grpSpLocks/>
              </p:cNvGrpSpPr>
              <p:nvPr/>
            </p:nvGrpSpPr>
            <p:grpSpPr bwMode="auto">
              <a:xfrm rot="9942732">
                <a:off x="1680" y="2928"/>
                <a:ext cx="768" cy="888"/>
                <a:chOff x="144" y="504"/>
                <a:chExt cx="1512" cy="1488"/>
              </a:xfrm>
            </p:grpSpPr>
            <p:sp>
              <p:nvSpPr>
                <p:cNvPr id="4127" name="Freeform 58"/>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endParaRPr lang="en-US" sz="2250"/>
                </a:p>
              </p:txBody>
            </p:sp>
            <p:sp>
              <p:nvSpPr>
                <p:cNvPr id="4128" name="Freeform 59"/>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p:spPr>
              <p:txBody>
                <a:bodyPr/>
                <a:lstStyle/>
                <a:p>
                  <a:endParaRPr lang="en-US" sz="2250"/>
                </a:p>
              </p:txBody>
            </p:sp>
            <p:sp>
              <p:nvSpPr>
                <p:cNvPr id="4129" name="Freeform 60"/>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endParaRPr lang="en-US" sz="2250"/>
                </a:p>
              </p:txBody>
            </p:sp>
            <p:sp>
              <p:nvSpPr>
                <p:cNvPr id="4130" name="Freeform 61"/>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endParaRPr lang="en-US" sz="2250"/>
                </a:p>
              </p:txBody>
            </p:sp>
            <p:sp>
              <p:nvSpPr>
                <p:cNvPr id="4131" name="Freeform 62"/>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endParaRPr lang="en-US" sz="2250"/>
                </a:p>
              </p:txBody>
            </p:sp>
            <p:sp>
              <p:nvSpPr>
                <p:cNvPr id="4132" name="Oval 63"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250">
                    <a:latin typeface="Times New Roman" panose="02020603050405020304" pitchFamily="18" charset="0"/>
                  </a:endParaRPr>
                </a:p>
              </p:txBody>
            </p:sp>
          </p:grpSp>
          <p:grpSp>
            <p:nvGrpSpPr>
              <p:cNvPr id="4120" name="Group 64"/>
              <p:cNvGrpSpPr>
                <a:grpSpLocks/>
              </p:cNvGrpSpPr>
              <p:nvPr/>
            </p:nvGrpSpPr>
            <p:grpSpPr bwMode="auto">
              <a:xfrm rot="20069967" flipH="1">
                <a:off x="153" y="2297"/>
                <a:ext cx="192" cy="528"/>
                <a:chOff x="480" y="2496"/>
                <a:chExt cx="288" cy="528"/>
              </a:xfrm>
            </p:grpSpPr>
            <p:sp>
              <p:nvSpPr>
                <p:cNvPr id="4121" name="Freeform 65"/>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6"/>
                    <a:gd name="T40" fmla="*/ 0 h 816"/>
                    <a:gd name="T41" fmla="*/ 336 w 336"/>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p:spPr>
              <p:txBody>
                <a:bodyPr/>
                <a:lstStyle/>
                <a:p>
                  <a:endParaRPr lang="en-US" sz="2250"/>
                </a:p>
              </p:txBody>
            </p:sp>
            <p:sp>
              <p:nvSpPr>
                <p:cNvPr id="4122" name="Freeform 66"/>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250"/>
                </a:p>
              </p:txBody>
            </p:sp>
            <p:sp>
              <p:nvSpPr>
                <p:cNvPr id="4123" name="Freeform 67"/>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250"/>
                </a:p>
              </p:txBody>
            </p:sp>
            <p:sp>
              <p:nvSpPr>
                <p:cNvPr id="4124" name="Freeform 68"/>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 name="T12" fmla="*/ 0 w 96"/>
                    <a:gd name="T13" fmla="*/ 0 h 336"/>
                    <a:gd name="T14" fmla="*/ 96 w 96"/>
                    <a:gd name="T15" fmla="*/ 336 h 336"/>
                  </a:gdLst>
                  <a:ahLst/>
                  <a:cxnLst>
                    <a:cxn ang="T8">
                      <a:pos x="T0" y="T1"/>
                    </a:cxn>
                    <a:cxn ang="T9">
                      <a:pos x="T2" y="T3"/>
                    </a:cxn>
                    <a:cxn ang="T10">
                      <a:pos x="T4" y="T5"/>
                    </a:cxn>
                    <a:cxn ang="T11">
                      <a:pos x="T6" y="T7"/>
                    </a:cxn>
                  </a:cxnLst>
                  <a:rect l="T12" t="T13" r="T14" b="T15"/>
                  <a:pathLst>
                    <a:path w="96" h="336">
                      <a:moveTo>
                        <a:pt x="96" y="336"/>
                      </a:moveTo>
                      <a:lnTo>
                        <a:pt x="12" y="264"/>
                      </a:lnTo>
                      <a:lnTo>
                        <a:pt x="72" y="192"/>
                      </a:lnTo>
                      <a:lnTo>
                        <a:pt x="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250"/>
                </a:p>
              </p:txBody>
            </p:sp>
            <p:sp>
              <p:nvSpPr>
                <p:cNvPr id="4125" name="Freeform 69"/>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 name="T12" fmla="*/ 0 w 24"/>
                    <a:gd name="T13" fmla="*/ 0 h 240"/>
                    <a:gd name="T14" fmla="*/ 24 w 24"/>
                    <a:gd name="T15" fmla="*/ 240 h 240"/>
                  </a:gdLst>
                  <a:ahLst/>
                  <a:cxnLst>
                    <a:cxn ang="T8">
                      <a:pos x="T0" y="T1"/>
                    </a:cxn>
                    <a:cxn ang="T9">
                      <a:pos x="T2" y="T3"/>
                    </a:cxn>
                    <a:cxn ang="T10">
                      <a:pos x="T4" y="T5"/>
                    </a:cxn>
                    <a:cxn ang="T11">
                      <a:pos x="T6" y="T7"/>
                    </a:cxn>
                  </a:cxnLst>
                  <a:rect l="T12" t="T13" r="T14" b="T15"/>
                  <a:pathLst>
                    <a:path w="24" h="240">
                      <a:moveTo>
                        <a:pt x="24" y="240"/>
                      </a:moveTo>
                      <a:lnTo>
                        <a:pt x="0" y="144"/>
                      </a:lnTo>
                      <a:lnTo>
                        <a:pt x="0" y="96"/>
                      </a:lnTo>
                      <a:lnTo>
                        <a:pt x="24"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250"/>
                </a:p>
              </p:txBody>
            </p:sp>
            <p:sp>
              <p:nvSpPr>
                <p:cNvPr id="4126" name="Freeform 70"/>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 name="T6" fmla="*/ 0 w 72"/>
                    <a:gd name="T7" fmla="*/ 0 h 192"/>
                    <a:gd name="T8" fmla="*/ 72 w 72"/>
                    <a:gd name="T9" fmla="*/ 192 h 192"/>
                  </a:gdLst>
                  <a:ahLst/>
                  <a:cxnLst>
                    <a:cxn ang="T4">
                      <a:pos x="T0" y="T1"/>
                    </a:cxn>
                    <a:cxn ang="T5">
                      <a:pos x="T2" y="T3"/>
                    </a:cxn>
                  </a:cxnLst>
                  <a:rect l="T6" t="T7" r="T8" b="T9"/>
                  <a:pathLst>
                    <a:path w="72" h="192">
                      <a:moveTo>
                        <a:pt x="12" y="0"/>
                      </a:moveTo>
                      <a:cubicBezTo>
                        <a:pt x="24" y="48"/>
                        <a:pt x="72" y="192"/>
                        <a:pt x="0" y="192"/>
                      </a:cubicBezTo>
                    </a:path>
                  </a:pathLst>
                </a:custGeom>
                <a:noFill/>
                <a:ln w="57150" cmpd="sng">
                  <a:solidFill>
                    <a:srgbClr val="33CC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250"/>
                </a:p>
              </p:txBody>
            </p:sp>
          </p:grpSp>
        </p:grpSp>
      </p:grpSp>
      <p:pic>
        <p:nvPicPr>
          <p:cNvPr id="4105" name="Picture 71" descr="image00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28750" y="285750"/>
            <a:ext cx="807244" cy="61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3158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nodeType="withEffect">
                                  <p:stCondLst>
                                    <p:cond delay="0"/>
                                  </p:stCondLst>
                                  <p:childTnLst>
                                    <p:animMotion origin="layout" path="M -0.00833 0.53272 L 0 8.09249E-7 " pathEditMode="relative" rAng="0" ptsTypes="AA">
                                      <p:cBhvr>
                                        <p:cTn id="6" dur="2000" fill="hold"/>
                                        <p:tgtEl>
                                          <p:spTgt spid="2"/>
                                        </p:tgtEl>
                                        <p:attrNameLst>
                                          <p:attrName>ppt_x</p:attrName>
                                          <p:attrName>ppt_y</p:attrName>
                                        </p:attrNameLst>
                                      </p:cBhvr>
                                      <p:rCtr x="417" y="-26636"/>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a:spLocks noChangeArrowheads="1"/>
          </p:cNvSpPr>
          <p:nvPr/>
        </p:nvSpPr>
        <p:spPr bwMode="auto">
          <a:xfrm>
            <a:off x="457200" y="0"/>
            <a:ext cx="8610600" cy="1276350"/>
          </a:xfrm>
          <a:prstGeom prst="flowChartTerminator">
            <a:avLst/>
          </a:prstGeom>
          <a:gradFill rotWithShape="1">
            <a:gsLst>
              <a:gs pos="0">
                <a:srgbClr val="FF9900"/>
              </a:gs>
              <a:gs pos="100000">
                <a:schemeClr val="bg1"/>
              </a:gs>
            </a:gsLst>
            <a:path path="shape">
              <a:fillToRect l="50000" t="50000" r="50000" b="50000"/>
            </a:path>
          </a:gradFill>
          <a:ln w="76200" cmpd="tri">
            <a:solidFill>
              <a:srgbClr val="FF0000"/>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smtClean="0">
                <a:solidFill>
                  <a:srgbClr val="FF0000"/>
                </a:solidFill>
                <a:latin typeface="Times New Roman" panose="02020603050405020304" pitchFamily="18" charset="0"/>
              </a:rPr>
              <a:t>MIÊU TẢ NỘI TÂM TRONG VĂN BẢN TỰ SỰ</a:t>
            </a:r>
            <a:endParaRPr lang="en-US" altLang="en-US" sz="2800" b="1" dirty="0">
              <a:solidFill>
                <a:srgbClr val="FF0000"/>
              </a:solidFill>
              <a:latin typeface="Times New Roman" panose="02020603050405020304" pitchFamily="18" charset="0"/>
            </a:endParaRPr>
          </a:p>
        </p:txBody>
      </p:sp>
      <p:sp>
        <p:nvSpPr>
          <p:cNvPr id="3" name="Rectangle 2"/>
          <p:cNvSpPr/>
          <p:nvPr/>
        </p:nvSpPr>
        <p:spPr>
          <a:xfrm>
            <a:off x="221922" y="1504950"/>
            <a:ext cx="8312477" cy="1815882"/>
          </a:xfrm>
          <a:prstGeom prst="rect">
            <a:avLst/>
          </a:prstGeom>
        </p:spPr>
        <p:txBody>
          <a:bodyPr wrap="square">
            <a:spAutoFit/>
          </a:bodyPr>
          <a:lstStyle/>
          <a:p>
            <a:pPr eaLnBrk="1" hangingPunct="1">
              <a:spcBef>
                <a:spcPct val="50000"/>
              </a:spcBef>
            </a:pPr>
            <a:r>
              <a:rPr lang="en-US" altLang="en-US" sz="3200" b="1" u="sng" dirty="0" smtClean="0">
                <a:solidFill>
                  <a:srgbClr val="0000CC"/>
                </a:solidFill>
                <a:latin typeface="Times New Roman" panose="02020603050405020304" pitchFamily="18" charset="0"/>
              </a:rPr>
              <a:t> I.BÀI HỌC:</a:t>
            </a:r>
          </a:p>
          <a:p>
            <a:pPr eaLnBrk="1" hangingPunct="1">
              <a:spcBef>
                <a:spcPct val="50000"/>
              </a:spcBef>
            </a:pPr>
            <a:r>
              <a:rPr lang="en-US" altLang="en-US" sz="3200" b="1" dirty="0" smtClean="0">
                <a:solidFill>
                  <a:srgbClr val="0000CC"/>
                </a:solidFill>
                <a:latin typeface="Times New Roman" panose="02020603050405020304" pitchFamily="18" charset="0"/>
              </a:rPr>
              <a:t>*</a:t>
            </a:r>
            <a:r>
              <a:rPr lang="en-US" altLang="en-US" sz="3200" b="1" dirty="0" err="1" smtClean="0">
                <a:solidFill>
                  <a:srgbClr val="0000CC"/>
                </a:solidFill>
                <a:latin typeface="Times New Roman" panose="02020603050405020304" pitchFamily="18" charset="0"/>
              </a:rPr>
              <a:t>Vai</a:t>
            </a:r>
            <a:r>
              <a:rPr lang="en-US" altLang="en-US" sz="3200" b="1" dirty="0" smtClean="0">
                <a:solidFill>
                  <a:srgbClr val="0000CC"/>
                </a:solidFill>
                <a:latin typeface="Times New Roman" panose="02020603050405020304" pitchFamily="18" charset="0"/>
              </a:rPr>
              <a:t> </a:t>
            </a:r>
            <a:r>
              <a:rPr lang="en-US" altLang="en-US" sz="3200" b="1" dirty="0" err="1" smtClean="0">
                <a:solidFill>
                  <a:srgbClr val="0000CC"/>
                </a:solidFill>
                <a:latin typeface="Times New Roman" panose="02020603050405020304" pitchFamily="18" charset="0"/>
              </a:rPr>
              <a:t>trò</a:t>
            </a:r>
            <a:r>
              <a:rPr lang="en-US" altLang="en-US" sz="3200" b="1" dirty="0" smtClean="0">
                <a:solidFill>
                  <a:srgbClr val="0000CC"/>
                </a:solidFill>
                <a:latin typeface="Times New Roman" panose="02020603050405020304" pitchFamily="18" charset="0"/>
              </a:rPr>
              <a:t> </a:t>
            </a:r>
            <a:r>
              <a:rPr lang="en-US" altLang="en-US" sz="3200" b="1" dirty="0" err="1" smtClean="0">
                <a:solidFill>
                  <a:srgbClr val="0000CC"/>
                </a:solidFill>
                <a:latin typeface="Times New Roman" panose="02020603050405020304" pitchFamily="18" charset="0"/>
              </a:rPr>
              <a:t>của</a:t>
            </a:r>
            <a:r>
              <a:rPr lang="en-US" altLang="en-US" sz="3200" b="1" dirty="0" smtClean="0">
                <a:solidFill>
                  <a:srgbClr val="0000CC"/>
                </a:solidFill>
                <a:latin typeface="Times New Roman" panose="02020603050405020304" pitchFamily="18" charset="0"/>
              </a:rPr>
              <a:t> </a:t>
            </a:r>
            <a:r>
              <a:rPr lang="en-US" altLang="en-US" sz="3200" b="1" dirty="0" err="1" smtClean="0">
                <a:solidFill>
                  <a:srgbClr val="0000CC"/>
                </a:solidFill>
                <a:latin typeface="Times New Roman" panose="02020603050405020304" pitchFamily="18" charset="0"/>
              </a:rPr>
              <a:t>yếu</a:t>
            </a:r>
            <a:r>
              <a:rPr lang="en-US" altLang="en-US" sz="3200" b="1" dirty="0" smtClean="0">
                <a:solidFill>
                  <a:srgbClr val="0000CC"/>
                </a:solidFill>
                <a:latin typeface="Times New Roman" panose="02020603050405020304" pitchFamily="18" charset="0"/>
              </a:rPr>
              <a:t> </a:t>
            </a:r>
            <a:r>
              <a:rPr lang="en-US" altLang="en-US" sz="3200" b="1" dirty="0" err="1">
                <a:solidFill>
                  <a:srgbClr val="0000CC"/>
                </a:solidFill>
                <a:latin typeface="Times New Roman" panose="02020603050405020304" pitchFamily="18" charset="0"/>
              </a:rPr>
              <a:t>tố</a:t>
            </a:r>
            <a:r>
              <a:rPr lang="en-US" altLang="en-US" sz="3200" b="1" dirty="0">
                <a:solidFill>
                  <a:srgbClr val="0000CC"/>
                </a:solidFill>
                <a:latin typeface="Times New Roman" panose="02020603050405020304" pitchFamily="18" charset="0"/>
              </a:rPr>
              <a:t> </a:t>
            </a:r>
            <a:r>
              <a:rPr lang="en-US" altLang="en-US" sz="3200" b="1" dirty="0" err="1">
                <a:solidFill>
                  <a:srgbClr val="0000CC"/>
                </a:solidFill>
                <a:latin typeface="Times New Roman" panose="02020603050405020304" pitchFamily="18" charset="0"/>
              </a:rPr>
              <a:t>miêu</a:t>
            </a:r>
            <a:r>
              <a:rPr lang="en-US" altLang="en-US" sz="3200" b="1" dirty="0">
                <a:solidFill>
                  <a:srgbClr val="0000CC"/>
                </a:solidFill>
                <a:latin typeface="Times New Roman" panose="02020603050405020304" pitchFamily="18" charset="0"/>
              </a:rPr>
              <a:t> </a:t>
            </a:r>
            <a:r>
              <a:rPr lang="en-US" altLang="en-US" sz="3200" b="1" dirty="0" err="1">
                <a:solidFill>
                  <a:srgbClr val="0000CC"/>
                </a:solidFill>
                <a:latin typeface="Times New Roman" panose="02020603050405020304" pitchFamily="18" charset="0"/>
              </a:rPr>
              <a:t>tả</a:t>
            </a:r>
            <a:r>
              <a:rPr lang="en-US" altLang="en-US" sz="3200" b="1" dirty="0">
                <a:solidFill>
                  <a:srgbClr val="0000CC"/>
                </a:solidFill>
                <a:latin typeface="Times New Roman" panose="02020603050405020304" pitchFamily="18" charset="0"/>
              </a:rPr>
              <a:t> </a:t>
            </a:r>
            <a:r>
              <a:rPr lang="en-US" altLang="en-US" sz="3200" b="1" dirty="0" err="1">
                <a:solidFill>
                  <a:srgbClr val="0000CC"/>
                </a:solidFill>
                <a:latin typeface="Times New Roman" panose="02020603050405020304" pitchFamily="18" charset="0"/>
              </a:rPr>
              <a:t>nội</a:t>
            </a:r>
            <a:r>
              <a:rPr lang="en-US" altLang="en-US" sz="3200" b="1" dirty="0">
                <a:solidFill>
                  <a:srgbClr val="0000CC"/>
                </a:solidFill>
                <a:latin typeface="Times New Roman" panose="02020603050405020304" pitchFamily="18" charset="0"/>
              </a:rPr>
              <a:t>    </a:t>
            </a:r>
            <a:r>
              <a:rPr lang="en-US" altLang="en-US" sz="3200" b="1" dirty="0" err="1">
                <a:solidFill>
                  <a:srgbClr val="0000CC"/>
                </a:solidFill>
                <a:latin typeface="Times New Roman" panose="02020603050405020304" pitchFamily="18" charset="0"/>
              </a:rPr>
              <a:t>tâm</a:t>
            </a:r>
            <a:r>
              <a:rPr lang="en-US" altLang="en-US" sz="3200" b="1" dirty="0">
                <a:solidFill>
                  <a:srgbClr val="0000CC"/>
                </a:solidFill>
                <a:latin typeface="Times New Roman" panose="02020603050405020304" pitchFamily="18" charset="0"/>
              </a:rPr>
              <a:t> </a:t>
            </a:r>
            <a:r>
              <a:rPr lang="en-US" altLang="en-US" sz="3200" b="1" dirty="0" err="1">
                <a:solidFill>
                  <a:srgbClr val="0000CC"/>
                </a:solidFill>
                <a:latin typeface="Times New Roman" panose="02020603050405020304" pitchFamily="18" charset="0"/>
              </a:rPr>
              <a:t>trong</a:t>
            </a:r>
            <a:r>
              <a:rPr lang="en-US" altLang="en-US" sz="3200" b="1" dirty="0">
                <a:solidFill>
                  <a:srgbClr val="0000CC"/>
                </a:solidFill>
                <a:latin typeface="Times New Roman" panose="02020603050405020304" pitchFamily="18" charset="0"/>
              </a:rPr>
              <a:t> </a:t>
            </a:r>
            <a:r>
              <a:rPr lang="en-US" altLang="en-US" sz="3200" b="1" dirty="0" err="1">
                <a:solidFill>
                  <a:srgbClr val="0000CC"/>
                </a:solidFill>
                <a:latin typeface="Times New Roman" panose="02020603050405020304" pitchFamily="18" charset="0"/>
              </a:rPr>
              <a:t>văn</a:t>
            </a:r>
            <a:r>
              <a:rPr lang="en-US" altLang="en-US" sz="3200" b="1" dirty="0">
                <a:solidFill>
                  <a:srgbClr val="0000CC"/>
                </a:solidFill>
                <a:latin typeface="Times New Roman" panose="02020603050405020304" pitchFamily="18" charset="0"/>
              </a:rPr>
              <a:t> </a:t>
            </a:r>
            <a:r>
              <a:rPr lang="en-US" altLang="en-US" sz="3200" b="1" dirty="0" err="1">
                <a:solidFill>
                  <a:srgbClr val="0000CC"/>
                </a:solidFill>
                <a:latin typeface="Times New Roman" panose="02020603050405020304" pitchFamily="18" charset="0"/>
              </a:rPr>
              <a:t>bản</a:t>
            </a:r>
            <a:r>
              <a:rPr lang="en-US" altLang="en-US" sz="3200" b="1" dirty="0">
                <a:solidFill>
                  <a:srgbClr val="0000CC"/>
                </a:solidFill>
                <a:latin typeface="Times New Roman" panose="02020603050405020304" pitchFamily="18" charset="0"/>
              </a:rPr>
              <a:t> </a:t>
            </a:r>
            <a:r>
              <a:rPr lang="en-US" altLang="en-US" sz="3200" b="1" dirty="0" err="1">
                <a:solidFill>
                  <a:srgbClr val="0000CC"/>
                </a:solidFill>
                <a:latin typeface="Times New Roman" panose="02020603050405020304" pitchFamily="18" charset="0"/>
              </a:rPr>
              <a:t>tự</a:t>
            </a:r>
            <a:r>
              <a:rPr lang="en-US" altLang="en-US" sz="3200" b="1" dirty="0">
                <a:solidFill>
                  <a:srgbClr val="0000CC"/>
                </a:solidFill>
                <a:latin typeface="Times New Roman" panose="02020603050405020304" pitchFamily="18" charset="0"/>
              </a:rPr>
              <a:t> </a:t>
            </a:r>
            <a:r>
              <a:rPr lang="en-US" altLang="en-US" sz="3200" b="1" dirty="0" err="1">
                <a:solidFill>
                  <a:srgbClr val="0000CC"/>
                </a:solidFill>
                <a:latin typeface="Times New Roman" panose="02020603050405020304" pitchFamily="18" charset="0"/>
              </a:rPr>
              <a:t>sự</a:t>
            </a:r>
            <a:endParaRPr lang="en-US" altLang="en-US" sz="3200" b="1" dirty="0">
              <a:solidFill>
                <a:srgbClr val="0000CC"/>
              </a:solidFill>
              <a:latin typeface="Times New Roman" panose="02020603050405020304" pitchFamily="18" charset="0"/>
            </a:endParaRPr>
          </a:p>
        </p:txBody>
      </p:sp>
    </p:spTree>
    <p:extLst>
      <p:ext uri="{BB962C8B-B14F-4D97-AF65-F5344CB8AC3E}">
        <p14:creationId xmlns:p14="http://schemas.microsoft.com/office/powerpoint/2010/main" val="301503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304800" y="114301"/>
            <a:ext cx="8686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r>
              <a:rPr lang="en-US" sz="2800">
                <a:latin typeface="Times New Roman" pitchFamily="18" charset="0"/>
                <a:cs typeface="Times New Roman" pitchFamily="18" charset="0"/>
              </a:rPr>
              <a:t> ….Tôi d</a:t>
            </a:r>
            <a:r>
              <a:rPr lang="vi-VN" sz="2800">
                <a:latin typeface="Times New Roman" pitchFamily="18" charset="0"/>
                <a:cs typeface="Times New Roman" pitchFamily="18" charset="0"/>
              </a:rPr>
              <a:t>ắt</a:t>
            </a:r>
            <a:r>
              <a:rPr lang="en-US" sz="2800">
                <a:latin typeface="Times New Roman" pitchFamily="18" charset="0"/>
                <a:cs typeface="Times New Roman" pitchFamily="18" charset="0"/>
              </a:rPr>
              <a:t> em ra khỏi l</a:t>
            </a:r>
            <a:r>
              <a:rPr lang="vi-VN" sz="2800">
                <a:latin typeface="Times New Roman" pitchFamily="18" charset="0"/>
                <a:cs typeface="Times New Roman" pitchFamily="18" charset="0"/>
              </a:rPr>
              <a:t>ớp</a:t>
            </a:r>
            <a:r>
              <a:rPr lang="en-US" sz="2800">
                <a:latin typeface="Times New Roman" pitchFamily="18" charset="0"/>
                <a:cs typeface="Times New Roman" pitchFamily="18" charset="0"/>
              </a:rPr>
              <a:t>.Nhiều thầy cô ng</a:t>
            </a:r>
            <a:r>
              <a:rPr lang="vi-VN" sz="2800">
                <a:latin typeface="Times New Roman" pitchFamily="18" charset="0"/>
                <a:cs typeface="Times New Roman" pitchFamily="18" charset="0"/>
              </a:rPr>
              <a:t>ừng</a:t>
            </a:r>
            <a:r>
              <a:rPr lang="en-US" sz="2800">
                <a:latin typeface="Times New Roman" pitchFamily="18" charset="0"/>
                <a:cs typeface="Times New Roman" pitchFamily="18" charset="0"/>
              </a:rPr>
              <a:t> giảng</a:t>
            </a:r>
          </a:p>
          <a:p>
            <a:r>
              <a:rPr lang="en-US" sz="2800">
                <a:latin typeface="Times New Roman" pitchFamily="18" charset="0"/>
                <a:cs typeface="Times New Roman" pitchFamily="18" charset="0"/>
              </a:rPr>
              <a:t> bài, ái ngại nhìn theo chúng tôi .Ra khỏi tr</a:t>
            </a:r>
            <a:r>
              <a:rPr lang="vi-VN" sz="2800">
                <a:latin typeface="Times New Roman" pitchFamily="18" charset="0"/>
                <a:cs typeface="Times New Roman" pitchFamily="18" charset="0"/>
              </a:rPr>
              <a:t>ường</a:t>
            </a:r>
            <a:r>
              <a:rPr lang="en-US" sz="2800">
                <a:latin typeface="Times New Roman" pitchFamily="18" charset="0"/>
                <a:cs typeface="Times New Roman" pitchFamily="18" charset="0"/>
              </a:rPr>
              <a:t>, tôi kinh ngạc thấy mọi ng</a:t>
            </a:r>
            <a:r>
              <a:rPr lang="vi-VN" sz="2800">
                <a:latin typeface="Times New Roman" pitchFamily="18" charset="0"/>
                <a:cs typeface="Times New Roman" pitchFamily="18" charset="0"/>
              </a:rPr>
              <a:t>ười</a:t>
            </a:r>
            <a:r>
              <a:rPr lang="en-US" sz="2800">
                <a:latin typeface="Times New Roman" pitchFamily="18" charset="0"/>
                <a:cs typeface="Times New Roman" pitchFamily="18" charset="0"/>
              </a:rPr>
              <a:t> vẫn </a:t>
            </a:r>
            <a:r>
              <a:rPr lang="vi-VN" sz="2800">
                <a:latin typeface="Times New Roman" pitchFamily="18" charset="0"/>
                <a:cs typeface="Times New Roman" pitchFamily="18" charset="0"/>
              </a:rPr>
              <a:t>đ</a:t>
            </a:r>
            <a:r>
              <a:rPr lang="en-US" sz="2800">
                <a:latin typeface="Times New Roman" pitchFamily="18" charset="0"/>
                <a:cs typeface="Times New Roman" pitchFamily="18" charset="0"/>
              </a:rPr>
              <a:t>i lại bình th</a:t>
            </a:r>
            <a:r>
              <a:rPr lang="vi-VN" sz="2800">
                <a:latin typeface="Times New Roman" pitchFamily="18" charset="0"/>
                <a:cs typeface="Times New Roman" pitchFamily="18" charset="0"/>
              </a:rPr>
              <a:t>ường</a:t>
            </a:r>
            <a:r>
              <a:rPr lang="en-US" sz="2800">
                <a:latin typeface="Times New Roman" pitchFamily="18" charset="0"/>
                <a:cs typeface="Times New Roman" pitchFamily="18" charset="0"/>
              </a:rPr>
              <a:t> và n</a:t>
            </a:r>
            <a:r>
              <a:rPr lang="vi-VN" sz="2800">
                <a:latin typeface="Times New Roman" pitchFamily="18" charset="0"/>
                <a:cs typeface="Times New Roman" pitchFamily="18" charset="0"/>
              </a:rPr>
              <a:t>ắng</a:t>
            </a:r>
            <a:r>
              <a:rPr lang="en-US" sz="2800">
                <a:latin typeface="Times New Roman" pitchFamily="18" charset="0"/>
                <a:cs typeface="Times New Roman" pitchFamily="18" charset="0"/>
              </a:rPr>
              <a:t> vẫn vàng </a:t>
            </a:r>
            <a:r>
              <a:rPr lang="vi-VN" sz="2800">
                <a:latin typeface="Times New Roman" pitchFamily="18" charset="0"/>
                <a:cs typeface="Times New Roman" pitchFamily="18" charset="0"/>
              </a:rPr>
              <a:t>ươ</a:t>
            </a:r>
            <a:r>
              <a:rPr lang="en-US" sz="2800">
                <a:latin typeface="Times New Roman" pitchFamily="18" charset="0"/>
                <a:cs typeface="Times New Roman" pitchFamily="18" charset="0"/>
              </a:rPr>
              <a:t>m trùm lên cảnh vật…..</a:t>
            </a:r>
          </a:p>
          <a:p>
            <a:r>
              <a:rPr lang="en-US" sz="2800" i="1">
                <a:latin typeface="Times New Roman" pitchFamily="18" charset="0"/>
                <a:cs typeface="Times New Roman" pitchFamily="18" charset="0"/>
              </a:rPr>
              <a:t>(Cuộc chia tay của những con búp bê-Khánh Hoài)</a:t>
            </a:r>
          </a:p>
          <a:p>
            <a:endParaRPr lang="en-US" sz="2800" i="1">
              <a:latin typeface="Times New Roman" pitchFamily="18" charset="0"/>
              <a:cs typeface="Times New Roman" pitchFamily="18" charset="0"/>
            </a:endParaRPr>
          </a:p>
        </p:txBody>
      </p:sp>
      <p:pic>
        <p:nvPicPr>
          <p:cNvPr id="4099" name="Picture 1" descr="anhha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47950"/>
            <a:ext cx="46482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4648200" y="2343150"/>
            <a:ext cx="4343400" cy="2667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600" dirty="0" err="1">
                <a:solidFill>
                  <a:schemeClr val="tx1"/>
                </a:solidFill>
                <a:latin typeface="Times New Roman" pitchFamily="18" charset="0"/>
                <a:cs typeface="Times New Roman" pitchFamily="18" charset="0"/>
              </a:rPr>
              <a:t>Em</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hãy</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xác</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định</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và</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nêu</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tác</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dụng</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của</a:t>
            </a:r>
            <a:r>
              <a:rPr lang="en-US" sz="2600" dirty="0">
                <a:solidFill>
                  <a:schemeClr val="tx1"/>
                </a:solidFill>
                <a:latin typeface="Times New Roman" pitchFamily="18" charset="0"/>
                <a:cs typeface="Times New Roman" pitchFamily="18" charset="0"/>
              </a:rPr>
              <a:t> </a:t>
            </a:r>
          </a:p>
          <a:p>
            <a:pPr algn="just">
              <a:defRPr/>
            </a:pP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yếu</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tố</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miêu</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tả</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được</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sử</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dụng</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trong</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đoạn</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văn</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trên</a:t>
            </a:r>
            <a:r>
              <a:rPr lang="en-US" sz="2600" dirty="0">
                <a:solidFill>
                  <a:schemeClr val="tx1"/>
                </a:solidFill>
                <a:latin typeface="Times New Roman" pitchFamily="18" charset="0"/>
                <a:cs typeface="Times New Roman" pitchFamily="18" charset="0"/>
              </a:rPr>
              <a: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304800" y="114300"/>
            <a:ext cx="8382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d</a:t>
            </a:r>
            <a:r>
              <a:rPr lang="vi-VN" sz="2400" dirty="0">
                <a:latin typeface="Times New Roman" pitchFamily="18" charset="0"/>
                <a:cs typeface="Times New Roman" pitchFamily="18" charset="0"/>
              </a:rPr>
              <a:t>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khỏi</a:t>
            </a:r>
            <a:r>
              <a:rPr lang="en-US" sz="2400" dirty="0">
                <a:latin typeface="Times New Roman" pitchFamily="18" charset="0"/>
                <a:cs typeface="Times New Roman" pitchFamily="18" charset="0"/>
              </a:rPr>
              <a:t> l</a:t>
            </a:r>
            <a:r>
              <a:rPr lang="vi-VN" sz="2400" dirty="0">
                <a:latin typeface="Times New Roman" pitchFamily="18" charset="0"/>
                <a:cs typeface="Times New Roman" pitchFamily="18" charset="0"/>
              </a:rPr>
              <a:t>ớp</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a:t>
            </a:r>
            <a:r>
              <a:rPr lang="vi-VN" sz="2400" dirty="0">
                <a:latin typeface="Times New Roman" pitchFamily="18" charset="0"/>
                <a:cs typeface="Times New Roman" pitchFamily="18" charset="0"/>
              </a:rPr>
              <a:t>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giảng</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ái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ngại</a:t>
            </a:r>
            <a:r>
              <a:rPr lang="en-US" sz="2400" dirty="0">
                <a:solidFill>
                  <a:srgbClr val="FF00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nhìn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.Ra </a:t>
            </a:r>
            <a:r>
              <a:rPr lang="en-US" sz="2400" dirty="0" err="1">
                <a:latin typeface="Times New Roman" pitchFamily="18" charset="0"/>
                <a:cs typeface="Times New Roman" pitchFamily="18" charset="0"/>
              </a:rPr>
              <a:t>khỏi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t>
            </a:r>
            <a:r>
              <a:rPr lang="vi-VN" sz="2400" dirty="0">
                <a:latin typeface="Times New Roman" pitchFamily="18" charset="0"/>
                <a:cs typeface="Times New Roman" pitchFamily="18" charset="0"/>
              </a:rPr>
              <a:t>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kinh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ngạc</a:t>
            </a:r>
            <a:r>
              <a:rPr lang="en-US" sz="2400" b="1" dirty="0">
                <a:solidFill>
                  <a:srgbClr val="FF00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a:t>
            </a:r>
            <a:r>
              <a:rPr lang="vi-VN" sz="2400" dirty="0">
                <a:latin typeface="Times New Roman" pitchFamily="18" charset="0"/>
                <a:cs typeface="Times New Roman" pitchFamily="18" charset="0"/>
              </a:rPr>
              <a:t>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vẫn</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đ</a:t>
            </a:r>
            <a:r>
              <a:rPr lang="en-US" sz="2400" dirty="0">
                <a:latin typeface="Times New Roman" pitchFamily="18" charset="0"/>
                <a:cs typeface="Times New Roman" pitchFamily="18" charset="0"/>
              </a:rPr>
              <a:t>i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t>
            </a:r>
            <a:r>
              <a:rPr lang="vi-VN" sz="2400" dirty="0">
                <a:latin typeface="Times New Roman" pitchFamily="18" charset="0"/>
                <a:cs typeface="Times New Roman" pitchFamily="18" charset="0"/>
              </a:rPr>
              <a:t>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n</a:t>
            </a:r>
            <a:r>
              <a:rPr lang="vi-VN" sz="2400" dirty="0">
                <a:solidFill>
                  <a:srgbClr val="FF0000"/>
                </a:solidFill>
                <a:latin typeface="Times New Roman" pitchFamily="18" charset="0"/>
                <a:cs typeface="Times New Roman" pitchFamily="18" charset="0"/>
              </a:rPr>
              <a:t>ắng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vẫn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vàng</a:t>
            </a:r>
            <a:r>
              <a:rPr lang="en-US" sz="2400" dirty="0">
                <a:solidFill>
                  <a:srgbClr val="FF0000"/>
                </a:solidFill>
                <a:latin typeface="Times New Roman" pitchFamily="18" charset="0"/>
                <a:cs typeface="Times New Roman" pitchFamily="18" charset="0"/>
              </a:rPr>
              <a:t> </a:t>
            </a:r>
            <a:r>
              <a:rPr lang="vi-VN" sz="2400" dirty="0">
                <a:solidFill>
                  <a:srgbClr val="FF0000"/>
                </a:solidFill>
                <a:latin typeface="Times New Roman" pitchFamily="18" charset="0"/>
                <a:cs typeface="Times New Roman" pitchFamily="18" charset="0"/>
              </a:rPr>
              <a:t>ươ</a:t>
            </a:r>
            <a:r>
              <a:rPr lang="en-US" sz="2400" dirty="0">
                <a:solidFill>
                  <a:srgbClr val="FF0000"/>
                </a:solidFill>
                <a:latin typeface="Times New Roman" pitchFamily="18" charset="0"/>
                <a:cs typeface="Times New Roman" pitchFamily="18" charset="0"/>
              </a:rPr>
              <a:t>m </a:t>
            </a:r>
            <a:r>
              <a:rPr lang="en-US" sz="2400" dirty="0" err="1">
                <a:solidFill>
                  <a:srgbClr val="FF0000"/>
                </a:solidFill>
                <a:latin typeface="Times New Roman" pitchFamily="18" charset="0"/>
                <a:cs typeface="Times New Roman" pitchFamily="18" charset="0"/>
              </a:rPr>
              <a:t>trùm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lên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cảnh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vật</a:t>
            </a:r>
            <a:r>
              <a:rPr lang="en-US" sz="2400" dirty="0">
                <a:solidFill>
                  <a:srgbClr val="FF0000"/>
                </a:solidFill>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a:t>
            </a:r>
            <a:r>
              <a:rPr lang="en-US" sz="2400" i="1" dirty="0" err="1">
                <a:latin typeface="Times New Roman" pitchFamily="18" charset="0"/>
                <a:cs typeface="Times New Roman" pitchFamily="18" charset="0"/>
              </a:rPr>
              <a:t>Cuộc</a:t>
            </a:r>
            <a:r>
              <a:rPr lang="en-US" sz="2400" i="1" dirty="0">
                <a:latin typeface="Times New Roman" pitchFamily="18" charset="0"/>
                <a:cs typeface="Times New Roman" pitchFamily="18" charset="0"/>
              </a:rPr>
              <a:t> chia </a:t>
            </a:r>
            <a:r>
              <a:rPr lang="en-US" sz="2400" i="1" dirty="0" err="1">
                <a:latin typeface="Times New Roman" pitchFamily="18" charset="0"/>
                <a:cs typeface="Times New Roman" pitchFamily="18" charset="0"/>
              </a:rPr>
              <a:t>tay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của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những</a:t>
            </a:r>
            <a:r>
              <a:rPr lang="en-US" sz="2400" i="1" dirty="0">
                <a:latin typeface="Times New Roman" pitchFamily="18" charset="0"/>
                <a:cs typeface="Times New Roman" pitchFamily="18" charset="0"/>
              </a:rPr>
              <a:t> con </a:t>
            </a:r>
            <a:r>
              <a:rPr lang="en-US" sz="2400" i="1" dirty="0" err="1">
                <a:latin typeface="Times New Roman" pitchFamily="18" charset="0"/>
                <a:cs typeface="Times New Roman" pitchFamily="18" charset="0"/>
              </a:rPr>
              <a:t>búp</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bê-Khánh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Hoài</a:t>
            </a:r>
            <a:r>
              <a:rPr lang="en-US" sz="2400" i="1" dirty="0">
                <a:latin typeface="Times New Roman" pitchFamily="18" charset="0"/>
                <a:cs typeface="Times New Roman" pitchFamily="18" charset="0"/>
              </a:rPr>
              <a:t>)</a:t>
            </a:r>
          </a:p>
          <a:p>
            <a:endParaRPr lang="en-US" sz="2400" dirty="0">
              <a:solidFill>
                <a:srgbClr val="FF0000"/>
              </a:solidFill>
              <a:latin typeface="Times New Roman" pitchFamily="18" charset="0"/>
              <a:cs typeface="Times New Roman" pitchFamily="18" charset="0"/>
            </a:endParaRPr>
          </a:p>
          <a:p>
            <a:endParaRPr lang="en-US" sz="2400" dirty="0">
              <a:solidFill>
                <a:srgbClr val="FF0000"/>
              </a:solidFill>
              <a:latin typeface="Times New Roman" pitchFamily="18" charset="0"/>
              <a:cs typeface="Times New Roman" pitchFamily="18" charset="0"/>
            </a:endParaRPr>
          </a:p>
          <a:p>
            <a:endParaRPr lang="en-US" sz="2400" dirty="0">
              <a:solidFill>
                <a:srgbClr val="FF0000"/>
              </a:solidFill>
              <a:latin typeface="Times New Roman" pitchFamily="18" charset="0"/>
              <a:cs typeface="Times New Roman" pitchFamily="18" charset="0"/>
            </a:endParaRPr>
          </a:p>
        </p:txBody>
      </p:sp>
      <p:pic>
        <p:nvPicPr>
          <p:cNvPr id="5123" name="Picture 1" descr="anhha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71750"/>
            <a:ext cx="44958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3"/>
          <p:cNvSpPr>
            <a:spLocks noChangeArrowheads="1"/>
          </p:cNvSpPr>
          <p:nvPr/>
        </p:nvSpPr>
        <p:spPr bwMode="auto">
          <a:xfrm>
            <a:off x="4953000" y="2040732"/>
            <a:ext cx="3505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ym typeface="Wingdings" pitchFamily="2" charset="2"/>
              </a:rPr>
              <a:t></a:t>
            </a:r>
            <a:r>
              <a:rPr lang="en-US" sz="2000"/>
              <a:t>Yếu tố miêu tả là  tái hiện lại những hình ảnh, những trạng thái, đặc điểm, tính chất, … của sự vật, con người và cảnh vật trong tác phẩm</a:t>
            </a:r>
          </a:p>
        </p:txBody>
      </p:sp>
      <p:sp>
        <p:nvSpPr>
          <p:cNvPr id="4101" name="Rectangle 4"/>
          <p:cNvSpPr>
            <a:spLocks noChangeArrowheads="1"/>
          </p:cNvSpPr>
          <p:nvPr/>
        </p:nvSpPr>
        <p:spPr bwMode="auto">
          <a:xfrm>
            <a:off x="4953000" y="3886200"/>
            <a:ext cx="4038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-&gt;làm cho lời kể trở nên cụ thể, sinh động và hấp dẫn hơn.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linds(horizontal)">
                                      <p:cBhvr>
                                        <p:cTn id="7" dur="500"/>
                                        <p:tgtEl>
                                          <p:spTgt spid="4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blinds(horizontal)">
                                      <p:cBhvr>
                                        <p:cTn id="12"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9"/>
          <p:cNvSpPr>
            <a:spLocks noChangeArrowheads="1"/>
          </p:cNvSpPr>
          <p:nvPr/>
        </p:nvSpPr>
        <p:spPr bwMode="auto">
          <a:xfrm>
            <a:off x="228600" y="3829050"/>
            <a:ext cx="89154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7171" name="Picture 5" descr="19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20076" y="57150"/>
            <a:ext cx="7715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6" descr="2007091000332964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57150"/>
            <a:ext cx="777875" cy="132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6"/>
          <p:cNvSpPr txBox="1">
            <a:spLocks noChangeArrowheads="1"/>
          </p:cNvSpPr>
          <p:nvPr/>
        </p:nvSpPr>
        <p:spPr bwMode="auto">
          <a:xfrm>
            <a:off x="4686300" y="57150"/>
            <a:ext cx="4543652" cy="537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lgn="ctr"/>
            <a:r>
              <a:rPr lang="en-US" sz="1400" b="1" dirty="0" err="1">
                <a:latin typeface="Times New Roman" pitchFamily="18" charset="0"/>
              </a:rPr>
              <a:t>Kiều</a:t>
            </a:r>
            <a:r>
              <a:rPr lang="en-US" sz="1400" b="1" dirty="0">
                <a:latin typeface="Times New Roman" pitchFamily="18" charset="0"/>
              </a:rPr>
              <a:t> ở </a:t>
            </a:r>
            <a:r>
              <a:rPr lang="en-US" sz="1400" b="1" dirty="0" err="1">
                <a:latin typeface="Times New Roman" pitchFamily="18" charset="0"/>
              </a:rPr>
              <a:t>lầu</a:t>
            </a:r>
            <a:r>
              <a:rPr lang="en-US" sz="1400" b="1" dirty="0">
                <a:latin typeface="Times New Roman" pitchFamily="18" charset="0"/>
              </a:rPr>
              <a:t> </a:t>
            </a:r>
            <a:r>
              <a:rPr lang="en-US" sz="1400" b="1" dirty="0" err="1">
                <a:latin typeface="Times New Roman" pitchFamily="18" charset="0"/>
              </a:rPr>
              <a:t>Ngưng</a:t>
            </a:r>
            <a:r>
              <a:rPr lang="en-US" sz="1400" b="1" dirty="0">
                <a:latin typeface="Times New Roman" pitchFamily="18" charset="0"/>
              </a:rPr>
              <a:t> </a:t>
            </a:r>
            <a:r>
              <a:rPr lang="en-US" sz="1400" b="1" dirty="0" err="1">
                <a:latin typeface="Times New Roman" pitchFamily="18" charset="0"/>
              </a:rPr>
              <a:t>Bích</a:t>
            </a:r>
            <a:endParaRPr lang="en-US" sz="1400" b="1" dirty="0">
              <a:latin typeface="Times New Roman" pitchFamily="18" charset="0"/>
            </a:endParaRPr>
          </a:p>
          <a:p>
            <a:pPr algn="ctr"/>
            <a:r>
              <a:rPr lang="en-US" sz="1400" dirty="0">
                <a:latin typeface="Times New Roman" pitchFamily="18" charset="0"/>
              </a:rPr>
              <a:t>              </a:t>
            </a:r>
            <a:r>
              <a:rPr lang="en-US" sz="1400" dirty="0" err="1">
                <a:latin typeface="Times New Roman" pitchFamily="18" charset="0"/>
              </a:rPr>
              <a:t>Trước</a:t>
            </a:r>
            <a:r>
              <a:rPr lang="en-US" sz="1400" dirty="0">
                <a:latin typeface="Times New Roman" pitchFamily="18" charset="0"/>
              </a:rPr>
              <a:t> </a:t>
            </a:r>
            <a:r>
              <a:rPr lang="en-US" sz="1400" dirty="0" err="1">
                <a:latin typeface="Times New Roman" pitchFamily="18" charset="0"/>
              </a:rPr>
              <a:t>lầu</a:t>
            </a:r>
            <a:r>
              <a:rPr lang="en-US" sz="1400" dirty="0">
                <a:latin typeface="Times New Roman" pitchFamily="18" charset="0"/>
              </a:rPr>
              <a:t> </a:t>
            </a:r>
            <a:r>
              <a:rPr lang="en-US" sz="1400" dirty="0" err="1">
                <a:latin typeface="Times New Roman" pitchFamily="18" charset="0"/>
              </a:rPr>
              <a:t>Ngưng</a:t>
            </a:r>
            <a:r>
              <a:rPr lang="en-US" sz="1400" dirty="0">
                <a:latin typeface="Times New Roman" pitchFamily="18" charset="0"/>
              </a:rPr>
              <a:t> </a:t>
            </a:r>
            <a:r>
              <a:rPr lang="en-US" sz="1400" dirty="0" err="1">
                <a:latin typeface="Times New Roman" pitchFamily="18" charset="0"/>
              </a:rPr>
              <a:t>Bích</a:t>
            </a:r>
            <a:r>
              <a:rPr lang="en-US" sz="1400" dirty="0">
                <a:latin typeface="Times New Roman" pitchFamily="18" charset="0"/>
              </a:rPr>
              <a:t> </a:t>
            </a:r>
            <a:r>
              <a:rPr lang="en-US" sz="1400" dirty="0" err="1">
                <a:latin typeface="Times New Roman" pitchFamily="18" charset="0"/>
              </a:rPr>
              <a:t>khóa</a:t>
            </a:r>
            <a:r>
              <a:rPr lang="en-US" sz="1400" dirty="0">
                <a:latin typeface="Times New Roman" pitchFamily="18" charset="0"/>
              </a:rPr>
              <a:t> </a:t>
            </a:r>
            <a:r>
              <a:rPr lang="en-US" sz="1400" dirty="0" err="1">
                <a:latin typeface="Times New Roman" pitchFamily="18" charset="0"/>
              </a:rPr>
              <a:t>xuân</a:t>
            </a:r>
            <a:r>
              <a:rPr lang="en-US" sz="1400" dirty="0">
                <a:latin typeface="Times New Roman" pitchFamily="18" charset="0"/>
              </a:rPr>
              <a:t>,</a:t>
            </a:r>
          </a:p>
          <a:p>
            <a:pPr algn="ctr"/>
            <a:r>
              <a:rPr lang="en-US" sz="1400" dirty="0">
                <a:latin typeface="Times New Roman" pitchFamily="18" charset="0"/>
              </a:rPr>
              <a:t>  </a:t>
            </a:r>
            <a:r>
              <a:rPr lang="en-US" sz="1400" dirty="0" err="1">
                <a:latin typeface="Times New Roman" pitchFamily="18" charset="0"/>
              </a:rPr>
              <a:t>Vẻ</a:t>
            </a:r>
            <a:r>
              <a:rPr lang="en-US" sz="1400" dirty="0">
                <a:latin typeface="Times New Roman" pitchFamily="18" charset="0"/>
              </a:rPr>
              <a:t> non </a:t>
            </a:r>
            <a:r>
              <a:rPr lang="en-US" sz="1400" dirty="0" err="1">
                <a:latin typeface="Times New Roman" pitchFamily="18" charset="0"/>
              </a:rPr>
              <a:t>xa</a:t>
            </a:r>
            <a:r>
              <a:rPr lang="en-US" sz="1400" dirty="0">
                <a:latin typeface="Times New Roman" pitchFamily="18" charset="0"/>
              </a:rPr>
              <a:t> </a:t>
            </a:r>
            <a:r>
              <a:rPr lang="en-US" sz="1400" dirty="0" err="1">
                <a:latin typeface="Times New Roman" pitchFamily="18" charset="0"/>
              </a:rPr>
              <a:t>tấm</a:t>
            </a:r>
            <a:r>
              <a:rPr lang="en-US" sz="1400" dirty="0">
                <a:latin typeface="Times New Roman" pitchFamily="18" charset="0"/>
              </a:rPr>
              <a:t> </a:t>
            </a:r>
            <a:r>
              <a:rPr lang="en-US" sz="1400" dirty="0" err="1">
                <a:latin typeface="Times New Roman" pitchFamily="18" charset="0"/>
              </a:rPr>
              <a:t>trăng</a:t>
            </a:r>
            <a:r>
              <a:rPr lang="en-US" sz="1400" dirty="0">
                <a:latin typeface="Times New Roman" pitchFamily="18" charset="0"/>
              </a:rPr>
              <a:t> </a:t>
            </a:r>
            <a:r>
              <a:rPr lang="en-US" sz="1400" dirty="0" err="1">
                <a:latin typeface="Times New Roman" pitchFamily="18" charset="0"/>
              </a:rPr>
              <a:t>gần</a:t>
            </a:r>
            <a:r>
              <a:rPr lang="en-US" sz="1400" dirty="0">
                <a:latin typeface="Times New Roman" pitchFamily="18" charset="0"/>
              </a:rPr>
              <a:t> ở </a:t>
            </a:r>
            <a:r>
              <a:rPr lang="en-US" sz="1400" dirty="0" err="1">
                <a:latin typeface="Times New Roman" pitchFamily="18" charset="0"/>
              </a:rPr>
              <a:t>chung</a:t>
            </a:r>
            <a:r>
              <a:rPr lang="en-US" sz="1400" dirty="0">
                <a:latin typeface="Times New Roman" pitchFamily="18" charset="0"/>
              </a:rPr>
              <a:t>.</a:t>
            </a:r>
          </a:p>
          <a:p>
            <a:pPr algn="ctr"/>
            <a:r>
              <a:rPr lang="en-US" sz="1400" dirty="0" err="1">
                <a:latin typeface="Times New Roman" pitchFamily="18" charset="0"/>
              </a:rPr>
              <a:t>Bốn</a:t>
            </a:r>
            <a:r>
              <a:rPr lang="en-US" sz="1400" dirty="0">
                <a:latin typeface="Times New Roman" pitchFamily="18" charset="0"/>
              </a:rPr>
              <a:t> </a:t>
            </a:r>
            <a:r>
              <a:rPr lang="en-US" sz="1400" dirty="0" err="1">
                <a:latin typeface="Times New Roman" pitchFamily="18" charset="0"/>
              </a:rPr>
              <a:t>bề</a:t>
            </a:r>
            <a:r>
              <a:rPr lang="en-US" sz="1400" dirty="0">
                <a:latin typeface="Times New Roman" pitchFamily="18" charset="0"/>
              </a:rPr>
              <a:t> </a:t>
            </a:r>
            <a:r>
              <a:rPr lang="en-US" sz="1400" dirty="0" err="1">
                <a:latin typeface="Times New Roman" pitchFamily="18" charset="0"/>
              </a:rPr>
              <a:t>bát</a:t>
            </a:r>
            <a:r>
              <a:rPr lang="en-US" sz="1400" dirty="0">
                <a:latin typeface="Times New Roman" pitchFamily="18" charset="0"/>
              </a:rPr>
              <a:t> </a:t>
            </a:r>
            <a:r>
              <a:rPr lang="en-US" sz="1400" dirty="0" err="1">
                <a:latin typeface="Times New Roman" pitchFamily="18" charset="0"/>
              </a:rPr>
              <a:t>ngát</a:t>
            </a:r>
            <a:r>
              <a:rPr lang="en-US" sz="1400" dirty="0">
                <a:latin typeface="Times New Roman" pitchFamily="18" charset="0"/>
              </a:rPr>
              <a:t> </a:t>
            </a:r>
            <a:r>
              <a:rPr lang="en-US" sz="1400" dirty="0" err="1">
                <a:latin typeface="Times New Roman" pitchFamily="18" charset="0"/>
              </a:rPr>
              <a:t>xa</a:t>
            </a:r>
            <a:r>
              <a:rPr lang="en-US" sz="1400" dirty="0">
                <a:latin typeface="Times New Roman" pitchFamily="18" charset="0"/>
              </a:rPr>
              <a:t> </a:t>
            </a:r>
            <a:r>
              <a:rPr lang="en-US" sz="1400" dirty="0" err="1">
                <a:latin typeface="Times New Roman" pitchFamily="18" charset="0"/>
              </a:rPr>
              <a:t>trông</a:t>
            </a:r>
            <a:r>
              <a:rPr lang="en-US" sz="1400" dirty="0">
                <a:latin typeface="Times New Roman" pitchFamily="18" charset="0"/>
              </a:rPr>
              <a:t>,</a:t>
            </a:r>
          </a:p>
          <a:p>
            <a:pPr algn="ctr"/>
            <a:r>
              <a:rPr lang="en-US" sz="1400" dirty="0">
                <a:latin typeface="Times New Roman" pitchFamily="18" charset="0"/>
              </a:rPr>
              <a:t>      </a:t>
            </a:r>
            <a:r>
              <a:rPr lang="en-US" sz="1400" dirty="0" err="1">
                <a:latin typeface="Times New Roman" pitchFamily="18" charset="0"/>
              </a:rPr>
              <a:t>Cát</a:t>
            </a:r>
            <a:r>
              <a:rPr lang="en-US" sz="1400" dirty="0">
                <a:latin typeface="Times New Roman" pitchFamily="18" charset="0"/>
              </a:rPr>
              <a:t> </a:t>
            </a:r>
            <a:r>
              <a:rPr lang="en-US" sz="1400" dirty="0" err="1">
                <a:latin typeface="Times New Roman" pitchFamily="18" charset="0"/>
              </a:rPr>
              <a:t>vàng</a:t>
            </a:r>
            <a:r>
              <a:rPr lang="en-US" sz="1400" dirty="0">
                <a:latin typeface="Times New Roman" pitchFamily="18" charset="0"/>
              </a:rPr>
              <a:t> </a:t>
            </a:r>
            <a:r>
              <a:rPr lang="en-US" sz="1400" dirty="0" err="1">
                <a:latin typeface="Times New Roman" pitchFamily="18" charset="0"/>
              </a:rPr>
              <a:t>cồn</a:t>
            </a:r>
            <a:r>
              <a:rPr lang="en-US" sz="1400" dirty="0">
                <a:latin typeface="Times New Roman" pitchFamily="18" charset="0"/>
              </a:rPr>
              <a:t> </a:t>
            </a:r>
            <a:r>
              <a:rPr lang="en-US" sz="1400" dirty="0" err="1">
                <a:latin typeface="Times New Roman" pitchFamily="18" charset="0"/>
              </a:rPr>
              <a:t>nọ</a:t>
            </a:r>
            <a:r>
              <a:rPr lang="en-US" sz="1400" dirty="0">
                <a:latin typeface="Times New Roman" pitchFamily="18" charset="0"/>
              </a:rPr>
              <a:t> </a:t>
            </a:r>
            <a:r>
              <a:rPr lang="en-US" sz="1400" dirty="0" err="1">
                <a:latin typeface="Times New Roman" pitchFamily="18" charset="0"/>
              </a:rPr>
              <a:t>bụi</a:t>
            </a:r>
            <a:r>
              <a:rPr lang="en-US" sz="1400" dirty="0">
                <a:latin typeface="Times New Roman" pitchFamily="18" charset="0"/>
              </a:rPr>
              <a:t> </a:t>
            </a:r>
            <a:r>
              <a:rPr lang="en-US" sz="1400" dirty="0" err="1">
                <a:latin typeface="Times New Roman" pitchFamily="18" charset="0"/>
              </a:rPr>
              <a:t>hồng</a:t>
            </a:r>
            <a:r>
              <a:rPr lang="en-US" sz="1400" dirty="0">
                <a:latin typeface="Times New Roman" pitchFamily="18" charset="0"/>
              </a:rPr>
              <a:t> </a:t>
            </a:r>
            <a:r>
              <a:rPr lang="en-US" sz="1400" dirty="0" err="1">
                <a:latin typeface="Times New Roman" pitchFamily="18" charset="0"/>
              </a:rPr>
              <a:t>dặm</a:t>
            </a:r>
            <a:r>
              <a:rPr lang="en-US" sz="1400" dirty="0">
                <a:latin typeface="Times New Roman" pitchFamily="18" charset="0"/>
              </a:rPr>
              <a:t> </a:t>
            </a:r>
            <a:r>
              <a:rPr lang="en-US" sz="1400" dirty="0" err="1">
                <a:latin typeface="Times New Roman" pitchFamily="18" charset="0"/>
              </a:rPr>
              <a:t>kia</a:t>
            </a:r>
            <a:r>
              <a:rPr lang="en-US" sz="1400" dirty="0">
                <a:latin typeface="Times New Roman" pitchFamily="18" charset="0"/>
              </a:rPr>
              <a:t>….</a:t>
            </a:r>
          </a:p>
          <a:p>
            <a:pPr algn="ctr"/>
            <a:endParaRPr lang="en-US" sz="1400" dirty="0">
              <a:latin typeface="Times New Roman" pitchFamily="18" charset="0"/>
            </a:endParaRPr>
          </a:p>
          <a:p>
            <a:pPr algn="ctr"/>
            <a:r>
              <a:rPr lang="en-US" sz="1400" dirty="0">
                <a:latin typeface="Times New Roman" pitchFamily="18" charset="0"/>
              </a:rPr>
              <a:t>….</a:t>
            </a:r>
            <a:r>
              <a:rPr lang="en-US" sz="1400" dirty="0" err="1">
                <a:latin typeface="Times New Roman" pitchFamily="18" charset="0"/>
              </a:rPr>
              <a:t>Tưởng</a:t>
            </a:r>
            <a:r>
              <a:rPr lang="en-US" sz="1400" dirty="0">
                <a:latin typeface="Times New Roman" pitchFamily="18" charset="0"/>
              </a:rPr>
              <a:t> </a:t>
            </a:r>
            <a:r>
              <a:rPr lang="en-US" sz="1400" dirty="0" err="1">
                <a:latin typeface="Times New Roman" pitchFamily="18" charset="0"/>
              </a:rPr>
              <a:t>người</a:t>
            </a:r>
            <a:r>
              <a:rPr lang="en-US" sz="1400" dirty="0">
                <a:latin typeface="Times New Roman" pitchFamily="18" charset="0"/>
              </a:rPr>
              <a:t> </a:t>
            </a:r>
            <a:r>
              <a:rPr lang="en-US" sz="1400" dirty="0" err="1">
                <a:latin typeface="Times New Roman" pitchFamily="18" charset="0"/>
              </a:rPr>
              <a:t>dưới</a:t>
            </a:r>
            <a:r>
              <a:rPr lang="en-US" sz="1400" dirty="0">
                <a:latin typeface="Times New Roman" pitchFamily="18" charset="0"/>
              </a:rPr>
              <a:t> </a:t>
            </a:r>
            <a:r>
              <a:rPr lang="en-US" sz="1400" dirty="0" err="1">
                <a:latin typeface="Times New Roman" pitchFamily="18" charset="0"/>
              </a:rPr>
              <a:t>nguyệt</a:t>
            </a:r>
            <a:r>
              <a:rPr lang="en-US" sz="1400" dirty="0">
                <a:latin typeface="Times New Roman" pitchFamily="18" charset="0"/>
              </a:rPr>
              <a:t> </a:t>
            </a:r>
            <a:r>
              <a:rPr lang="en-US" sz="1400" dirty="0" err="1">
                <a:latin typeface="Times New Roman" pitchFamily="18" charset="0"/>
              </a:rPr>
              <a:t>chén</a:t>
            </a:r>
            <a:r>
              <a:rPr lang="en-US" sz="1400" dirty="0">
                <a:latin typeface="Times New Roman" pitchFamily="18" charset="0"/>
              </a:rPr>
              <a:t> </a:t>
            </a:r>
            <a:r>
              <a:rPr lang="en-US" sz="1400" dirty="0" err="1">
                <a:latin typeface="Times New Roman" pitchFamily="18" charset="0"/>
              </a:rPr>
              <a:t>đồng</a:t>
            </a:r>
            <a:endParaRPr lang="en-US" sz="1400" dirty="0">
              <a:latin typeface="Times New Roman" pitchFamily="18" charset="0"/>
            </a:endParaRPr>
          </a:p>
          <a:p>
            <a:pPr algn="ctr"/>
            <a:r>
              <a:rPr lang="en-US" sz="1400" dirty="0">
                <a:latin typeface="Times New Roman" pitchFamily="18" charset="0"/>
              </a:rPr>
              <a:t>              Tin </a:t>
            </a:r>
            <a:r>
              <a:rPr lang="en-US" sz="1400" dirty="0" err="1">
                <a:latin typeface="Times New Roman" pitchFamily="18" charset="0"/>
              </a:rPr>
              <a:t>sương</a:t>
            </a:r>
            <a:r>
              <a:rPr lang="en-US" sz="1400" dirty="0">
                <a:latin typeface="Times New Roman" pitchFamily="18" charset="0"/>
              </a:rPr>
              <a:t> </a:t>
            </a:r>
            <a:r>
              <a:rPr lang="en-US" sz="1400" dirty="0" err="1">
                <a:latin typeface="Times New Roman" pitchFamily="18" charset="0"/>
              </a:rPr>
              <a:t>luống</a:t>
            </a:r>
            <a:r>
              <a:rPr lang="en-US" sz="1400" dirty="0">
                <a:latin typeface="Times New Roman" pitchFamily="18" charset="0"/>
              </a:rPr>
              <a:t> </a:t>
            </a:r>
            <a:r>
              <a:rPr lang="en-US" sz="1400" dirty="0" err="1">
                <a:latin typeface="Times New Roman" pitchFamily="18" charset="0"/>
              </a:rPr>
              <a:t>những</a:t>
            </a:r>
            <a:r>
              <a:rPr lang="en-US" sz="1400" dirty="0">
                <a:latin typeface="Times New Roman" pitchFamily="18" charset="0"/>
              </a:rPr>
              <a:t> </a:t>
            </a:r>
            <a:r>
              <a:rPr lang="en-US" sz="1400" dirty="0" err="1">
                <a:latin typeface="Times New Roman" pitchFamily="18" charset="0"/>
              </a:rPr>
              <a:t>rày</a:t>
            </a:r>
            <a:r>
              <a:rPr lang="en-US" sz="1400" dirty="0">
                <a:latin typeface="Times New Roman" pitchFamily="18" charset="0"/>
              </a:rPr>
              <a:t> </a:t>
            </a:r>
            <a:r>
              <a:rPr lang="en-US" sz="1400" dirty="0" err="1">
                <a:latin typeface="Times New Roman" pitchFamily="18" charset="0"/>
              </a:rPr>
              <a:t>trông</a:t>
            </a:r>
            <a:r>
              <a:rPr lang="en-US" sz="1400" dirty="0">
                <a:latin typeface="Times New Roman" pitchFamily="18" charset="0"/>
              </a:rPr>
              <a:t> </a:t>
            </a:r>
            <a:r>
              <a:rPr lang="en-US" sz="1400" dirty="0" err="1">
                <a:latin typeface="Times New Roman" pitchFamily="18" charset="0"/>
              </a:rPr>
              <a:t>mai</a:t>
            </a:r>
            <a:r>
              <a:rPr lang="en-US" sz="1400" dirty="0">
                <a:latin typeface="Times New Roman" pitchFamily="18" charset="0"/>
              </a:rPr>
              <a:t> </a:t>
            </a:r>
            <a:r>
              <a:rPr lang="en-US" sz="1400" dirty="0" err="1">
                <a:latin typeface="Times New Roman" pitchFamily="18" charset="0"/>
              </a:rPr>
              <a:t>chờ</a:t>
            </a:r>
            <a:endParaRPr lang="en-US" sz="1400" dirty="0">
              <a:latin typeface="Times New Roman" pitchFamily="18" charset="0"/>
            </a:endParaRPr>
          </a:p>
          <a:p>
            <a:pPr algn="ctr"/>
            <a:r>
              <a:rPr lang="en-US" sz="1400" dirty="0" err="1">
                <a:latin typeface="Times New Roman" pitchFamily="18" charset="0"/>
              </a:rPr>
              <a:t>Bên</a:t>
            </a:r>
            <a:r>
              <a:rPr lang="en-US" sz="1400" dirty="0">
                <a:latin typeface="Times New Roman" pitchFamily="18" charset="0"/>
              </a:rPr>
              <a:t> </a:t>
            </a:r>
            <a:r>
              <a:rPr lang="en-US" sz="1400" dirty="0" err="1">
                <a:latin typeface="Times New Roman" pitchFamily="18" charset="0"/>
              </a:rPr>
              <a:t>trời</a:t>
            </a:r>
            <a:r>
              <a:rPr lang="en-US" sz="1400" dirty="0">
                <a:latin typeface="Times New Roman" pitchFamily="18" charset="0"/>
              </a:rPr>
              <a:t> </a:t>
            </a:r>
            <a:r>
              <a:rPr lang="en-US" sz="1400" dirty="0" err="1">
                <a:latin typeface="Times New Roman" pitchFamily="18" charset="0"/>
              </a:rPr>
              <a:t>góc</a:t>
            </a:r>
            <a:r>
              <a:rPr lang="en-US" sz="1400" dirty="0">
                <a:latin typeface="Times New Roman" pitchFamily="18" charset="0"/>
              </a:rPr>
              <a:t> </a:t>
            </a:r>
            <a:r>
              <a:rPr lang="en-US" sz="1400" dirty="0" err="1">
                <a:latin typeface="Times New Roman" pitchFamily="18" charset="0"/>
              </a:rPr>
              <a:t>bể</a:t>
            </a:r>
            <a:r>
              <a:rPr lang="en-US" sz="1400" dirty="0">
                <a:latin typeface="Times New Roman" pitchFamily="18" charset="0"/>
              </a:rPr>
              <a:t> </a:t>
            </a:r>
            <a:r>
              <a:rPr lang="en-US" sz="1400" dirty="0" err="1">
                <a:latin typeface="Times New Roman" pitchFamily="18" charset="0"/>
              </a:rPr>
              <a:t>bơ</a:t>
            </a:r>
            <a:r>
              <a:rPr lang="en-US" sz="1400" dirty="0">
                <a:latin typeface="Times New Roman" pitchFamily="18" charset="0"/>
              </a:rPr>
              <a:t> </a:t>
            </a:r>
            <a:r>
              <a:rPr lang="en-US" sz="1400" dirty="0" err="1">
                <a:latin typeface="Times New Roman" pitchFamily="18" charset="0"/>
              </a:rPr>
              <a:t>vơ</a:t>
            </a:r>
            <a:r>
              <a:rPr lang="en-US" sz="1400" dirty="0">
                <a:latin typeface="Times New Roman" pitchFamily="18" charset="0"/>
              </a:rPr>
              <a:t>  </a:t>
            </a:r>
          </a:p>
          <a:p>
            <a:pPr algn="ctr"/>
            <a:r>
              <a:rPr lang="en-US" sz="1400" dirty="0">
                <a:latin typeface="Times New Roman" pitchFamily="18" charset="0"/>
              </a:rPr>
              <a:t>  </a:t>
            </a:r>
            <a:r>
              <a:rPr lang="en-US" sz="1400" dirty="0" err="1">
                <a:latin typeface="Times New Roman" pitchFamily="18" charset="0"/>
              </a:rPr>
              <a:t>Tấm</a:t>
            </a:r>
            <a:r>
              <a:rPr lang="en-US" sz="1400" dirty="0">
                <a:latin typeface="Times New Roman" pitchFamily="18" charset="0"/>
              </a:rPr>
              <a:t> son </a:t>
            </a:r>
            <a:r>
              <a:rPr lang="en-US" sz="1400" dirty="0" err="1">
                <a:latin typeface="Times New Roman" pitchFamily="18" charset="0"/>
              </a:rPr>
              <a:t>gột</a:t>
            </a:r>
            <a:r>
              <a:rPr lang="en-US" sz="1400" dirty="0">
                <a:latin typeface="Times New Roman" pitchFamily="18" charset="0"/>
              </a:rPr>
              <a:t> </a:t>
            </a:r>
            <a:r>
              <a:rPr lang="en-US" sz="1400" dirty="0" err="1">
                <a:latin typeface="Times New Roman" pitchFamily="18" charset="0"/>
              </a:rPr>
              <a:t>rửa</a:t>
            </a:r>
            <a:r>
              <a:rPr lang="en-US" sz="1400" dirty="0">
                <a:latin typeface="Times New Roman" pitchFamily="18" charset="0"/>
              </a:rPr>
              <a:t> </a:t>
            </a:r>
            <a:r>
              <a:rPr lang="en-US" sz="1400" dirty="0" err="1">
                <a:latin typeface="Times New Roman" pitchFamily="18" charset="0"/>
              </a:rPr>
              <a:t>bao</a:t>
            </a:r>
            <a:r>
              <a:rPr lang="en-US" sz="1400" dirty="0">
                <a:latin typeface="Times New Roman" pitchFamily="18" charset="0"/>
              </a:rPr>
              <a:t> </a:t>
            </a:r>
            <a:r>
              <a:rPr lang="en-US" sz="1400" dirty="0" err="1">
                <a:latin typeface="Times New Roman" pitchFamily="18" charset="0"/>
              </a:rPr>
              <a:t>giờ</a:t>
            </a:r>
            <a:r>
              <a:rPr lang="en-US" sz="1400" dirty="0">
                <a:latin typeface="Times New Roman" pitchFamily="18" charset="0"/>
              </a:rPr>
              <a:t> </a:t>
            </a:r>
            <a:r>
              <a:rPr lang="en-US" sz="1400" dirty="0" err="1">
                <a:latin typeface="Times New Roman" pitchFamily="18" charset="0"/>
              </a:rPr>
              <a:t>cho</a:t>
            </a:r>
            <a:r>
              <a:rPr lang="en-US" sz="1400" dirty="0">
                <a:latin typeface="Times New Roman" pitchFamily="18" charset="0"/>
              </a:rPr>
              <a:t> </a:t>
            </a:r>
            <a:r>
              <a:rPr lang="en-US" sz="1400" dirty="0" err="1">
                <a:latin typeface="Times New Roman" pitchFamily="18" charset="0"/>
              </a:rPr>
              <a:t>phai</a:t>
            </a:r>
            <a:endParaRPr lang="en-US" sz="1400" dirty="0">
              <a:latin typeface="Times New Roman" pitchFamily="18" charset="0"/>
            </a:endParaRPr>
          </a:p>
          <a:p>
            <a:pPr algn="ctr"/>
            <a:r>
              <a:rPr lang="en-US" sz="1400" dirty="0">
                <a:latin typeface="Times New Roman" pitchFamily="18" charset="0"/>
              </a:rPr>
              <a:t>         </a:t>
            </a:r>
            <a:r>
              <a:rPr lang="en-US" sz="1400" dirty="0" err="1">
                <a:latin typeface="Times New Roman" pitchFamily="18" charset="0"/>
              </a:rPr>
              <a:t>Xót</a:t>
            </a:r>
            <a:r>
              <a:rPr lang="en-US" sz="1400" dirty="0">
                <a:latin typeface="Times New Roman" pitchFamily="18" charset="0"/>
              </a:rPr>
              <a:t> </a:t>
            </a:r>
            <a:r>
              <a:rPr lang="en-US" sz="1400" dirty="0" err="1">
                <a:latin typeface="Times New Roman" pitchFamily="18" charset="0"/>
              </a:rPr>
              <a:t>người</a:t>
            </a:r>
            <a:r>
              <a:rPr lang="en-US" sz="1400" dirty="0">
                <a:latin typeface="Times New Roman" pitchFamily="18" charset="0"/>
              </a:rPr>
              <a:t> </a:t>
            </a:r>
            <a:r>
              <a:rPr lang="en-US" sz="1400" dirty="0" err="1">
                <a:latin typeface="Times New Roman" pitchFamily="18" charset="0"/>
              </a:rPr>
              <a:t>tựa</a:t>
            </a:r>
            <a:r>
              <a:rPr lang="en-US" sz="1400" dirty="0">
                <a:latin typeface="Times New Roman" pitchFamily="18" charset="0"/>
              </a:rPr>
              <a:t> </a:t>
            </a:r>
            <a:r>
              <a:rPr lang="en-US" sz="1400" dirty="0" err="1">
                <a:latin typeface="Times New Roman" pitchFamily="18" charset="0"/>
              </a:rPr>
              <a:t>cửa</a:t>
            </a:r>
            <a:r>
              <a:rPr lang="en-US" sz="1400" dirty="0">
                <a:latin typeface="Times New Roman" pitchFamily="18" charset="0"/>
              </a:rPr>
              <a:t> </a:t>
            </a:r>
            <a:r>
              <a:rPr lang="en-US" sz="1400" dirty="0" err="1">
                <a:latin typeface="Times New Roman" pitchFamily="18" charset="0"/>
              </a:rPr>
              <a:t>hôm</a:t>
            </a:r>
            <a:r>
              <a:rPr lang="en-US" sz="1400" dirty="0">
                <a:latin typeface="Times New Roman" pitchFamily="18" charset="0"/>
              </a:rPr>
              <a:t> </a:t>
            </a:r>
            <a:r>
              <a:rPr lang="en-US" sz="1400" dirty="0" err="1">
                <a:latin typeface="Times New Roman" pitchFamily="18" charset="0"/>
              </a:rPr>
              <a:t>mai</a:t>
            </a:r>
            <a:endParaRPr lang="en-US" sz="1400" dirty="0">
              <a:latin typeface="Times New Roman" pitchFamily="18" charset="0"/>
            </a:endParaRPr>
          </a:p>
          <a:p>
            <a:pPr algn="ctr"/>
            <a:r>
              <a:rPr lang="en-US" sz="1400" dirty="0">
                <a:latin typeface="Times New Roman" pitchFamily="18" charset="0"/>
              </a:rPr>
              <a:t>  </a:t>
            </a:r>
            <a:r>
              <a:rPr lang="en-US" sz="1400" dirty="0" err="1">
                <a:latin typeface="Times New Roman" pitchFamily="18" charset="0"/>
              </a:rPr>
              <a:t>Quạt</a:t>
            </a:r>
            <a:r>
              <a:rPr lang="en-US" sz="1400" dirty="0">
                <a:latin typeface="Times New Roman" pitchFamily="18" charset="0"/>
              </a:rPr>
              <a:t> </a:t>
            </a:r>
            <a:r>
              <a:rPr lang="en-US" sz="1400" dirty="0" err="1">
                <a:latin typeface="Times New Roman" pitchFamily="18" charset="0"/>
              </a:rPr>
              <a:t>nồng</a:t>
            </a:r>
            <a:r>
              <a:rPr lang="en-US" sz="1400" dirty="0">
                <a:latin typeface="Times New Roman" pitchFamily="18" charset="0"/>
              </a:rPr>
              <a:t> </a:t>
            </a:r>
            <a:r>
              <a:rPr lang="en-US" sz="1400" dirty="0" err="1">
                <a:latin typeface="Times New Roman" pitchFamily="18" charset="0"/>
              </a:rPr>
              <a:t>ấp</a:t>
            </a:r>
            <a:r>
              <a:rPr lang="en-US" sz="1400" dirty="0">
                <a:latin typeface="Times New Roman" pitchFamily="18" charset="0"/>
              </a:rPr>
              <a:t> </a:t>
            </a:r>
            <a:r>
              <a:rPr lang="en-US" sz="1400" dirty="0" err="1">
                <a:latin typeface="Times New Roman" pitchFamily="18" charset="0"/>
              </a:rPr>
              <a:t>lạnh</a:t>
            </a:r>
            <a:r>
              <a:rPr lang="en-US" sz="1400" dirty="0">
                <a:latin typeface="Times New Roman" pitchFamily="18" charset="0"/>
              </a:rPr>
              <a:t> </a:t>
            </a:r>
            <a:r>
              <a:rPr lang="en-US" sz="1400" dirty="0" err="1">
                <a:latin typeface="Times New Roman" pitchFamily="18" charset="0"/>
              </a:rPr>
              <a:t>những</a:t>
            </a:r>
            <a:r>
              <a:rPr lang="en-US" sz="1400" dirty="0">
                <a:latin typeface="Times New Roman" pitchFamily="18" charset="0"/>
              </a:rPr>
              <a:t> </a:t>
            </a:r>
            <a:r>
              <a:rPr lang="en-US" sz="1400" dirty="0" err="1">
                <a:latin typeface="Times New Roman" pitchFamily="18" charset="0"/>
              </a:rPr>
              <a:t>ai</a:t>
            </a:r>
            <a:r>
              <a:rPr lang="en-US" sz="1400" dirty="0">
                <a:latin typeface="Times New Roman" pitchFamily="18" charset="0"/>
              </a:rPr>
              <a:t> </a:t>
            </a:r>
            <a:r>
              <a:rPr lang="en-US" sz="1400" dirty="0" err="1">
                <a:latin typeface="Times New Roman" pitchFamily="18" charset="0"/>
              </a:rPr>
              <a:t>đó</a:t>
            </a:r>
            <a:r>
              <a:rPr lang="en-US" sz="1400" dirty="0">
                <a:latin typeface="Times New Roman" pitchFamily="18" charset="0"/>
              </a:rPr>
              <a:t> </a:t>
            </a:r>
            <a:r>
              <a:rPr lang="en-US" sz="1400" dirty="0" err="1">
                <a:latin typeface="Times New Roman" pitchFamily="18" charset="0"/>
              </a:rPr>
              <a:t>giờ</a:t>
            </a:r>
            <a:endParaRPr lang="en-US" sz="1400" dirty="0">
              <a:latin typeface="Times New Roman" pitchFamily="18" charset="0"/>
            </a:endParaRPr>
          </a:p>
          <a:p>
            <a:pPr algn="ctr"/>
            <a:r>
              <a:rPr lang="en-US" sz="1400" dirty="0">
                <a:latin typeface="Times New Roman" pitchFamily="18" charset="0"/>
              </a:rPr>
              <a:t>          </a:t>
            </a:r>
            <a:r>
              <a:rPr lang="en-US" sz="1400" dirty="0" err="1">
                <a:latin typeface="Times New Roman" pitchFamily="18" charset="0"/>
              </a:rPr>
              <a:t>Sân</a:t>
            </a:r>
            <a:r>
              <a:rPr lang="en-US" sz="1400" dirty="0">
                <a:latin typeface="Times New Roman" pitchFamily="18" charset="0"/>
              </a:rPr>
              <a:t> Lai </a:t>
            </a:r>
            <a:r>
              <a:rPr lang="en-US" sz="1400" dirty="0" err="1">
                <a:latin typeface="Times New Roman" pitchFamily="18" charset="0"/>
              </a:rPr>
              <a:t>cách</a:t>
            </a:r>
            <a:r>
              <a:rPr lang="en-US" sz="1400" dirty="0">
                <a:latin typeface="Times New Roman" pitchFamily="18" charset="0"/>
              </a:rPr>
              <a:t> </a:t>
            </a:r>
            <a:r>
              <a:rPr lang="en-US" sz="1400" dirty="0" err="1">
                <a:latin typeface="Times New Roman" pitchFamily="18" charset="0"/>
              </a:rPr>
              <a:t>mấy</a:t>
            </a:r>
            <a:r>
              <a:rPr lang="en-US" sz="1400" dirty="0">
                <a:latin typeface="Times New Roman" pitchFamily="18" charset="0"/>
              </a:rPr>
              <a:t> </a:t>
            </a:r>
            <a:r>
              <a:rPr lang="en-US" sz="1400" dirty="0" err="1">
                <a:latin typeface="Times New Roman" pitchFamily="18" charset="0"/>
              </a:rPr>
              <a:t>nắng</a:t>
            </a:r>
            <a:r>
              <a:rPr lang="en-US" sz="1400" dirty="0">
                <a:latin typeface="Times New Roman" pitchFamily="18" charset="0"/>
              </a:rPr>
              <a:t> </a:t>
            </a:r>
            <a:r>
              <a:rPr lang="en-US" sz="1400" dirty="0" err="1">
                <a:latin typeface="Times New Roman" pitchFamily="18" charset="0"/>
              </a:rPr>
              <a:t>mưa</a:t>
            </a:r>
            <a:endParaRPr lang="en-US" sz="1400" dirty="0">
              <a:latin typeface="Times New Roman" pitchFamily="18" charset="0"/>
            </a:endParaRPr>
          </a:p>
          <a:p>
            <a:pPr algn="ctr"/>
            <a:r>
              <a:rPr lang="en-US" sz="1400" dirty="0" err="1">
                <a:latin typeface="Times New Roman" pitchFamily="18" charset="0"/>
              </a:rPr>
              <a:t>Có</a:t>
            </a:r>
            <a:r>
              <a:rPr lang="en-US" sz="1400" dirty="0">
                <a:latin typeface="Times New Roman" pitchFamily="18" charset="0"/>
              </a:rPr>
              <a:t> </a:t>
            </a:r>
            <a:r>
              <a:rPr lang="en-US" sz="1400" dirty="0" err="1">
                <a:latin typeface="Times New Roman" pitchFamily="18" charset="0"/>
              </a:rPr>
              <a:t>khi</a:t>
            </a:r>
            <a:r>
              <a:rPr lang="en-US" sz="1400" dirty="0">
                <a:latin typeface="Times New Roman" pitchFamily="18" charset="0"/>
              </a:rPr>
              <a:t> </a:t>
            </a:r>
            <a:r>
              <a:rPr lang="en-US" sz="1400" dirty="0" err="1">
                <a:latin typeface="Times New Roman" pitchFamily="18" charset="0"/>
              </a:rPr>
              <a:t>gốc</a:t>
            </a:r>
            <a:r>
              <a:rPr lang="en-US" sz="1400" dirty="0">
                <a:latin typeface="Times New Roman" pitchFamily="18" charset="0"/>
              </a:rPr>
              <a:t> </a:t>
            </a:r>
            <a:r>
              <a:rPr lang="en-US" sz="1400" dirty="0" err="1">
                <a:latin typeface="Times New Roman" pitchFamily="18" charset="0"/>
              </a:rPr>
              <a:t>tử</a:t>
            </a:r>
            <a:r>
              <a:rPr lang="en-US" sz="1400" dirty="0">
                <a:latin typeface="Times New Roman" pitchFamily="18" charset="0"/>
              </a:rPr>
              <a:t> </a:t>
            </a:r>
            <a:r>
              <a:rPr lang="en-US" sz="1400" dirty="0" err="1">
                <a:latin typeface="Times New Roman" pitchFamily="18" charset="0"/>
              </a:rPr>
              <a:t>đã</a:t>
            </a:r>
            <a:r>
              <a:rPr lang="en-US" sz="1400" dirty="0">
                <a:latin typeface="Times New Roman" pitchFamily="18" charset="0"/>
              </a:rPr>
              <a:t> </a:t>
            </a:r>
            <a:r>
              <a:rPr lang="en-US" sz="1400" dirty="0" err="1">
                <a:latin typeface="Times New Roman" pitchFamily="18" charset="0"/>
              </a:rPr>
              <a:t>vừa</a:t>
            </a:r>
            <a:r>
              <a:rPr lang="en-US" sz="1400" dirty="0">
                <a:latin typeface="Times New Roman" pitchFamily="18" charset="0"/>
              </a:rPr>
              <a:t> </a:t>
            </a:r>
            <a:r>
              <a:rPr lang="en-US" sz="1400" dirty="0" err="1">
                <a:latin typeface="Times New Roman" pitchFamily="18" charset="0"/>
              </a:rPr>
              <a:t>người</a:t>
            </a:r>
            <a:r>
              <a:rPr lang="en-US" sz="1400" dirty="0">
                <a:latin typeface="Times New Roman" pitchFamily="18" charset="0"/>
              </a:rPr>
              <a:t> </a:t>
            </a:r>
            <a:r>
              <a:rPr lang="en-US" sz="1400" dirty="0" err="1">
                <a:latin typeface="Times New Roman" pitchFamily="18" charset="0"/>
              </a:rPr>
              <a:t>ôm</a:t>
            </a:r>
            <a:endParaRPr lang="en-US" sz="1400" dirty="0">
              <a:latin typeface="Times New Roman" pitchFamily="18" charset="0"/>
            </a:endParaRPr>
          </a:p>
          <a:p>
            <a:pPr algn="ctr"/>
            <a:r>
              <a:rPr lang="en-US" sz="1400" dirty="0">
                <a:latin typeface="Times New Roman" pitchFamily="18" charset="0"/>
              </a:rPr>
              <a:t>            </a:t>
            </a:r>
            <a:r>
              <a:rPr lang="en-US" sz="1400" dirty="0" err="1">
                <a:latin typeface="Times New Roman" pitchFamily="18" charset="0"/>
              </a:rPr>
              <a:t>Buồn</a:t>
            </a:r>
            <a:r>
              <a:rPr lang="en-US" sz="1400" dirty="0">
                <a:latin typeface="Times New Roman" pitchFamily="18" charset="0"/>
              </a:rPr>
              <a:t> </a:t>
            </a:r>
            <a:r>
              <a:rPr lang="en-US" sz="1400" dirty="0" err="1">
                <a:latin typeface="Times New Roman" pitchFamily="18" charset="0"/>
              </a:rPr>
              <a:t>trông</a:t>
            </a:r>
            <a:r>
              <a:rPr lang="en-US" sz="1400" dirty="0">
                <a:latin typeface="Times New Roman" pitchFamily="18" charset="0"/>
              </a:rPr>
              <a:t> </a:t>
            </a:r>
            <a:r>
              <a:rPr lang="en-US" sz="1400" dirty="0" err="1">
                <a:latin typeface="Times New Roman" pitchFamily="18" charset="0"/>
              </a:rPr>
              <a:t>cửa</a:t>
            </a:r>
            <a:r>
              <a:rPr lang="en-US" sz="1400" dirty="0">
                <a:latin typeface="Times New Roman" pitchFamily="18" charset="0"/>
              </a:rPr>
              <a:t> </a:t>
            </a:r>
            <a:r>
              <a:rPr lang="en-US" sz="1400" dirty="0" err="1">
                <a:latin typeface="Times New Roman" pitchFamily="18" charset="0"/>
              </a:rPr>
              <a:t>bể</a:t>
            </a:r>
            <a:r>
              <a:rPr lang="en-US" sz="1400" dirty="0">
                <a:latin typeface="Times New Roman" pitchFamily="18" charset="0"/>
              </a:rPr>
              <a:t> </a:t>
            </a:r>
            <a:r>
              <a:rPr lang="en-US" sz="1400" dirty="0" err="1">
                <a:latin typeface="Times New Roman" pitchFamily="18" charset="0"/>
              </a:rPr>
              <a:t>chiều</a:t>
            </a:r>
            <a:r>
              <a:rPr lang="en-US" sz="1400" dirty="0">
                <a:latin typeface="Times New Roman" pitchFamily="18" charset="0"/>
              </a:rPr>
              <a:t> </a:t>
            </a:r>
            <a:r>
              <a:rPr lang="en-US" sz="1400" dirty="0" err="1">
                <a:latin typeface="Times New Roman" pitchFamily="18" charset="0"/>
              </a:rPr>
              <a:t>hôm</a:t>
            </a:r>
            <a:r>
              <a:rPr lang="en-US" sz="1400" dirty="0">
                <a:latin typeface="Times New Roman" pitchFamily="18" charset="0"/>
              </a:rPr>
              <a:t> </a:t>
            </a:r>
          </a:p>
          <a:p>
            <a:pPr algn="ctr"/>
            <a:r>
              <a:rPr lang="en-US" sz="1400" dirty="0">
                <a:latin typeface="Times New Roman" pitchFamily="18" charset="0"/>
              </a:rPr>
              <a:t>             </a:t>
            </a:r>
            <a:r>
              <a:rPr lang="en-US" sz="1400" dirty="0" err="1">
                <a:latin typeface="Times New Roman" pitchFamily="18" charset="0"/>
              </a:rPr>
              <a:t>Thuyền</a:t>
            </a:r>
            <a:r>
              <a:rPr lang="en-US" sz="1400" dirty="0">
                <a:latin typeface="Times New Roman" pitchFamily="18" charset="0"/>
              </a:rPr>
              <a:t> </a:t>
            </a:r>
            <a:r>
              <a:rPr lang="en-US" sz="1400" dirty="0" err="1">
                <a:latin typeface="Times New Roman" pitchFamily="18" charset="0"/>
              </a:rPr>
              <a:t>ai</a:t>
            </a:r>
            <a:r>
              <a:rPr lang="en-US" sz="1400" dirty="0">
                <a:latin typeface="Times New Roman" pitchFamily="18" charset="0"/>
              </a:rPr>
              <a:t> </a:t>
            </a:r>
            <a:r>
              <a:rPr lang="en-US" sz="1400" dirty="0" err="1">
                <a:latin typeface="Times New Roman" pitchFamily="18" charset="0"/>
              </a:rPr>
              <a:t>thấp</a:t>
            </a:r>
            <a:r>
              <a:rPr lang="en-US" sz="1400" dirty="0">
                <a:latin typeface="Times New Roman" pitchFamily="18" charset="0"/>
              </a:rPr>
              <a:t> </a:t>
            </a:r>
            <a:r>
              <a:rPr lang="en-US" sz="1400" dirty="0" err="1">
                <a:latin typeface="Times New Roman" pitchFamily="18" charset="0"/>
              </a:rPr>
              <a:t>thoáng</a:t>
            </a:r>
            <a:r>
              <a:rPr lang="en-US" sz="1400" dirty="0">
                <a:latin typeface="Times New Roman" pitchFamily="18" charset="0"/>
              </a:rPr>
              <a:t> </a:t>
            </a:r>
            <a:r>
              <a:rPr lang="en-US" sz="1400" dirty="0" err="1">
                <a:latin typeface="Times New Roman" pitchFamily="18" charset="0"/>
              </a:rPr>
              <a:t>cánh</a:t>
            </a:r>
            <a:r>
              <a:rPr lang="en-US" sz="1400" dirty="0">
                <a:latin typeface="Times New Roman" pitchFamily="18" charset="0"/>
              </a:rPr>
              <a:t> </a:t>
            </a:r>
            <a:r>
              <a:rPr lang="en-US" sz="1400" dirty="0" err="1">
                <a:latin typeface="Times New Roman" pitchFamily="18" charset="0"/>
              </a:rPr>
              <a:t>buồm</a:t>
            </a:r>
            <a:r>
              <a:rPr lang="en-US" sz="1400" dirty="0">
                <a:latin typeface="Times New Roman" pitchFamily="18" charset="0"/>
              </a:rPr>
              <a:t> </a:t>
            </a:r>
            <a:r>
              <a:rPr lang="en-US" sz="1400" dirty="0" err="1">
                <a:latin typeface="Times New Roman" pitchFamily="18" charset="0"/>
              </a:rPr>
              <a:t>xa</a:t>
            </a:r>
            <a:r>
              <a:rPr lang="en-US" sz="1400" dirty="0">
                <a:latin typeface="Times New Roman" pitchFamily="18" charset="0"/>
              </a:rPr>
              <a:t> </a:t>
            </a:r>
            <a:r>
              <a:rPr lang="en-US" sz="1400" dirty="0" err="1">
                <a:latin typeface="Times New Roman" pitchFamily="18" charset="0"/>
              </a:rPr>
              <a:t>xa</a:t>
            </a:r>
            <a:r>
              <a:rPr lang="en-US" sz="1400" dirty="0">
                <a:latin typeface="Times New Roman" pitchFamily="18" charset="0"/>
              </a:rPr>
              <a:t>?</a:t>
            </a:r>
          </a:p>
          <a:p>
            <a:pPr algn="ctr"/>
            <a:r>
              <a:rPr lang="en-US" sz="1400" dirty="0">
                <a:latin typeface="Times New Roman" pitchFamily="18" charset="0"/>
              </a:rPr>
              <a:t>             </a:t>
            </a:r>
            <a:r>
              <a:rPr lang="en-US" sz="1400" dirty="0" err="1">
                <a:latin typeface="Times New Roman" pitchFamily="18" charset="0"/>
              </a:rPr>
              <a:t>Buồn</a:t>
            </a:r>
            <a:r>
              <a:rPr lang="en-US" sz="1400" dirty="0">
                <a:latin typeface="Times New Roman" pitchFamily="18" charset="0"/>
              </a:rPr>
              <a:t> </a:t>
            </a:r>
            <a:r>
              <a:rPr lang="en-US" sz="1400" dirty="0" err="1">
                <a:latin typeface="Times New Roman" pitchFamily="18" charset="0"/>
              </a:rPr>
              <a:t>trông</a:t>
            </a:r>
            <a:r>
              <a:rPr lang="en-US" sz="1400" dirty="0">
                <a:latin typeface="Times New Roman" pitchFamily="18" charset="0"/>
              </a:rPr>
              <a:t> </a:t>
            </a:r>
            <a:r>
              <a:rPr lang="en-US" sz="1400" dirty="0" err="1">
                <a:latin typeface="Times New Roman" pitchFamily="18" charset="0"/>
              </a:rPr>
              <a:t>ngọn</a:t>
            </a:r>
            <a:r>
              <a:rPr lang="en-US" sz="1400" dirty="0">
                <a:latin typeface="Times New Roman" pitchFamily="18" charset="0"/>
              </a:rPr>
              <a:t> </a:t>
            </a:r>
            <a:r>
              <a:rPr lang="en-US" sz="1400" dirty="0" err="1">
                <a:latin typeface="Times New Roman" pitchFamily="18" charset="0"/>
              </a:rPr>
              <a:t>nước</a:t>
            </a:r>
            <a:r>
              <a:rPr lang="en-US" sz="1400" dirty="0">
                <a:latin typeface="Times New Roman" pitchFamily="18" charset="0"/>
              </a:rPr>
              <a:t> </a:t>
            </a:r>
            <a:r>
              <a:rPr lang="en-US" sz="1400" dirty="0" err="1">
                <a:latin typeface="Times New Roman" pitchFamily="18" charset="0"/>
              </a:rPr>
              <a:t>mới</a:t>
            </a:r>
            <a:r>
              <a:rPr lang="en-US" sz="1400" dirty="0">
                <a:latin typeface="Times New Roman" pitchFamily="18" charset="0"/>
              </a:rPr>
              <a:t> </a:t>
            </a:r>
            <a:r>
              <a:rPr lang="en-US" sz="1400" dirty="0" err="1">
                <a:latin typeface="Times New Roman" pitchFamily="18" charset="0"/>
              </a:rPr>
              <a:t>sa</a:t>
            </a:r>
            <a:r>
              <a:rPr lang="en-US" sz="1400" dirty="0">
                <a:latin typeface="Times New Roman" pitchFamily="18" charset="0"/>
              </a:rPr>
              <a:t>,</a:t>
            </a:r>
          </a:p>
          <a:p>
            <a:pPr algn="ctr"/>
            <a:r>
              <a:rPr lang="en-US" sz="1400" dirty="0" err="1">
                <a:latin typeface="Times New Roman" pitchFamily="18" charset="0"/>
              </a:rPr>
              <a:t>Hoa</a:t>
            </a:r>
            <a:r>
              <a:rPr lang="en-US" sz="1400" dirty="0">
                <a:latin typeface="Times New Roman" pitchFamily="18" charset="0"/>
              </a:rPr>
              <a:t> </a:t>
            </a:r>
            <a:r>
              <a:rPr lang="en-US" sz="1400" dirty="0" err="1">
                <a:latin typeface="Times New Roman" pitchFamily="18" charset="0"/>
              </a:rPr>
              <a:t>trôi</a:t>
            </a:r>
            <a:r>
              <a:rPr lang="en-US" sz="1400" dirty="0">
                <a:latin typeface="Times New Roman" pitchFamily="18" charset="0"/>
              </a:rPr>
              <a:t> man </a:t>
            </a:r>
            <a:r>
              <a:rPr lang="en-US" sz="1400" dirty="0" err="1">
                <a:latin typeface="Times New Roman" pitchFamily="18" charset="0"/>
              </a:rPr>
              <a:t>mác</a:t>
            </a:r>
            <a:r>
              <a:rPr lang="en-US" sz="1400" dirty="0">
                <a:latin typeface="Times New Roman" pitchFamily="18" charset="0"/>
              </a:rPr>
              <a:t> </a:t>
            </a:r>
            <a:r>
              <a:rPr lang="en-US" sz="1400" dirty="0" err="1">
                <a:latin typeface="Times New Roman" pitchFamily="18" charset="0"/>
              </a:rPr>
              <a:t>biết</a:t>
            </a:r>
            <a:r>
              <a:rPr lang="en-US" sz="1400" dirty="0">
                <a:latin typeface="Times New Roman" pitchFamily="18" charset="0"/>
              </a:rPr>
              <a:t> </a:t>
            </a:r>
            <a:r>
              <a:rPr lang="en-US" sz="1400" dirty="0" err="1">
                <a:latin typeface="Times New Roman" pitchFamily="18" charset="0"/>
              </a:rPr>
              <a:t>là</a:t>
            </a:r>
            <a:r>
              <a:rPr lang="en-US" sz="1400" dirty="0">
                <a:latin typeface="Times New Roman" pitchFamily="18" charset="0"/>
              </a:rPr>
              <a:t> </a:t>
            </a:r>
            <a:r>
              <a:rPr lang="en-US" sz="1400" dirty="0" err="1">
                <a:latin typeface="Times New Roman" pitchFamily="18" charset="0"/>
              </a:rPr>
              <a:t>về</a:t>
            </a:r>
            <a:r>
              <a:rPr lang="en-US" sz="1400" dirty="0">
                <a:latin typeface="Times New Roman" pitchFamily="18" charset="0"/>
              </a:rPr>
              <a:t> </a:t>
            </a:r>
            <a:r>
              <a:rPr lang="en-US" sz="1400" dirty="0" err="1">
                <a:latin typeface="Times New Roman" pitchFamily="18" charset="0"/>
              </a:rPr>
              <a:t>đâu</a:t>
            </a:r>
            <a:r>
              <a:rPr lang="en-US" sz="1400" dirty="0">
                <a:latin typeface="Times New Roman" pitchFamily="18" charset="0"/>
              </a:rPr>
              <a:t>?</a:t>
            </a:r>
          </a:p>
          <a:p>
            <a:pPr algn="ctr"/>
            <a:r>
              <a:rPr lang="en-US" sz="1400" dirty="0">
                <a:latin typeface="Times New Roman" pitchFamily="18" charset="0"/>
              </a:rPr>
              <a:t>       </a:t>
            </a:r>
            <a:r>
              <a:rPr lang="en-US" sz="1400" dirty="0" err="1">
                <a:latin typeface="Times New Roman" pitchFamily="18" charset="0"/>
              </a:rPr>
              <a:t>Buồn</a:t>
            </a:r>
            <a:r>
              <a:rPr lang="en-US" sz="1400" dirty="0">
                <a:latin typeface="Times New Roman" pitchFamily="18" charset="0"/>
              </a:rPr>
              <a:t> </a:t>
            </a:r>
            <a:r>
              <a:rPr lang="en-US" sz="1400" dirty="0" err="1">
                <a:latin typeface="Times New Roman" pitchFamily="18" charset="0"/>
              </a:rPr>
              <a:t>trông</a:t>
            </a:r>
            <a:r>
              <a:rPr lang="en-US" sz="1400" dirty="0">
                <a:latin typeface="Times New Roman" pitchFamily="18" charset="0"/>
              </a:rPr>
              <a:t> </a:t>
            </a:r>
            <a:r>
              <a:rPr lang="en-US" sz="1400" dirty="0" err="1">
                <a:latin typeface="Times New Roman" pitchFamily="18" charset="0"/>
              </a:rPr>
              <a:t>nội</a:t>
            </a:r>
            <a:r>
              <a:rPr lang="en-US" sz="1400" dirty="0">
                <a:latin typeface="Times New Roman" pitchFamily="18" charset="0"/>
              </a:rPr>
              <a:t> </a:t>
            </a:r>
            <a:r>
              <a:rPr lang="en-US" sz="1400" dirty="0" err="1">
                <a:latin typeface="Times New Roman" pitchFamily="18" charset="0"/>
              </a:rPr>
              <a:t>cỏ</a:t>
            </a:r>
            <a:r>
              <a:rPr lang="en-US" sz="1400" dirty="0">
                <a:latin typeface="Times New Roman" pitchFamily="18" charset="0"/>
              </a:rPr>
              <a:t> </a:t>
            </a:r>
            <a:r>
              <a:rPr lang="en-US" sz="1400" dirty="0" err="1">
                <a:latin typeface="Times New Roman" pitchFamily="18" charset="0"/>
              </a:rPr>
              <a:t>rầu</a:t>
            </a:r>
            <a:r>
              <a:rPr lang="en-US" sz="1400" dirty="0">
                <a:latin typeface="Times New Roman" pitchFamily="18" charset="0"/>
              </a:rPr>
              <a:t> </a:t>
            </a:r>
            <a:r>
              <a:rPr lang="en-US" sz="1400" dirty="0" err="1">
                <a:latin typeface="Times New Roman" pitchFamily="18" charset="0"/>
              </a:rPr>
              <a:t>rầu</a:t>
            </a:r>
            <a:r>
              <a:rPr lang="en-US" sz="1400" dirty="0">
                <a:latin typeface="Times New Roman" pitchFamily="18" charset="0"/>
              </a:rPr>
              <a:t>,</a:t>
            </a:r>
          </a:p>
          <a:p>
            <a:pPr algn="ctr"/>
            <a:r>
              <a:rPr lang="en-US" sz="1400" dirty="0">
                <a:latin typeface="Times New Roman" pitchFamily="18" charset="0"/>
              </a:rPr>
              <a:t>        </a:t>
            </a:r>
            <a:r>
              <a:rPr lang="en-US" sz="1400" dirty="0" err="1">
                <a:latin typeface="Times New Roman" pitchFamily="18" charset="0"/>
              </a:rPr>
              <a:t>Chân</a:t>
            </a:r>
            <a:r>
              <a:rPr lang="en-US" sz="1400" dirty="0">
                <a:latin typeface="Times New Roman" pitchFamily="18" charset="0"/>
              </a:rPr>
              <a:t> </a:t>
            </a:r>
            <a:r>
              <a:rPr lang="en-US" sz="1400" dirty="0" err="1">
                <a:latin typeface="Times New Roman" pitchFamily="18" charset="0"/>
              </a:rPr>
              <a:t>mây</a:t>
            </a:r>
            <a:r>
              <a:rPr lang="en-US" sz="1400" dirty="0">
                <a:latin typeface="Times New Roman" pitchFamily="18" charset="0"/>
              </a:rPr>
              <a:t> </a:t>
            </a:r>
            <a:r>
              <a:rPr lang="en-US" sz="1400" dirty="0" err="1">
                <a:latin typeface="Times New Roman" pitchFamily="18" charset="0"/>
              </a:rPr>
              <a:t>mặt</a:t>
            </a:r>
            <a:r>
              <a:rPr lang="en-US" sz="1400" dirty="0">
                <a:latin typeface="Times New Roman" pitchFamily="18" charset="0"/>
              </a:rPr>
              <a:t> </a:t>
            </a:r>
            <a:r>
              <a:rPr lang="en-US" sz="1400" dirty="0" err="1">
                <a:latin typeface="Times New Roman" pitchFamily="18" charset="0"/>
              </a:rPr>
              <a:t>đất</a:t>
            </a:r>
            <a:r>
              <a:rPr lang="en-US" sz="1400" dirty="0">
                <a:latin typeface="Times New Roman" pitchFamily="18" charset="0"/>
              </a:rPr>
              <a:t> </a:t>
            </a:r>
            <a:r>
              <a:rPr lang="en-US" sz="1400" dirty="0" err="1">
                <a:latin typeface="Times New Roman" pitchFamily="18" charset="0"/>
              </a:rPr>
              <a:t>một</a:t>
            </a:r>
            <a:r>
              <a:rPr lang="en-US" sz="1400" dirty="0">
                <a:latin typeface="Times New Roman" pitchFamily="18" charset="0"/>
              </a:rPr>
              <a:t> </a:t>
            </a:r>
            <a:r>
              <a:rPr lang="en-US" sz="1400" dirty="0" err="1">
                <a:latin typeface="Times New Roman" pitchFamily="18" charset="0"/>
              </a:rPr>
              <a:t>màu</a:t>
            </a:r>
            <a:r>
              <a:rPr lang="en-US" sz="1400" dirty="0">
                <a:latin typeface="Times New Roman" pitchFamily="18" charset="0"/>
              </a:rPr>
              <a:t> </a:t>
            </a:r>
            <a:r>
              <a:rPr lang="en-US" sz="1400" dirty="0" err="1">
                <a:latin typeface="Times New Roman" pitchFamily="18" charset="0"/>
              </a:rPr>
              <a:t>xanh</a:t>
            </a:r>
            <a:r>
              <a:rPr lang="en-US" sz="1400" dirty="0">
                <a:latin typeface="Times New Roman" pitchFamily="18" charset="0"/>
              </a:rPr>
              <a:t> </a:t>
            </a:r>
            <a:r>
              <a:rPr lang="en-US" sz="1400" dirty="0" err="1">
                <a:latin typeface="Times New Roman" pitchFamily="18" charset="0"/>
              </a:rPr>
              <a:t>xanh</a:t>
            </a:r>
            <a:endParaRPr lang="en-US" sz="1400" dirty="0">
              <a:latin typeface="Times New Roman" pitchFamily="18" charset="0"/>
            </a:endParaRPr>
          </a:p>
          <a:p>
            <a:pPr algn="ctr"/>
            <a:r>
              <a:rPr lang="en-US" sz="1400" dirty="0">
                <a:latin typeface="Times New Roman" pitchFamily="18" charset="0"/>
              </a:rPr>
              <a:t>                </a:t>
            </a:r>
            <a:r>
              <a:rPr lang="en-US" sz="1400" dirty="0" err="1">
                <a:latin typeface="Times New Roman" pitchFamily="18" charset="0"/>
              </a:rPr>
              <a:t>Buồn</a:t>
            </a:r>
            <a:r>
              <a:rPr lang="en-US" sz="1400" dirty="0">
                <a:latin typeface="Times New Roman" pitchFamily="18" charset="0"/>
              </a:rPr>
              <a:t> </a:t>
            </a:r>
            <a:r>
              <a:rPr lang="en-US" sz="1400" dirty="0" err="1">
                <a:latin typeface="Times New Roman" pitchFamily="18" charset="0"/>
              </a:rPr>
              <a:t>trông</a:t>
            </a:r>
            <a:r>
              <a:rPr lang="en-US" sz="1400" dirty="0">
                <a:latin typeface="Times New Roman" pitchFamily="18" charset="0"/>
              </a:rPr>
              <a:t> </a:t>
            </a:r>
            <a:r>
              <a:rPr lang="en-US" sz="1400" dirty="0" err="1">
                <a:latin typeface="Times New Roman" pitchFamily="18" charset="0"/>
              </a:rPr>
              <a:t>gió</a:t>
            </a:r>
            <a:r>
              <a:rPr lang="en-US" sz="1400" dirty="0">
                <a:latin typeface="Times New Roman" pitchFamily="18" charset="0"/>
              </a:rPr>
              <a:t> </a:t>
            </a:r>
            <a:r>
              <a:rPr lang="en-US" sz="1400" dirty="0" err="1">
                <a:latin typeface="Times New Roman" pitchFamily="18" charset="0"/>
              </a:rPr>
              <a:t>cuốn</a:t>
            </a:r>
            <a:r>
              <a:rPr lang="en-US" sz="1400" dirty="0">
                <a:latin typeface="Times New Roman" pitchFamily="18" charset="0"/>
              </a:rPr>
              <a:t> </a:t>
            </a:r>
            <a:r>
              <a:rPr lang="en-US" sz="1400" dirty="0" err="1">
                <a:latin typeface="Times New Roman" pitchFamily="18" charset="0"/>
              </a:rPr>
              <a:t>mặt</a:t>
            </a:r>
            <a:r>
              <a:rPr lang="en-US" sz="1400" dirty="0">
                <a:latin typeface="Times New Roman" pitchFamily="18" charset="0"/>
              </a:rPr>
              <a:t> </a:t>
            </a:r>
            <a:r>
              <a:rPr lang="en-US" sz="1400" dirty="0" err="1">
                <a:latin typeface="Times New Roman" pitchFamily="18" charset="0"/>
              </a:rPr>
              <a:t>duềnh</a:t>
            </a:r>
            <a:r>
              <a:rPr lang="en-US" sz="1400" dirty="0">
                <a:latin typeface="Times New Roman" pitchFamily="18" charset="0"/>
              </a:rPr>
              <a:t>,</a:t>
            </a:r>
          </a:p>
          <a:p>
            <a:pPr algn="ctr"/>
            <a:r>
              <a:rPr lang="en-US" sz="1400" dirty="0">
                <a:latin typeface="Times New Roman" pitchFamily="18" charset="0"/>
              </a:rPr>
              <a:t>        </a:t>
            </a:r>
            <a:r>
              <a:rPr lang="en-US" sz="1400" dirty="0" err="1">
                <a:latin typeface="Times New Roman" pitchFamily="18" charset="0"/>
              </a:rPr>
              <a:t>Ầm</a:t>
            </a:r>
            <a:r>
              <a:rPr lang="en-US" sz="1400" dirty="0">
                <a:latin typeface="Times New Roman" pitchFamily="18" charset="0"/>
              </a:rPr>
              <a:t> </a:t>
            </a:r>
            <a:r>
              <a:rPr lang="en-US" sz="1400" dirty="0" err="1">
                <a:latin typeface="Times New Roman" pitchFamily="18" charset="0"/>
              </a:rPr>
              <a:t>ầm</a:t>
            </a:r>
            <a:r>
              <a:rPr lang="en-US" sz="1400" dirty="0">
                <a:latin typeface="Times New Roman" pitchFamily="18" charset="0"/>
              </a:rPr>
              <a:t> </a:t>
            </a:r>
            <a:r>
              <a:rPr lang="en-US" sz="1400" dirty="0" err="1">
                <a:latin typeface="Times New Roman" pitchFamily="18" charset="0"/>
              </a:rPr>
              <a:t>tiếng</a:t>
            </a:r>
            <a:r>
              <a:rPr lang="en-US" sz="1400" dirty="0">
                <a:latin typeface="Times New Roman" pitchFamily="18" charset="0"/>
              </a:rPr>
              <a:t> </a:t>
            </a:r>
            <a:r>
              <a:rPr lang="en-US" sz="1400" dirty="0" err="1">
                <a:latin typeface="Times New Roman" pitchFamily="18" charset="0"/>
              </a:rPr>
              <a:t>sóng</a:t>
            </a:r>
            <a:r>
              <a:rPr lang="en-US" sz="1400" dirty="0">
                <a:latin typeface="Times New Roman" pitchFamily="18" charset="0"/>
              </a:rPr>
              <a:t> </a:t>
            </a:r>
            <a:r>
              <a:rPr lang="en-US" sz="1400" dirty="0" err="1">
                <a:latin typeface="Times New Roman" pitchFamily="18" charset="0"/>
              </a:rPr>
              <a:t>kêu</a:t>
            </a:r>
            <a:r>
              <a:rPr lang="en-US" sz="1400" dirty="0">
                <a:latin typeface="Times New Roman" pitchFamily="18" charset="0"/>
              </a:rPr>
              <a:t> </a:t>
            </a:r>
            <a:r>
              <a:rPr lang="en-US" sz="1400" dirty="0" err="1">
                <a:latin typeface="Times New Roman" pitchFamily="18" charset="0"/>
              </a:rPr>
              <a:t>quanh</a:t>
            </a:r>
            <a:r>
              <a:rPr lang="en-US" sz="1400" dirty="0">
                <a:latin typeface="Times New Roman" pitchFamily="18" charset="0"/>
              </a:rPr>
              <a:t> </a:t>
            </a:r>
            <a:r>
              <a:rPr lang="en-US" sz="1400" dirty="0" err="1">
                <a:latin typeface="Times New Roman" pitchFamily="18" charset="0"/>
              </a:rPr>
              <a:t>ghế</a:t>
            </a:r>
            <a:r>
              <a:rPr lang="en-US" sz="1400" dirty="0">
                <a:latin typeface="Times New Roman" pitchFamily="18" charset="0"/>
              </a:rPr>
              <a:t> </a:t>
            </a:r>
            <a:r>
              <a:rPr lang="en-US" sz="1400" dirty="0" err="1">
                <a:latin typeface="Times New Roman" pitchFamily="18" charset="0"/>
              </a:rPr>
              <a:t>ngồi</a:t>
            </a:r>
            <a:r>
              <a:rPr lang="en-US" sz="1400" dirty="0">
                <a:latin typeface="Times New Roman" pitchFamily="18" charset="0"/>
              </a:rPr>
              <a:t>.</a:t>
            </a:r>
          </a:p>
          <a:p>
            <a:r>
              <a:rPr lang="en-US" sz="1400" dirty="0">
                <a:latin typeface="Times New Roman" pitchFamily="18" charset="0"/>
              </a:rPr>
              <a:t>                        </a:t>
            </a:r>
            <a:r>
              <a:rPr lang="en-US" sz="1400" b="1" i="1" dirty="0">
                <a:latin typeface="Times New Roman" pitchFamily="18" charset="0"/>
              </a:rPr>
              <a:t>(</a:t>
            </a:r>
            <a:r>
              <a:rPr lang="en-US" sz="1400" b="1" i="1" dirty="0" err="1">
                <a:latin typeface="Times New Roman" pitchFamily="18" charset="0"/>
              </a:rPr>
              <a:t>Trích</a:t>
            </a:r>
            <a:r>
              <a:rPr lang="en-US" sz="1400" b="1" i="1" dirty="0">
                <a:latin typeface="Times New Roman" pitchFamily="18" charset="0"/>
              </a:rPr>
              <a:t> </a:t>
            </a:r>
            <a:r>
              <a:rPr lang="en-US" sz="1400" b="1" i="1" dirty="0" err="1">
                <a:latin typeface="Times New Roman" pitchFamily="18" charset="0"/>
              </a:rPr>
              <a:t>Truyện</a:t>
            </a:r>
            <a:r>
              <a:rPr lang="en-US" sz="1400" b="1" i="1" dirty="0">
                <a:latin typeface="Times New Roman" pitchFamily="18" charset="0"/>
              </a:rPr>
              <a:t> </a:t>
            </a:r>
            <a:r>
              <a:rPr lang="en-US" sz="1400" b="1" i="1" dirty="0" err="1">
                <a:latin typeface="Times New Roman" pitchFamily="18" charset="0"/>
              </a:rPr>
              <a:t>Kiều</a:t>
            </a:r>
            <a:r>
              <a:rPr lang="en-US" sz="1400" b="1" i="1" dirty="0">
                <a:latin typeface="Times New Roman" pitchFamily="18" charset="0"/>
              </a:rPr>
              <a:t> – </a:t>
            </a:r>
            <a:r>
              <a:rPr lang="en-US" sz="1400" b="1" i="1" dirty="0" err="1">
                <a:latin typeface="Times New Roman" pitchFamily="18" charset="0"/>
              </a:rPr>
              <a:t>Nguyễn</a:t>
            </a:r>
            <a:r>
              <a:rPr lang="en-US" sz="1400" b="1" i="1" dirty="0">
                <a:latin typeface="Times New Roman" pitchFamily="18" charset="0"/>
              </a:rPr>
              <a:t> Du)</a:t>
            </a:r>
          </a:p>
          <a:p>
            <a:pPr>
              <a:spcBef>
                <a:spcPct val="50000"/>
              </a:spcBef>
            </a:pPr>
            <a:endParaRPr lang="en-US" sz="1400" b="1" i="1" dirty="0">
              <a:latin typeface="Times New Roman" pitchFamily="18" charset="0"/>
            </a:endParaRPr>
          </a:p>
        </p:txBody>
      </p:sp>
      <p:pic>
        <p:nvPicPr>
          <p:cNvPr id="7175" name="Picture 30"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863612"/>
            <a:ext cx="5029200"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28600" y="-907"/>
            <a:ext cx="4564063" cy="18645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itchFamily="18" charset="0"/>
                <a:cs typeface="Times New Roman" pitchFamily="18" charset="0"/>
              </a:rPr>
              <a:t>?</a:t>
            </a:r>
            <a:r>
              <a:rPr lang="en-US" sz="2000" dirty="0" err="1">
                <a:solidFill>
                  <a:schemeClr val="tx1"/>
                </a:solidFill>
                <a:latin typeface="Times New Roman" pitchFamily="18" charset="0"/>
                <a:cs typeface="Times New Roman" pitchFamily="18" charset="0"/>
              </a:rPr>
              <a:t>Tìm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những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câu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thơ</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tả</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cảnh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những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câu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thơ</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miêu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tả</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tâm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trạng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của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Thúy</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Kiều</a:t>
            </a:r>
            <a:r>
              <a:rPr lang="en-US" sz="2000" dirty="0">
                <a:solidFill>
                  <a:schemeClr val="tx1"/>
                </a:solidFill>
                <a:latin typeface="Times New Roman" pitchFamily="18" charset="0"/>
                <a:cs typeface="Times New Roman" pitchFamily="18" charset="0"/>
              </a:rPr>
              <a:t>. Theo </a:t>
            </a:r>
            <a:r>
              <a:rPr lang="en-US" sz="2000" dirty="0" err="1">
                <a:solidFill>
                  <a:schemeClr val="tx1"/>
                </a:solidFill>
                <a:latin typeface="Times New Roman" pitchFamily="18" charset="0"/>
                <a:cs typeface="Times New Roman" pitchFamily="18" charset="0"/>
              </a:rPr>
              <a:t>em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tâm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trạng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Kiều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lúc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này</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như</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thế</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nào</a:t>
            </a:r>
            <a:r>
              <a:rPr lang="en-US" sz="2000" dirty="0">
                <a:solidFill>
                  <a:schemeClr val="tx1"/>
                </a:solidFill>
                <a:latin typeface="Times New Roman" pitchFamily="18" charset="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19">
                                            <p:txEl>
                                              <p:pRg st="1" end="1"/>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dir="cw">
                                      <p:cBhvr override="childStyle">
                                        <p:cTn id="8" dur="2000" fill="hold"/>
                                        <p:tgtEl>
                                          <p:spTgt spid="19">
                                            <p:txEl>
                                              <p:pRg st="2" end="2"/>
                                            </p:txEl>
                                          </p:spTgt>
                                        </p:tgtEl>
                                        <p:attrNameLst>
                                          <p:attrName>style.color</p:attrName>
                                        </p:attrNameLst>
                                      </p:cBhvr>
                                      <p:to>
                                        <a:srgbClr val="FF0000"/>
                                      </p:to>
                                    </p:animClr>
                                  </p:childTnLst>
                                </p:cTn>
                              </p:par>
                              <p:par>
                                <p:cTn id="9" presetID="3" presetClass="emph" presetSubtype="2" fill="hold" nodeType="withEffect">
                                  <p:stCondLst>
                                    <p:cond delay="0"/>
                                  </p:stCondLst>
                                  <p:childTnLst>
                                    <p:animClr clrSpc="rgb" dir="cw">
                                      <p:cBhvr override="childStyle">
                                        <p:cTn id="10" dur="2000" fill="hold"/>
                                        <p:tgtEl>
                                          <p:spTgt spid="19">
                                            <p:txEl>
                                              <p:pRg st="3" end="3"/>
                                            </p:txEl>
                                          </p:spTgt>
                                        </p:tgtEl>
                                        <p:attrNameLst>
                                          <p:attrName>style.color</p:attrName>
                                        </p:attrNameLst>
                                      </p:cBhvr>
                                      <p:to>
                                        <a:srgbClr val="FF0000"/>
                                      </p:to>
                                    </p:animClr>
                                  </p:childTnLst>
                                </p:cTn>
                              </p:par>
                              <p:par>
                                <p:cTn id="11" presetID="3" presetClass="emph" presetSubtype="2" fill="hold" nodeType="withEffect">
                                  <p:stCondLst>
                                    <p:cond delay="0"/>
                                  </p:stCondLst>
                                  <p:childTnLst>
                                    <p:animClr clrSpc="rgb" dir="cw">
                                      <p:cBhvr override="childStyle">
                                        <p:cTn id="12" dur="2000" fill="hold"/>
                                        <p:tgtEl>
                                          <p:spTgt spid="19">
                                            <p:txEl>
                                              <p:pRg st="4" end="4"/>
                                            </p:txEl>
                                          </p:spTgt>
                                        </p:tgtEl>
                                        <p:attrNameLst>
                                          <p:attrName>style.color</p:attrName>
                                        </p:attrNameLst>
                                      </p:cBhvr>
                                      <p:to>
                                        <a:srgbClr val="FF0000"/>
                                      </p:to>
                                    </p:animClr>
                                  </p:childTnLst>
                                </p:cTn>
                              </p:par>
                              <p:par>
                                <p:cTn id="13" presetID="3" presetClass="emph" presetSubtype="2" fill="hold" nodeType="withEffect">
                                  <p:stCondLst>
                                    <p:cond delay="0"/>
                                  </p:stCondLst>
                                  <p:childTnLst>
                                    <p:animClr clrSpc="rgb" dir="cw">
                                      <p:cBhvr override="childStyle">
                                        <p:cTn id="14" dur="2000" fill="hold"/>
                                        <p:tgtEl>
                                          <p:spTgt spid="19">
                                            <p:txEl>
                                              <p:pRg st="14" end="14"/>
                                            </p:txEl>
                                          </p:spTgt>
                                        </p:tgtEl>
                                        <p:attrNameLst>
                                          <p:attrName>style.color</p:attrName>
                                        </p:attrNameLst>
                                      </p:cBhvr>
                                      <p:to>
                                        <a:srgbClr val="FF0000"/>
                                      </p:to>
                                    </p:animClr>
                                  </p:childTnLst>
                                </p:cTn>
                              </p:par>
                              <p:par>
                                <p:cTn id="15" presetID="3" presetClass="emph" presetSubtype="2" fill="hold" nodeType="withEffect">
                                  <p:stCondLst>
                                    <p:cond delay="0"/>
                                  </p:stCondLst>
                                  <p:childTnLst>
                                    <p:animClr clrSpc="rgb" dir="cw">
                                      <p:cBhvr override="childStyle">
                                        <p:cTn id="16" dur="2000" fill="hold"/>
                                        <p:tgtEl>
                                          <p:spTgt spid="19">
                                            <p:txEl>
                                              <p:pRg st="15" end="15"/>
                                            </p:txEl>
                                          </p:spTgt>
                                        </p:tgtEl>
                                        <p:attrNameLst>
                                          <p:attrName>style.color</p:attrName>
                                        </p:attrNameLst>
                                      </p:cBhvr>
                                      <p:to>
                                        <a:srgbClr val="FF0000"/>
                                      </p:to>
                                    </p:animClr>
                                  </p:childTnLst>
                                </p:cTn>
                              </p:par>
                              <p:par>
                                <p:cTn id="17" presetID="3" presetClass="emph" presetSubtype="2" fill="hold" nodeType="withEffect">
                                  <p:stCondLst>
                                    <p:cond delay="0"/>
                                  </p:stCondLst>
                                  <p:childTnLst>
                                    <p:animClr clrSpc="rgb" dir="cw">
                                      <p:cBhvr override="childStyle">
                                        <p:cTn id="18" dur="2000" fill="hold"/>
                                        <p:tgtEl>
                                          <p:spTgt spid="19">
                                            <p:txEl>
                                              <p:pRg st="16" end="16"/>
                                            </p:txEl>
                                          </p:spTgt>
                                        </p:tgtEl>
                                        <p:attrNameLst>
                                          <p:attrName>style.color</p:attrName>
                                        </p:attrNameLst>
                                      </p:cBhvr>
                                      <p:to>
                                        <a:srgbClr val="FF0000"/>
                                      </p:to>
                                    </p:animClr>
                                  </p:childTnLst>
                                </p:cTn>
                              </p:par>
                              <p:par>
                                <p:cTn id="19" presetID="3" presetClass="emph" presetSubtype="2" fill="hold" nodeType="withEffect">
                                  <p:stCondLst>
                                    <p:cond delay="0"/>
                                  </p:stCondLst>
                                  <p:childTnLst>
                                    <p:animClr clrSpc="rgb" dir="cw">
                                      <p:cBhvr override="childStyle">
                                        <p:cTn id="20" dur="2000" fill="hold"/>
                                        <p:tgtEl>
                                          <p:spTgt spid="19">
                                            <p:txEl>
                                              <p:pRg st="17" end="17"/>
                                            </p:txEl>
                                          </p:spTgt>
                                        </p:tgtEl>
                                        <p:attrNameLst>
                                          <p:attrName>style.color</p:attrName>
                                        </p:attrNameLst>
                                      </p:cBhvr>
                                      <p:to>
                                        <a:srgbClr val="FF0000"/>
                                      </p:to>
                                    </p:animClr>
                                  </p:childTnLst>
                                </p:cTn>
                              </p:par>
                              <p:par>
                                <p:cTn id="21" presetID="3" presetClass="emph" presetSubtype="2" fill="hold" nodeType="withEffect">
                                  <p:stCondLst>
                                    <p:cond delay="0"/>
                                  </p:stCondLst>
                                  <p:childTnLst>
                                    <p:animClr clrSpc="rgb" dir="cw">
                                      <p:cBhvr override="childStyle">
                                        <p:cTn id="22" dur="2000" fill="hold"/>
                                        <p:tgtEl>
                                          <p:spTgt spid="19">
                                            <p:txEl>
                                              <p:pRg st="18" end="18"/>
                                            </p:txEl>
                                          </p:spTgt>
                                        </p:tgtEl>
                                        <p:attrNameLst>
                                          <p:attrName>style.color</p:attrName>
                                        </p:attrNameLst>
                                      </p:cBhvr>
                                      <p:to>
                                        <a:srgbClr val="FF0000"/>
                                      </p:to>
                                    </p:animClr>
                                  </p:childTnLst>
                                </p:cTn>
                              </p:par>
                              <p:par>
                                <p:cTn id="23" presetID="3" presetClass="emph" presetSubtype="2" fill="hold" nodeType="withEffect">
                                  <p:stCondLst>
                                    <p:cond delay="0"/>
                                  </p:stCondLst>
                                  <p:childTnLst>
                                    <p:animClr clrSpc="rgb" dir="cw">
                                      <p:cBhvr override="childStyle">
                                        <p:cTn id="24" dur="2000" fill="hold"/>
                                        <p:tgtEl>
                                          <p:spTgt spid="19">
                                            <p:txEl>
                                              <p:pRg st="19" end="19"/>
                                            </p:txEl>
                                          </p:spTgt>
                                        </p:tgtEl>
                                        <p:attrNameLst>
                                          <p:attrName>style.color</p:attrName>
                                        </p:attrNameLst>
                                      </p:cBhvr>
                                      <p:to>
                                        <a:srgbClr val="FF0000"/>
                                      </p:to>
                                    </p:animClr>
                                  </p:childTnLst>
                                </p:cTn>
                              </p:par>
                              <p:par>
                                <p:cTn id="25" presetID="3" presetClass="emph" presetSubtype="2" fill="hold" nodeType="withEffect">
                                  <p:stCondLst>
                                    <p:cond delay="0"/>
                                  </p:stCondLst>
                                  <p:childTnLst>
                                    <p:animClr clrSpc="rgb" dir="cw">
                                      <p:cBhvr override="childStyle">
                                        <p:cTn id="26" dur="2000" fill="hold"/>
                                        <p:tgtEl>
                                          <p:spTgt spid="19">
                                            <p:txEl>
                                              <p:pRg st="20" end="20"/>
                                            </p:txEl>
                                          </p:spTgt>
                                        </p:tgtEl>
                                        <p:attrNameLst>
                                          <p:attrName>style.color</p:attrName>
                                        </p:attrNameLst>
                                      </p:cBhvr>
                                      <p:to>
                                        <a:srgbClr val="FF0000"/>
                                      </p:to>
                                    </p:animClr>
                                  </p:childTnLst>
                                </p:cTn>
                              </p:par>
                              <p:par>
                                <p:cTn id="27" presetID="3" presetClass="emph" presetSubtype="2" fill="hold" nodeType="withEffect">
                                  <p:stCondLst>
                                    <p:cond delay="0"/>
                                  </p:stCondLst>
                                  <p:childTnLst>
                                    <p:animClr clrSpc="rgb" dir="cw">
                                      <p:cBhvr override="childStyle">
                                        <p:cTn id="28" dur="2000" fill="hold"/>
                                        <p:tgtEl>
                                          <p:spTgt spid="19">
                                            <p:txEl>
                                              <p:pRg st="21" end="21"/>
                                            </p:txEl>
                                          </p:spTgt>
                                        </p:tgtEl>
                                        <p:attrNameLst>
                                          <p:attrName>style.color</p:attrName>
                                        </p:attrNameLst>
                                      </p:cBhvr>
                                      <p:to>
                                        <a:srgbClr val="FF0000"/>
                                      </p:to>
                                    </p:animClr>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mph" presetSubtype="2" fill="hold" nodeType="clickEffect">
                                  <p:stCondLst>
                                    <p:cond delay="0"/>
                                  </p:stCondLst>
                                  <p:childTnLst>
                                    <p:animClr clrSpc="rgb" dir="cw">
                                      <p:cBhvr override="childStyle">
                                        <p:cTn id="32" dur="2000" fill="hold"/>
                                        <p:tgtEl>
                                          <p:spTgt spid="19">
                                            <p:txEl>
                                              <p:pRg st="6" end="6"/>
                                            </p:txEl>
                                          </p:spTgt>
                                        </p:tgtEl>
                                        <p:attrNameLst>
                                          <p:attrName>style.color</p:attrName>
                                        </p:attrNameLst>
                                      </p:cBhvr>
                                      <p:to>
                                        <a:srgbClr val="0000CC"/>
                                      </p:to>
                                    </p:animClr>
                                  </p:childTnLst>
                                </p:cTn>
                              </p:par>
                              <p:par>
                                <p:cTn id="33" presetID="3" presetClass="emph" presetSubtype="2" fill="hold" nodeType="withEffect">
                                  <p:stCondLst>
                                    <p:cond delay="0"/>
                                  </p:stCondLst>
                                  <p:childTnLst>
                                    <p:animClr clrSpc="rgb" dir="cw">
                                      <p:cBhvr override="childStyle">
                                        <p:cTn id="34" dur="2000" fill="hold"/>
                                        <p:tgtEl>
                                          <p:spTgt spid="19">
                                            <p:txEl>
                                              <p:pRg st="7" end="7"/>
                                            </p:txEl>
                                          </p:spTgt>
                                        </p:tgtEl>
                                        <p:attrNameLst>
                                          <p:attrName>style.color</p:attrName>
                                        </p:attrNameLst>
                                      </p:cBhvr>
                                      <p:to>
                                        <a:srgbClr val="0000CC"/>
                                      </p:to>
                                    </p:animClr>
                                  </p:childTnLst>
                                </p:cTn>
                              </p:par>
                              <p:par>
                                <p:cTn id="35" presetID="3" presetClass="emph" presetSubtype="2" fill="hold" nodeType="withEffect">
                                  <p:stCondLst>
                                    <p:cond delay="0"/>
                                  </p:stCondLst>
                                  <p:childTnLst>
                                    <p:animClr clrSpc="rgb" dir="cw">
                                      <p:cBhvr override="childStyle">
                                        <p:cTn id="36" dur="2000" fill="hold"/>
                                        <p:tgtEl>
                                          <p:spTgt spid="19">
                                            <p:txEl>
                                              <p:pRg st="8" end="8"/>
                                            </p:txEl>
                                          </p:spTgt>
                                        </p:tgtEl>
                                        <p:attrNameLst>
                                          <p:attrName>style.color</p:attrName>
                                        </p:attrNameLst>
                                      </p:cBhvr>
                                      <p:to>
                                        <a:srgbClr val="0000CC"/>
                                      </p:to>
                                    </p:animClr>
                                  </p:childTnLst>
                                </p:cTn>
                              </p:par>
                              <p:par>
                                <p:cTn id="37" presetID="3" presetClass="emph" presetSubtype="2" fill="hold" nodeType="withEffect">
                                  <p:stCondLst>
                                    <p:cond delay="0"/>
                                  </p:stCondLst>
                                  <p:childTnLst>
                                    <p:animClr clrSpc="rgb" dir="cw">
                                      <p:cBhvr override="childStyle">
                                        <p:cTn id="38" dur="2000" fill="hold"/>
                                        <p:tgtEl>
                                          <p:spTgt spid="19">
                                            <p:txEl>
                                              <p:pRg st="9" end="9"/>
                                            </p:txEl>
                                          </p:spTgt>
                                        </p:tgtEl>
                                        <p:attrNameLst>
                                          <p:attrName>style.color</p:attrName>
                                        </p:attrNameLst>
                                      </p:cBhvr>
                                      <p:to>
                                        <a:srgbClr val="0000CC"/>
                                      </p:to>
                                    </p:animClr>
                                  </p:childTnLst>
                                </p:cTn>
                              </p:par>
                              <p:par>
                                <p:cTn id="39" presetID="3" presetClass="emph" presetSubtype="2" fill="hold" nodeType="withEffect">
                                  <p:stCondLst>
                                    <p:cond delay="0"/>
                                  </p:stCondLst>
                                  <p:childTnLst>
                                    <p:animClr clrSpc="rgb" dir="cw">
                                      <p:cBhvr override="childStyle">
                                        <p:cTn id="40" dur="2000" fill="hold"/>
                                        <p:tgtEl>
                                          <p:spTgt spid="19">
                                            <p:txEl>
                                              <p:pRg st="10" end="10"/>
                                            </p:txEl>
                                          </p:spTgt>
                                        </p:tgtEl>
                                        <p:attrNameLst>
                                          <p:attrName>style.color</p:attrName>
                                        </p:attrNameLst>
                                      </p:cBhvr>
                                      <p:to>
                                        <a:srgbClr val="0000CC"/>
                                      </p:to>
                                    </p:animClr>
                                  </p:childTnLst>
                                </p:cTn>
                              </p:par>
                              <p:par>
                                <p:cTn id="41" presetID="3" presetClass="emph" presetSubtype="2" fill="hold" nodeType="withEffect">
                                  <p:stCondLst>
                                    <p:cond delay="0"/>
                                  </p:stCondLst>
                                  <p:childTnLst>
                                    <p:animClr clrSpc="rgb" dir="cw">
                                      <p:cBhvr override="childStyle">
                                        <p:cTn id="42" dur="2000" fill="hold"/>
                                        <p:tgtEl>
                                          <p:spTgt spid="19">
                                            <p:txEl>
                                              <p:pRg st="11" end="11"/>
                                            </p:txEl>
                                          </p:spTgt>
                                        </p:tgtEl>
                                        <p:attrNameLst>
                                          <p:attrName>style.color</p:attrName>
                                        </p:attrNameLst>
                                      </p:cBhvr>
                                      <p:to>
                                        <a:srgbClr val="0000CC"/>
                                      </p:to>
                                    </p:animClr>
                                  </p:childTnLst>
                                </p:cTn>
                              </p:par>
                              <p:par>
                                <p:cTn id="43" presetID="3" presetClass="emph" presetSubtype="2" fill="hold" nodeType="withEffect">
                                  <p:stCondLst>
                                    <p:cond delay="0"/>
                                  </p:stCondLst>
                                  <p:childTnLst>
                                    <p:animClr clrSpc="rgb" dir="cw">
                                      <p:cBhvr override="childStyle">
                                        <p:cTn id="44" dur="2000" fill="hold"/>
                                        <p:tgtEl>
                                          <p:spTgt spid="19">
                                            <p:txEl>
                                              <p:pRg st="12" end="12"/>
                                            </p:txEl>
                                          </p:spTgt>
                                        </p:tgtEl>
                                        <p:attrNameLst>
                                          <p:attrName>style.color</p:attrName>
                                        </p:attrNameLst>
                                      </p:cBhvr>
                                      <p:to>
                                        <a:srgbClr val="0000CC"/>
                                      </p:to>
                                    </p:animClr>
                                  </p:childTnLst>
                                </p:cTn>
                              </p:par>
                              <p:par>
                                <p:cTn id="45" presetID="3" presetClass="emph" presetSubtype="2" fill="hold" nodeType="withEffect">
                                  <p:stCondLst>
                                    <p:cond delay="0"/>
                                  </p:stCondLst>
                                  <p:childTnLst>
                                    <p:animClr clrSpc="rgb" dir="cw">
                                      <p:cBhvr override="childStyle">
                                        <p:cTn id="46" dur="2000" fill="hold"/>
                                        <p:tgtEl>
                                          <p:spTgt spid="19">
                                            <p:txEl>
                                              <p:pRg st="13" end="13"/>
                                            </p:txEl>
                                          </p:spTgt>
                                        </p:tgtEl>
                                        <p:attrNameLst>
                                          <p:attrName>style.color</p:attrName>
                                        </p:attrNameLst>
                                      </p:cBhvr>
                                      <p:to>
                                        <a:srgbClr val="0000CC"/>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43200"/>
            <a:ext cx="3276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3"/>
          <p:cNvSpPr>
            <a:spLocks noGrp="1" noChangeArrowheads="1"/>
          </p:cNvSpPr>
          <p:nvPr>
            <p:ph idx="1"/>
          </p:nvPr>
        </p:nvSpPr>
        <p:spPr>
          <a:xfrm>
            <a:off x="0" y="0"/>
            <a:ext cx="5486400" cy="2743200"/>
          </a:xfrm>
          <a:solidFill>
            <a:srgbClr val="E7F6FF"/>
          </a:solidFill>
          <a:ln>
            <a:solidFill>
              <a:srgbClr val="006600"/>
            </a:solidFill>
            <a:miter lim="800000"/>
            <a:headEnd/>
            <a:tailEnd/>
          </a:ln>
        </p:spPr>
        <p:txBody>
          <a:bodyPr/>
          <a:lstStyle/>
          <a:p>
            <a:pPr algn="ctr" eaLnBrk="1" hangingPunct="1">
              <a:buFontTx/>
              <a:buNone/>
            </a:pPr>
            <a:r>
              <a:rPr lang="en-US" sz="1800" dirty="0" err="1" smtClean="0"/>
              <a:t>Tưởng</a:t>
            </a:r>
            <a:r>
              <a:rPr lang="en-US" sz="1800" dirty="0" smtClean="0"/>
              <a:t> </a:t>
            </a:r>
            <a:r>
              <a:rPr lang="en-US" sz="1800" dirty="0" err="1" smtClean="0"/>
              <a:t>người</a:t>
            </a:r>
            <a:r>
              <a:rPr lang="en-US" sz="1800" dirty="0" smtClean="0"/>
              <a:t> </a:t>
            </a:r>
            <a:r>
              <a:rPr lang="en-US" sz="1800" dirty="0" err="1" smtClean="0"/>
              <a:t>dưới</a:t>
            </a:r>
            <a:r>
              <a:rPr lang="en-US" sz="1800" dirty="0" smtClean="0"/>
              <a:t> </a:t>
            </a:r>
            <a:r>
              <a:rPr lang="en-US" sz="1800" dirty="0" err="1" smtClean="0"/>
              <a:t>nguyệt</a:t>
            </a:r>
            <a:r>
              <a:rPr lang="en-US" sz="1800" dirty="0" smtClean="0"/>
              <a:t> </a:t>
            </a:r>
            <a:r>
              <a:rPr lang="en-US" sz="1800" dirty="0" err="1" smtClean="0"/>
              <a:t>chén</a:t>
            </a:r>
            <a:r>
              <a:rPr lang="en-US" sz="1800" dirty="0" smtClean="0"/>
              <a:t> </a:t>
            </a:r>
            <a:r>
              <a:rPr lang="en-US" sz="1800" dirty="0" err="1" smtClean="0"/>
              <a:t>đồng</a:t>
            </a:r>
            <a:r>
              <a:rPr lang="en-US" sz="1800" dirty="0" smtClean="0"/>
              <a:t>,</a:t>
            </a:r>
          </a:p>
          <a:p>
            <a:pPr algn="ctr" eaLnBrk="1" hangingPunct="1">
              <a:buFontTx/>
              <a:buNone/>
            </a:pPr>
            <a:r>
              <a:rPr lang="en-US" sz="1800" dirty="0" smtClean="0"/>
              <a:t>Tin </a:t>
            </a:r>
            <a:r>
              <a:rPr lang="en-US" sz="1800" dirty="0" err="1" smtClean="0"/>
              <a:t>sương</a:t>
            </a:r>
            <a:r>
              <a:rPr lang="en-US" sz="1800" dirty="0" smtClean="0"/>
              <a:t> </a:t>
            </a:r>
            <a:r>
              <a:rPr lang="en-US" sz="1800" dirty="0" err="1" smtClean="0"/>
              <a:t>luống</a:t>
            </a:r>
            <a:r>
              <a:rPr lang="en-US" sz="1800" dirty="0" smtClean="0"/>
              <a:t> </a:t>
            </a:r>
            <a:r>
              <a:rPr lang="en-US" sz="1800" dirty="0" err="1" smtClean="0"/>
              <a:t>những</a:t>
            </a:r>
            <a:r>
              <a:rPr lang="en-US" sz="1800" dirty="0" smtClean="0"/>
              <a:t> </a:t>
            </a:r>
            <a:r>
              <a:rPr lang="en-US" sz="1800" dirty="0" err="1" smtClean="0"/>
              <a:t>rày</a:t>
            </a:r>
            <a:r>
              <a:rPr lang="en-US" sz="1800" dirty="0" smtClean="0"/>
              <a:t> </a:t>
            </a:r>
            <a:r>
              <a:rPr lang="en-US" sz="1800" dirty="0" err="1" smtClean="0"/>
              <a:t>trông</a:t>
            </a:r>
            <a:r>
              <a:rPr lang="en-US" sz="1800" dirty="0" smtClean="0"/>
              <a:t> </a:t>
            </a:r>
            <a:r>
              <a:rPr lang="en-US" sz="1800" dirty="0" err="1" smtClean="0"/>
              <a:t>mai</a:t>
            </a:r>
            <a:r>
              <a:rPr lang="en-US" sz="1800" dirty="0" smtClean="0"/>
              <a:t> </a:t>
            </a:r>
            <a:r>
              <a:rPr lang="en-US" sz="1800" dirty="0" err="1" smtClean="0"/>
              <a:t>chờ</a:t>
            </a:r>
            <a:r>
              <a:rPr lang="en-US" sz="1800" dirty="0" smtClean="0"/>
              <a:t>.</a:t>
            </a:r>
          </a:p>
          <a:p>
            <a:pPr algn="ctr" eaLnBrk="1" hangingPunct="1">
              <a:buFontTx/>
              <a:buNone/>
            </a:pPr>
            <a:r>
              <a:rPr lang="en-US" sz="1800" dirty="0" err="1" smtClean="0"/>
              <a:t>Bên</a:t>
            </a:r>
            <a:r>
              <a:rPr lang="en-US" sz="1800" dirty="0" smtClean="0"/>
              <a:t> </a:t>
            </a:r>
            <a:r>
              <a:rPr lang="en-US" sz="1800" dirty="0" err="1" smtClean="0"/>
              <a:t>trời</a:t>
            </a:r>
            <a:r>
              <a:rPr lang="en-US" sz="1800" dirty="0" smtClean="0"/>
              <a:t> </a:t>
            </a:r>
            <a:r>
              <a:rPr lang="en-US" sz="1800" dirty="0" err="1" smtClean="0"/>
              <a:t>góc</a:t>
            </a:r>
            <a:r>
              <a:rPr lang="en-US" sz="1800" dirty="0" smtClean="0"/>
              <a:t> </a:t>
            </a:r>
            <a:r>
              <a:rPr lang="en-US" sz="1800" dirty="0" err="1" smtClean="0"/>
              <a:t>bể</a:t>
            </a:r>
            <a:r>
              <a:rPr lang="en-US" sz="1800" dirty="0" smtClean="0"/>
              <a:t> </a:t>
            </a:r>
            <a:r>
              <a:rPr lang="en-US" sz="1800" dirty="0" err="1" smtClean="0"/>
              <a:t>bơ</a:t>
            </a:r>
            <a:r>
              <a:rPr lang="en-US" sz="1800" dirty="0" smtClean="0"/>
              <a:t> </a:t>
            </a:r>
            <a:r>
              <a:rPr lang="en-US" sz="1800" dirty="0" err="1" smtClean="0"/>
              <a:t>vơ</a:t>
            </a:r>
            <a:r>
              <a:rPr lang="en-US" sz="1800" dirty="0" smtClean="0"/>
              <a:t>,</a:t>
            </a:r>
          </a:p>
          <a:p>
            <a:pPr algn="ctr" eaLnBrk="1" hangingPunct="1">
              <a:buFontTx/>
              <a:buNone/>
            </a:pPr>
            <a:r>
              <a:rPr lang="en-US" sz="1800" dirty="0" err="1" smtClean="0"/>
              <a:t>Tấm</a:t>
            </a:r>
            <a:r>
              <a:rPr lang="en-US" sz="1800" dirty="0" smtClean="0"/>
              <a:t> son </a:t>
            </a:r>
            <a:r>
              <a:rPr lang="en-US" sz="1800" dirty="0" err="1" smtClean="0"/>
              <a:t>gột</a:t>
            </a:r>
            <a:r>
              <a:rPr lang="en-US" sz="1800" dirty="0" smtClean="0"/>
              <a:t> </a:t>
            </a:r>
            <a:r>
              <a:rPr lang="en-US" sz="1800" dirty="0" err="1" smtClean="0"/>
              <a:t>rửa</a:t>
            </a:r>
            <a:r>
              <a:rPr lang="en-US" sz="1800" dirty="0" smtClean="0"/>
              <a:t> </a:t>
            </a:r>
            <a:r>
              <a:rPr lang="en-US" sz="1800" dirty="0" err="1" smtClean="0"/>
              <a:t>bao</a:t>
            </a:r>
            <a:r>
              <a:rPr lang="en-US" sz="1800" dirty="0" smtClean="0"/>
              <a:t> </a:t>
            </a:r>
            <a:r>
              <a:rPr lang="en-US" sz="1800" dirty="0" err="1" smtClean="0"/>
              <a:t>giờ</a:t>
            </a:r>
            <a:r>
              <a:rPr lang="en-US" sz="1800" dirty="0" smtClean="0"/>
              <a:t> </a:t>
            </a:r>
            <a:r>
              <a:rPr lang="en-US" sz="1800" dirty="0" err="1" smtClean="0"/>
              <a:t>cho</a:t>
            </a:r>
            <a:r>
              <a:rPr lang="en-US" sz="1800" dirty="0" smtClean="0"/>
              <a:t> </a:t>
            </a:r>
            <a:r>
              <a:rPr lang="en-US" sz="1800" dirty="0" err="1" smtClean="0"/>
              <a:t>phai</a:t>
            </a:r>
            <a:r>
              <a:rPr lang="en-US" sz="1800" dirty="0" smtClean="0"/>
              <a:t>.</a:t>
            </a:r>
          </a:p>
          <a:p>
            <a:pPr algn="ctr" eaLnBrk="1" hangingPunct="1">
              <a:buFontTx/>
              <a:buNone/>
            </a:pPr>
            <a:r>
              <a:rPr lang="en-US" sz="1800" dirty="0" err="1" smtClean="0"/>
              <a:t>Xót</a:t>
            </a:r>
            <a:r>
              <a:rPr lang="en-US" sz="1800" dirty="0" smtClean="0"/>
              <a:t> </a:t>
            </a:r>
            <a:r>
              <a:rPr lang="en-US" sz="1800" dirty="0" err="1" smtClean="0"/>
              <a:t>người</a:t>
            </a:r>
            <a:r>
              <a:rPr lang="en-US" sz="1800" dirty="0" smtClean="0"/>
              <a:t> </a:t>
            </a:r>
            <a:r>
              <a:rPr lang="en-US" sz="1800" dirty="0" err="1" smtClean="0"/>
              <a:t>tựa</a:t>
            </a:r>
            <a:r>
              <a:rPr lang="en-US" sz="1800" dirty="0" smtClean="0"/>
              <a:t> </a:t>
            </a:r>
            <a:r>
              <a:rPr lang="en-US" sz="1800" dirty="0" err="1" smtClean="0"/>
              <a:t>cửa</a:t>
            </a:r>
            <a:r>
              <a:rPr lang="en-US" sz="1800" dirty="0" smtClean="0"/>
              <a:t> </a:t>
            </a:r>
            <a:r>
              <a:rPr lang="en-US" sz="1800" dirty="0" err="1" smtClean="0"/>
              <a:t>hôm</a:t>
            </a:r>
            <a:r>
              <a:rPr lang="en-US" sz="1800" dirty="0" smtClean="0"/>
              <a:t> </a:t>
            </a:r>
            <a:r>
              <a:rPr lang="en-US" sz="1800" dirty="0" err="1" smtClean="0"/>
              <a:t>mai</a:t>
            </a:r>
            <a:r>
              <a:rPr lang="en-US" sz="1800" dirty="0" smtClean="0"/>
              <a:t>,</a:t>
            </a:r>
          </a:p>
          <a:p>
            <a:pPr algn="ctr" eaLnBrk="1" hangingPunct="1">
              <a:buFontTx/>
              <a:buNone/>
            </a:pPr>
            <a:r>
              <a:rPr lang="en-US" sz="1800" dirty="0" err="1" smtClean="0"/>
              <a:t>Quạt</a:t>
            </a:r>
            <a:r>
              <a:rPr lang="en-US" sz="1800" dirty="0" smtClean="0"/>
              <a:t> </a:t>
            </a:r>
            <a:r>
              <a:rPr lang="en-US" sz="1800" dirty="0" err="1" smtClean="0"/>
              <a:t>nồng</a:t>
            </a:r>
            <a:r>
              <a:rPr lang="en-US" sz="1800" dirty="0" smtClean="0"/>
              <a:t> </a:t>
            </a:r>
            <a:r>
              <a:rPr lang="en-US" sz="1800" dirty="0" err="1" smtClean="0"/>
              <a:t>ấm</a:t>
            </a:r>
            <a:r>
              <a:rPr lang="en-US" sz="1800" dirty="0" smtClean="0"/>
              <a:t> </a:t>
            </a:r>
            <a:r>
              <a:rPr lang="en-US" sz="1800" dirty="0" err="1" smtClean="0"/>
              <a:t>lạnh</a:t>
            </a:r>
            <a:r>
              <a:rPr lang="en-US" sz="1800" dirty="0" smtClean="0"/>
              <a:t> </a:t>
            </a:r>
            <a:r>
              <a:rPr lang="en-US" sz="1800" dirty="0" err="1" smtClean="0"/>
              <a:t>những</a:t>
            </a:r>
            <a:r>
              <a:rPr lang="en-US" sz="1800" dirty="0" smtClean="0"/>
              <a:t> </a:t>
            </a:r>
            <a:r>
              <a:rPr lang="en-US" sz="1800" dirty="0" err="1" smtClean="0"/>
              <a:t>ai</a:t>
            </a:r>
            <a:r>
              <a:rPr lang="en-US" sz="1800" dirty="0" smtClean="0"/>
              <a:t> </a:t>
            </a:r>
            <a:r>
              <a:rPr lang="en-US" sz="1800" dirty="0" err="1" smtClean="0"/>
              <a:t>đó</a:t>
            </a:r>
            <a:r>
              <a:rPr lang="en-US" sz="1800" dirty="0" smtClean="0"/>
              <a:t> </a:t>
            </a:r>
            <a:r>
              <a:rPr lang="en-US" sz="1800" dirty="0" err="1" smtClean="0"/>
              <a:t>giờ</a:t>
            </a:r>
            <a:r>
              <a:rPr lang="en-US" sz="1800" dirty="0" smtClean="0"/>
              <a:t>?</a:t>
            </a:r>
          </a:p>
          <a:p>
            <a:pPr algn="ctr" eaLnBrk="1" hangingPunct="1">
              <a:buFontTx/>
              <a:buNone/>
            </a:pPr>
            <a:r>
              <a:rPr lang="en-US" sz="1800" dirty="0" err="1" smtClean="0"/>
              <a:t>Sân</a:t>
            </a:r>
            <a:r>
              <a:rPr lang="en-US" sz="1800" dirty="0" smtClean="0"/>
              <a:t> Lai </a:t>
            </a:r>
            <a:r>
              <a:rPr lang="en-US" sz="1800" dirty="0" err="1" smtClean="0"/>
              <a:t>cách</a:t>
            </a:r>
            <a:r>
              <a:rPr lang="en-US" sz="1800" dirty="0" smtClean="0"/>
              <a:t> </a:t>
            </a:r>
            <a:r>
              <a:rPr lang="en-US" sz="1800" dirty="0" err="1" smtClean="0"/>
              <a:t>mấy</a:t>
            </a:r>
            <a:r>
              <a:rPr lang="en-US" sz="1800" dirty="0" smtClean="0"/>
              <a:t> </a:t>
            </a:r>
            <a:r>
              <a:rPr lang="en-US" sz="1800" dirty="0" err="1" smtClean="0"/>
              <a:t>nắng</a:t>
            </a:r>
            <a:r>
              <a:rPr lang="en-US" sz="1800" dirty="0" smtClean="0"/>
              <a:t> </a:t>
            </a:r>
            <a:r>
              <a:rPr lang="en-US" sz="1800" dirty="0" err="1" smtClean="0"/>
              <a:t>mưa</a:t>
            </a:r>
            <a:r>
              <a:rPr lang="en-US" sz="1800" dirty="0" smtClean="0"/>
              <a:t>,</a:t>
            </a:r>
          </a:p>
          <a:p>
            <a:pPr algn="ctr" eaLnBrk="1" hangingPunct="1">
              <a:buFontTx/>
              <a:buNone/>
            </a:pPr>
            <a:r>
              <a:rPr lang="en-US" sz="1800" dirty="0" err="1" smtClean="0"/>
              <a:t>Có</a:t>
            </a:r>
            <a:r>
              <a:rPr lang="en-US" sz="1800" dirty="0" smtClean="0"/>
              <a:t> </a:t>
            </a:r>
            <a:r>
              <a:rPr lang="en-US" sz="1800" dirty="0" err="1" smtClean="0"/>
              <a:t>khi</a:t>
            </a:r>
            <a:r>
              <a:rPr lang="en-US" sz="1800" dirty="0" smtClean="0"/>
              <a:t> </a:t>
            </a:r>
            <a:r>
              <a:rPr lang="en-US" sz="1800" dirty="0" err="1" smtClean="0"/>
              <a:t>gốc</a:t>
            </a:r>
            <a:r>
              <a:rPr lang="en-US" sz="1800" dirty="0" smtClean="0"/>
              <a:t> </a:t>
            </a:r>
            <a:r>
              <a:rPr lang="en-US" sz="1800" dirty="0" err="1" smtClean="0"/>
              <a:t>tử</a:t>
            </a:r>
            <a:r>
              <a:rPr lang="en-US" sz="1800" dirty="0" smtClean="0"/>
              <a:t> </a:t>
            </a:r>
            <a:r>
              <a:rPr lang="en-US" sz="1800" dirty="0" err="1" smtClean="0"/>
              <a:t>đã</a:t>
            </a:r>
            <a:r>
              <a:rPr lang="en-US" sz="1800" dirty="0" smtClean="0"/>
              <a:t> </a:t>
            </a:r>
            <a:r>
              <a:rPr lang="en-US" sz="1800" dirty="0" err="1" smtClean="0"/>
              <a:t>vừa</a:t>
            </a:r>
            <a:r>
              <a:rPr lang="en-US" sz="1800" dirty="0" smtClean="0"/>
              <a:t> </a:t>
            </a:r>
            <a:r>
              <a:rPr lang="en-US" sz="1800" dirty="0" err="1" smtClean="0"/>
              <a:t>người</a:t>
            </a:r>
            <a:r>
              <a:rPr lang="en-US" sz="1800" dirty="0" smtClean="0"/>
              <a:t> </a:t>
            </a:r>
            <a:r>
              <a:rPr lang="en-US" sz="1800" dirty="0" err="1" smtClean="0"/>
              <a:t>ôm</a:t>
            </a:r>
            <a:r>
              <a:rPr lang="en-US" sz="1800" dirty="0" smtClean="0"/>
              <a:t>.</a:t>
            </a:r>
          </a:p>
        </p:txBody>
      </p:sp>
      <p:sp>
        <p:nvSpPr>
          <p:cNvPr id="6" name="Text Box 32"/>
          <p:cNvSpPr txBox="1">
            <a:spLocks noChangeArrowheads="1"/>
          </p:cNvSpPr>
          <p:nvPr/>
        </p:nvSpPr>
        <p:spPr bwMode="auto">
          <a:xfrm>
            <a:off x="3352801" y="2743200"/>
            <a:ext cx="5791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spcBef>
                <a:spcPct val="50000"/>
              </a:spcBef>
            </a:pPr>
            <a:r>
              <a:rPr lang="en-US" sz="1800" b="1" dirty="0">
                <a:latin typeface="Times New Roman" pitchFamily="18" charset="0"/>
              </a:rPr>
              <a:t>        </a:t>
            </a:r>
            <a:r>
              <a:rPr lang="en-US" sz="1800" dirty="0" err="1">
                <a:latin typeface="Times New Roman" pitchFamily="18" charset="0"/>
              </a:rPr>
              <a:t>Miêu</a:t>
            </a:r>
            <a:r>
              <a:rPr lang="en-US" sz="1800" dirty="0">
                <a:latin typeface="Times New Roman" pitchFamily="18" charset="0"/>
              </a:rPr>
              <a:t> </a:t>
            </a:r>
            <a:r>
              <a:rPr lang="en-US" sz="1800" dirty="0" err="1">
                <a:latin typeface="Times New Roman" pitchFamily="18" charset="0"/>
              </a:rPr>
              <a:t>tả</a:t>
            </a:r>
            <a:r>
              <a:rPr lang="en-US" sz="1800" dirty="0">
                <a:latin typeface="Times New Roman" pitchFamily="18" charset="0"/>
              </a:rPr>
              <a:t> </a:t>
            </a:r>
            <a:r>
              <a:rPr lang="en-US" sz="1800" dirty="0" err="1">
                <a:latin typeface="Times New Roman" pitchFamily="18" charset="0"/>
              </a:rPr>
              <a:t>những</a:t>
            </a:r>
            <a:r>
              <a:rPr lang="en-US" sz="1800" dirty="0">
                <a:latin typeface="Times New Roman" pitchFamily="18" charset="0"/>
              </a:rPr>
              <a:t> </a:t>
            </a:r>
            <a:r>
              <a:rPr lang="en-US" sz="1800" dirty="0" err="1">
                <a:solidFill>
                  <a:srgbClr val="FF0000"/>
                </a:solidFill>
                <a:latin typeface="Times New Roman" pitchFamily="18" charset="0"/>
              </a:rPr>
              <a:t>suy</a:t>
            </a:r>
            <a:r>
              <a:rPr lang="en-US" sz="1800" dirty="0">
                <a:solidFill>
                  <a:srgbClr val="FF0000"/>
                </a:solidFill>
                <a:latin typeface="Times New Roman" pitchFamily="18" charset="0"/>
              </a:rPr>
              <a:t> </a:t>
            </a:r>
            <a:r>
              <a:rPr lang="en-US" sz="1800" dirty="0" err="1">
                <a:solidFill>
                  <a:srgbClr val="FF0000"/>
                </a:solidFill>
                <a:latin typeface="Times New Roman" pitchFamily="18" charset="0"/>
              </a:rPr>
              <a:t>nghĩ,tâm</a:t>
            </a:r>
            <a:r>
              <a:rPr lang="en-US" sz="1800" dirty="0">
                <a:solidFill>
                  <a:srgbClr val="FF0000"/>
                </a:solidFill>
                <a:latin typeface="Times New Roman" pitchFamily="18" charset="0"/>
              </a:rPr>
              <a:t> </a:t>
            </a:r>
            <a:r>
              <a:rPr lang="en-US" sz="1800" dirty="0" err="1">
                <a:solidFill>
                  <a:srgbClr val="FF0000"/>
                </a:solidFill>
                <a:latin typeface="Times New Roman" pitchFamily="18" charset="0"/>
              </a:rPr>
              <a:t>trạng</a:t>
            </a:r>
            <a:r>
              <a:rPr lang="en-US" sz="1800" dirty="0">
                <a:solidFill>
                  <a:srgbClr val="FF0000"/>
                </a:solidFill>
                <a:latin typeface="Times New Roman" pitchFamily="18" charset="0"/>
              </a:rPr>
              <a:t> </a:t>
            </a:r>
            <a:r>
              <a:rPr lang="en-US" sz="1800" dirty="0" err="1">
                <a:latin typeface="Times New Roman" pitchFamily="18" charset="0"/>
              </a:rPr>
              <a:t>của</a:t>
            </a:r>
            <a:r>
              <a:rPr lang="en-US" sz="1800" dirty="0">
                <a:latin typeface="Times New Roman" pitchFamily="18" charset="0"/>
              </a:rPr>
              <a:t> </a:t>
            </a:r>
            <a:r>
              <a:rPr lang="en-US" sz="1800" dirty="0" err="1">
                <a:latin typeface="Times New Roman" pitchFamily="18" charset="0"/>
              </a:rPr>
              <a:t>Kiều</a:t>
            </a:r>
            <a:r>
              <a:rPr lang="en-US" sz="1800" dirty="0">
                <a:latin typeface="Times New Roman" pitchFamily="18" charset="0"/>
              </a:rPr>
              <a:t>: </a:t>
            </a:r>
            <a:r>
              <a:rPr lang="en-US" sz="1800" dirty="0" err="1">
                <a:solidFill>
                  <a:srgbClr val="FF0000"/>
                </a:solidFill>
                <a:latin typeface="Times New Roman" pitchFamily="18" charset="0"/>
              </a:rPr>
              <a:t>nỗi</a:t>
            </a:r>
            <a:r>
              <a:rPr lang="en-US" sz="1800" dirty="0">
                <a:solidFill>
                  <a:srgbClr val="FF0000"/>
                </a:solidFill>
                <a:latin typeface="Times New Roman" pitchFamily="18" charset="0"/>
              </a:rPr>
              <a:t> </a:t>
            </a:r>
            <a:r>
              <a:rPr lang="en-US" sz="1800" dirty="0" err="1">
                <a:solidFill>
                  <a:srgbClr val="FF0000"/>
                </a:solidFill>
                <a:latin typeface="Times New Roman" pitchFamily="18" charset="0"/>
              </a:rPr>
              <a:t>nhớ</a:t>
            </a:r>
            <a:r>
              <a:rPr lang="en-US" sz="1800" dirty="0">
                <a:solidFill>
                  <a:srgbClr val="FF0000"/>
                </a:solidFill>
                <a:latin typeface="Times New Roman" pitchFamily="18" charset="0"/>
              </a:rPr>
              <a:t> </a:t>
            </a:r>
            <a:r>
              <a:rPr lang="en-US" sz="1800" dirty="0" err="1">
                <a:latin typeface="Times New Roman" pitchFamily="18" charset="0"/>
              </a:rPr>
              <a:t>về</a:t>
            </a:r>
            <a:r>
              <a:rPr lang="en-US" sz="1800" dirty="0">
                <a:latin typeface="Times New Roman" pitchFamily="18" charset="0"/>
              </a:rPr>
              <a:t> cha </a:t>
            </a:r>
            <a:r>
              <a:rPr lang="en-US" sz="1800" dirty="0" err="1">
                <a:latin typeface="Times New Roman" pitchFamily="18" charset="0"/>
              </a:rPr>
              <a:t>mẹ</a:t>
            </a:r>
            <a:r>
              <a:rPr lang="en-US" sz="1800" dirty="0">
                <a:latin typeface="Times New Roman" pitchFamily="18" charset="0"/>
              </a:rPr>
              <a:t>, </a:t>
            </a:r>
            <a:r>
              <a:rPr lang="en-US" sz="1800" dirty="0" err="1">
                <a:latin typeface="Times New Roman" pitchFamily="18" charset="0"/>
              </a:rPr>
              <a:t>về</a:t>
            </a:r>
            <a:r>
              <a:rPr lang="en-US" sz="1800" dirty="0">
                <a:latin typeface="Times New Roman" pitchFamily="18" charset="0"/>
              </a:rPr>
              <a:t> Kim </a:t>
            </a:r>
            <a:r>
              <a:rPr lang="en-US" sz="1800" dirty="0" err="1">
                <a:latin typeface="Times New Roman" pitchFamily="18" charset="0"/>
              </a:rPr>
              <a:t>Trọng</a:t>
            </a:r>
            <a:r>
              <a:rPr lang="en-US" sz="1800" dirty="0">
                <a:latin typeface="Times New Roman" pitchFamily="18" charset="0"/>
              </a:rPr>
              <a:t>  </a:t>
            </a:r>
            <a:r>
              <a:rPr lang="en-US" sz="1800" dirty="0" err="1">
                <a:latin typeface="Times New Roman" pitchFamily="18" charset="0"/>
              </a:rPr>
              <a:t>và</a:t>
            </a:r>
            <a:r>
              <a:rPr lang="en-US" sz="1800" dirty="0">
                <a:latin typeface="Times New Roman" pitchFamily="18" charset="0"/>
              </a:rPr>
              <a:t> </a:t>
            </a:r>
            <a:r>
              <a:rPr lang="en-US" sz="1800" dirty="0" err="1">
                <a:latin typeface="Times New Roman" pitchFamily="18" charset="0"/>
              </a:rPr>
              <a:t>thân</a:t>
            </a:r>
            <a:r>
              <a:rPr lang="en-US" sz="1800" dirty="0">
                <a:latin typeface="Times New Roman" pitchFamily="18" charset="0"/>
              </a:rPr>
              <a:t> </a:t>
            </a:r>
            <a:r>
              <a:rPr lang="en-US" sz="1800" dirty="0" err="1">
                <a:latin typeface="Times New Roman" pitchFamily="18" charset="0"/>
              </a:rPr>
              <a:t>phận</a:t>
            </a:r>
            <a:r>
              <a:rPr lang="en-US" sz="1800" dirty="0">
                <a:latin typeface="Times New Roman" pitchFamily="18" charset="0"/>
              </a:rPr>
              <a:t> </a:t>
            </a:r>
            <a:r>
              <a:rPr lang="en-US" sz="1800" dirty="0" err="1">
                <a:latin typeface="Times New Roman" pitchFamily="18" charset="0"/>
              </a:rPr>
              <a:t>buồn</a:t>
            </a:r>
            <a:r>
              <a:rPr lang="en-US" sz="1800" dirty="0">
                <a:latin typeface="Times New Roman" pitchFamily="18" charset="0"/>
              </a:rPr>
              <a:t> </a:t>
            </a:r>
            <a:r>
              <a:rPr lang="en-US" sz="1800" dirty="0" err="1">
                <a:latin typeface="Times New Roman" pitchFamily="18" charset="0"/>
              </a:rPr>
              <a:t>tủi</a:t>
            </a:r>
            <a:r>
              <a:rPr lang="en-US" sz="1800" dirty="0">
                <a:latin typeface="Times New Roman" pitchFamily="18" charset="0"/>
              </a:rPr>
              <a:t> </a:t>
            </a:r>
            <a:r>
              <a:rPr lang="en-US" sz="1800" dirty="0" err="1">
                <a:latin typeface="Times New Roman" pitchFamily="18" charset="0"/>
              </a:rPr>
              <a:t>của</a:t>
            </a:r>
            <a:r>
              <a:rPr lang="en-US" sz="1800" dirty="0">
                <a:latin typeface="Times New Roman" pitchFamily="18" charset="0"/>
              </a:rPr>
              <a:t> </a:t>
            </a:r>
            <a:r>
              <a:rPr lang="en-US" sz="1800" dirty="0" err="1">
                <a:latin typeface="Times New Roman" pitchFamily="18" charset="0"/>
              </a:rPr>
              <a:t>chính</a:t>
            </a:r>
            <a:r>
              <a:rPr lang="en-US" sz="1800" dirty="0">
                <a:latin typeface="Times New Roman" pitchFamily="18" charset="0"/>
              </a:rPr>
              <a:t> </a:t>
            </a:r>
            <a:r>
              <a:rPr lang="en-US" sz="1800" dirty="0" err="1">
                <a:latin typeface="Times New Roman" pitchFamily="18" charset="0"/>
              </a:rPr>
              <a:t>mình</a:t>
            </a:r>
            <a:r>
              <a:rPr lang="en-US" sz="1800" dirty="0">
                <a:latin typeface="Times New Roman" pitchFamily="18" charset="0"/>
              </a:rPr>
              <a:t>.</a:t>
            </a:r>
            <a:r>
              <a:rPr lang="en-US" sz="1800" b="1" dirty="0">
                <a:latin typeface="Times New Roman" pitchFamily="18" charset="0"/>
                <a:sym typeface="Wingdings" pitchFamily="2" charset="2"/>
              </a:rPr>
              <a:t>=&gt;</a:t>
            </a:r>
            <a:r>
              <a:rPr lang="en-US" sz="1800" b="1" dirty="0" err="1">
                <a:latin typeface="Times New Roman" pitchFamily="18" charset="0"/>
                <a:sym typeface="Wingdings" pitchFamily="2" charset="2"/>
              </a:rPr>
              <a:t>miêu</a:t>
            </a:r>
            <a:r>
              <a:rPr lang="en-US" sz="1800" b="1" dirty="0">
                <a:latin typeface="Times New Roman" pitchFamily="18" charset="0"/>
                <a:sym typeface="Wingdings" pitchFamily="2" charset="2"/>
              </a:rPr>
              <a:t> </a:t>
            </a:r>
            <a:r>
              <a:rPr lang="en-US" sz="1800" b="1" dirty="0" err="1">
                <a:latin typeface="Times New Roman" pitchFamily="18" charset="0"/>
                <a:sym typeface="Wingdings" pitchFamily="2" charset="2"/>
              </a:rPr>
              <a:t>tả</a:t>
            </a:r>
            <a:r>
              <a:rPr lang="en-US" sz="1800" b="1" dirty="0">
                <a:latin typeface="Times New Roman" pitchFamily="18" charset="0"/>
                <a:sym typeface="Wingdings" pitchFamily="2" charset="2"/>
              </a:rPr>
              <a:t> </a:t>
            </a:r>
            <a:r>
              <a:rPr lang="en-US" sz="1800" b="1" dirty="0" err="1">
                <a:latin typeface="Times New Roman" pitchFamily="18" charset="0"/>
                <a:sym typeface="Wingdings" pitchFamily="2" charset="2"/>
              </a:rPr>
              <a:t>nội</a:t>
            </a:r>
            <a:r>
              <a:rPr lang="en-US" sz="1800" b="1" dirty="0">
                <a:latin typeface="Times New Roman" pitchFamily="18" charset="0"/>
                <a:sym typeface="Wingdings" pitchFamily="2" charset="2"/>
              </a:rPr>
              <a:t> </a:t>
            </a:r>
            <a:r>
              <a:rPr lang="en-US" sz="1800" b="1" dirty="0" err="1">
                <a:latin typeface="Times New Roman" pitchFamily="18" charset="0"/>
                <a:sym typeface="Wingdings" pitchFamily="2" charset="2"/>
              </a:rPr>
              <a:t>tâm</a:t>
            </a:r>
            <a:endParaRPr lang="en-US" sz="1800" b="1" dirty="0">
              <a:latin typeface="Times New Roman" pitchFamily="18" charset="0"/>
              <a:sym typeface="Wingdings" pitchFamily="2" charset="2"/>
            </a:endParaRPr>
          </a:p>
        </p:txBody>
      </p:sp>
      <p:sp>
        <p:nvSpPr>
          <p:cNvPr id="3" name="Oval 2"/>
          <p:cNvSpPr/>
          <p:nvPr/>
        </p:nvSpPr>
        <p:spPr>
          <a:xfrm>
            <a:off x="4076701" y="3883251"/>
            <a:ext cx="4343400" cy="10572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Qua </a:t>
            </a:r>
            <a:r>
              <a:rPr lang="en-US" sz="2000" dirty="0" err="1">
                <a:solidFill>
                  <a:schemeClr val="tx1"/>
                </a:solidFill>
                <a:latin typeface="Times New Roman" pitchFamily="18" charset="0"/>
                <a:cs typeface="Times New Roman" pitchFamily="18" charset="0"/>
              </a:rPr>
              <a:t>tìm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hiểu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em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biết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thế</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nào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miêu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tả</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nội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tâm</a:t>
            </a:r>
            <a:r>
              <a:rPr lang="en-US" sz="2000" dirty="0">
                <a:solidFill>
                  <a:schemeClr val="tx1"/>
                </a:solidFill>
                <a:latin typeface="Times New Roman" pitchFamily="18" charset="0"/>
                <a:cs typeface="Times New Roman" pitchFamily="18" charset="0"/>
              </a:rPr>
              <a:t> </a:t>
            </a:r>
          </a:p>
        </p:txBody>
      </p:sp>
      <p:pic>
        <p:nvPicPr>
          <p:cNvPr id="7" name="Picture 12" descr="E:\images (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1" y="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19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0"/>
            <a:ext cx="1524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6" descr="19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3657600"/>
            <a:ext cx="13716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7"/>
          <p:cNvSpPr txBox="1">
            <a:spLocks noChangeArrowheads="1"/>
          </p:cNvSpPr>
          <p:nvPr/>
        </p:nvSpPr>
        <p:spPr bwMode="auto">
          <a:xfrm>
            <a:off x="4680177" y="909756"/>
            <a:ext cx="44196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r>
              <a:rPr lang="en-US" b="1" dirty="0" err="1">
                <a:latin typeface="Times New Roman" pitchFamily="18" charset="0"/>
                <a:cs typeface="Times New Roman" pitchFamily="18" charset="0"/>
              </a:rPr>
              <a:t>I.Bài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học</a:t>
            </a:r>
            <a:r>
              <a:rPr lang="en-US" b="1"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1.Yếu </a:t>
            </a:r>
            <a:r>
              <a:rPr lang="en-US" b="1" dirty="0" err="1">
                <a:latin typeface="Times New Roman" pitchFamily="18" charset="0"/>
                <a:cs typeface="Times New Roman" pitchFamily="18" charset="0"/>
              </a:rPr>
              <a:t>tố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nội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tâm</a:t>
            </a:r>
            <a:r>
              <a:rPr lang="en-US" b="1"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ý </a:t>
            </a:r>
            <a:r>
              <a:rPr lang="en-US" dirty="0" err="1">
                <a:latin typeface="Times New Roman" pitchFamily="18" charset="0"/>
                <a:cs typeface="Times New Roman" pitchFamily="18" charset="0"/>
              </a:rPr>
              <a:t>nghĩ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xúc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diễn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tâm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b="1" dirty="0">
                <a:latin typeface="Times New Roman" pitchFamily="18" charset="0"/>
                <a:cs typeface="Times New Roman" pitchFamily="18" charset="0"/>
              </a:rPr>
              <a:t>2.Cách </a:t>
            </a:r>
            <a:r>
              <a:rPr lang="en-US" b="1" dirty="0" err="1">
                <a:latin typeface="Times New Roman" pitchFamily="18" charset="0"/>
                <a:cs typeface="Times New Roman" pitchFamily="18" charset="0"/>
              </a:rPr>
              <a:t>miêu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nội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tâm</a:t>
            </a:r>
            <a:r>
              <a:rPr lang="en-US" b="1" dirty="0">
                <a:latin typeface="Times New Roman" pitchFamily="18" charset="0"/>
                <a:cs typeface="Times New Roman" pitchFamily="18" charset="0"/>
              </a:rPr>
              <a:t>:</a:t>
            </a:r>
          </a:p>
        </p:txBody>
      </p:sp>
      <p:pic>
        <p:nvPicPr>
          <p:cNvPr id="92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471328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5096</TotalTime>
  <Words>2151</Words>
  <PresentationFormat>On-screen Show (16:9)</PresentationFormat>
  <Paragraphs>176</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Symbol</vt:lpstr>
      <vt:lpstr>Times New Roman</vt:lpstr>
      <vt:lpstr>VNI-Times</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2010-09-28T09:01:32Z</dcterms:created>
  <dcterms:modified xsi:type="dcterms:W3CDTF">2021-11-30T07:57:11Z</dcterms:modified>
</cp:coreProperties>
</file>