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"/>
  </p:notesMasterIdLst>
  <p:sldIdLst>
    <p:sldId id="256" r:id="rId2"/>
    <p:sldId id="257" r:id="rId3"/>
    <p:sldId id="258" r:id="rId4"/>
    <p:sldId id="259" r:id="rId5"/>
    <p:sldId id="260" r:id="rId6"/>
  </p:sldIdLst>
  <p:sldSz cx="12190413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073" autoAdjust="0"/>
  </p:normalViewPr>
  <p:slideViewPr>
    <p:cSldViewPr>
      <p:cViewPr varScale="1">
        <p:scale>
          <a:sx n="64" d="100"/>
          <a:sy n="64" d="100"/>
        </p:scale>
        <p:origin x="276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93A2D29-D695-4996-A348-5A503DA72637}" type="datetimeFigureOut">
              <a:rPr lang="vi-VN" smtClean="0"/>
              <a:t>21/08/2021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2588" y="685800"/>
            <a:ext cx="6092825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E6F6639-FBE4-4362-9990-8558A762348E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3619005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trồng</a:t>
            </a:r>
            <a:r>
              <a:rPr lang="en-US" sz="1200" b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1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endParaRPr lang="vi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Một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lúi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húi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ngoài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vườn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trồng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cây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nhỏ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hàng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xóm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thấy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vậy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bảo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vi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ơi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nhiều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tuổi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trồng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trồng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phải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hơn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?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Chuối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ra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Còn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na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,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chắc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chờ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được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đến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ngày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quả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vi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Cụ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già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đáp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:</a:t>
            </a:r>
            <a:endParaRPr lang="vi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-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Có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sao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đâu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!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Tôi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không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thì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con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cháu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tôi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ăn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Chúng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sẽ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chẳng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quên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người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trồng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.</a:t>
            </a:r>
            <a:endParaRPr lang="vi-VN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algn="r"/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Truyện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dân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gian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Việt</a:t>
            </a:r>
            <a:r>
              <a:rPr lang="en-US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Nam</a:t>
            </a:r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E6F6639-FBE4-4362-9990-8558A762348E}" type="slidenum">
              <a:rPr lang="vi-VN" smtClean="0"/>
              <a:t>1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77624441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281" y="2130426"/>
            <a:ext cx="10361851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562" y="3886200"/>
            <a:ext cx="8533289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A8E9-242F-4CDE-829A-5D2BA1556430}" type="datetimeFigureOut">
              <a:rPr lang="vi-VN" smtClean="0"/>
              <a:t>21/08/2021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487B-CC7F-4774-8424-2DF99D3B9D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19094239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A8E9-242F-4CDE-829A-5D2BA1556430}" type="datetimeFigureOut">
              <a:rPr lang="vi-VN" smtClean="0"/>
              <a:t>21/08/2021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487B-CC7F-4774-8424-2DF99D3B9D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9454479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784067" y="274639"/>
            <a:ext cx="3655008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12694" y="274639"/>
            <a:ext cx="10768198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A8E9-242F-4CDE-829A-5D2BA1556430}" type="datetimeFigureOut">
              <a:rPr lang="vi-VN" smtClean="0"/>
              <a:t>21/08/2021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487B-CC7F-4774-8424-2DF99D3B9D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0441421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A8E9-242F-4CDE-829A-5D2BA1556430}" type="datetimeFigureOut">
              <a:rPr lang="vi-VN" smtClean="0"/>
              <a:t>21/08/2021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487B-CC7F-4774-8424-2DF99D3B9D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64428155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2959" y="4406901"/>
            <a:ext cx="10361851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2959" y="2906713"/>
            <a:ext cx="10361851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A8E9-242F-4CDE-829A-5D2BA1556430}" type="datetimeFigureOut">
              <a:rPr lang="vi-VN" smtClean="0"/>
              <a:t>21/08/2021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487B-CC7F-4774-8424-2DF99D3B9D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1032436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12695" y="1600201"/>
            <a:ext cx="7210545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226413" y="1600201"/>
            <a:ext cx="7212661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A8E9-242F-4CDE-829A-5D2BA1556430}" type="datetimeFigureOut">
              <a:rPr lang="vi-VN" smtClean="0"/>
              <a:t>21/08/2021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487B-CC7F-4774-8424-2DF99D3B9D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5620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535113"/>
            <a:ext cx="5386216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521" y="2174875"/>
            <a:ext cx="5386216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2561" y="1535113"/>
            <a:ext cx="5388332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2561" y="2174875"/>
            <a:ext cx="5388332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A8E9-242F-4CDE-829A-5D2BA1556430}" type="datetimeFigureOut">
              <a:rPr lang="vi-VN" smtClean="0"/>
              <a:t>21/08/2021</a:t>
            </a:fld>
            <a:endParaRPr lang="vi-V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487B-CC7F-4774-8424-2DF99D3B9D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2228303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A8E9-242F-4CDE-829A-5D2BA1556430}" type="datetimeFigureOut">
              <a:rPr lang="vi-VN" smtClean="0"/>
              <a:t>21/08/2021</a:t>
            </a:fld>
            <a:endParaRPr lang="vi-V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487B-CC7F-4774-8424-2DF99D3B9D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86901281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A8E9-242F-4CDE-829A-5D2BA1556430}" type="datetimeFigureOut">
              <a:rPr lang="vi-VN" smtClean="0"/>
              <a:t>21/08/2021</a:t>
            </a:fld>
            <a:endParaRPr lang="vi-V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487B-CC7F-4774-8424-2DF99D3B9D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250399784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521" y="273050"/>
            <a:ext cx="4010562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113" y="273051"/>
            <a:ext cx="6814779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521" y="1435101"/>
            <a:ext cx="4010562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A8E9-242F-4CDE-829A-5D2BA1556430}" type="datetimeFigureOut">
              <a:rPr lang="vi-VN" smtClean="0"/>
              <a:t>21/08/2021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487B-CC7F-4774-8424-2DF99D3B9D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6516019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406" y="4800600"/>
            <a:ext cx="7314248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406" y="612775"/>
            <a:ext cx="7314248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vi-VN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406" y="5367338"/>
            <a:ext cx="7314248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87A8E9-242F-4CDE-829A-5D2BA1556430}" type="datetimeFigureOut">
              <a:rPr lang="vi-VN" smtClean="0"/>
              <a:t>21/08/2021</a:t>
            </a:fld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52487B-CC7F-4774-8424-2DF99D3B9D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76609885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521" y="274638"/>
            <a:ext cx="10971372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vi-VN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521" y="1600201"/>
            <a:ext cx="10971372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vi-VN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521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87A8E9-242F-4CDE-829A-5D2BA1556430}" type="datetimeFigureOut">
              <a:rPr lang="vi-VN" smtClean="0"/>
              <a:t>21/08/2021</a:t>
            </a:fld>
            <a:endParaRPr lang="vi-V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058" y="6356351"/>
            <a:ext cx="38602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vi-V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6463" y="6356351"/>
            <a:ext cx="284443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652487B-CC7F-4774-8424-2DF99D3B9D5C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1759489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2695878" y="1412776"/>
            <a:ext cx="6798657" cy="255454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Ôn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kì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I</a:t>
            </a:r>
          </a:p>
          <a:p>
            <a:pPr algn="ctr"/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8000" b="1" dirty="0" err="1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Tiết</a:t>
            </a:r>
            <a:r>
              <a:rPr lang="en-US" sz="8000" b="1" dirty="0" smtClean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5,6)</a:t>
            </a:r>
            <a:endParaRPr lang="en-US" sz="8000" b="1" cap="none" spc="0" dirty="0">
              <a:ln w="31550" cmpd="sng">
                <a:gradFill>
                  <a:gsLst>
                    <a:gs pos="70000">
                      <a:schemeClr val="accent6">
                        <a:shade val="50000"/>
                        <a:satMod val="190000"/>
                      </a:schemeClr>
                    </a:gs>
                    <a:gs pos="0">
                      <a:schemeClr val="accent6">
                        <a:tint val="77000"/>
                        <a:satMod val="180000"/>
                      </a:schemeClr>
                    </a:gs>
                  </a:gsLst>
                  <a:lin ang="5400000"/>
                </a:gradFill>
                <a:prstDash val="solid"/>
              </a:ln>
              <a:solidFill>
                <a:schemeClr val="accent6">
                  <a:tint val="15000"/>
                  <a:satMod val="200000"/>
                </a:schemeClr>
              </a:solidFill>
              <a:effectLst>
                <a:outerShdw blurRad="50800" dist="40000" dir="5400000" algn="tl" rotWithShape="0">
                  <a:srgbClr val="000000">
                    <a:shade val="5000"/>
                    <a:satMod val="120000"/>
                    <a:alpha val="33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070493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-44790" y="1144488"/>
            <a:ext cx="964907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Nghe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kể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lại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mẫu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chuyện</a:t>
            </a:r>
            <a:r>
              <a:rPr lang="en-US" sz="28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latin typeface="Times New Roman" pitchFamily="18" charset="0"/>
                <a:cs typeface="Times New Roman" pitchFamily="18" charset="0"/>
              </a:rPr>
              <a:t>sau</a:t>
            </a:r>
            <a:endParaRPr lang="vi-VN" sz="28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-529530" y="1406098"/>
            <a:ext cx="11881320" cy="166199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40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na</a:t>
            </a:r>
            <a:endParaRPr lang="en-US" sz="4000" b="1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pPr algn="r">
              <a:lnSpc>
                <a:spcPct val="150000"/>
              </a:lnSpc>
            </a:pP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Truyện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dân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gian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Việt</a:t>
            </a:r>
            <a:r>
              <a:rPr lang="en-US" sz="2800" b="1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Nam</a:t>
            </a:r>
            <a:endParaRPr lang="vi-VN" sz="2800" b="1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4790" y="3356939"/>
            <a:ext cx="6356020" cy="3495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6357765" y="3429000"/>
            <a:ext cx="5832648" cy="3246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</a:p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 smtClean="0"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dirty="0" smtClean="0"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Rectangle 4"/>
          <p:cNvSpPr/>
          <p:nvPr/>
        </p:nvSpPr>
        <p:spPr>
          <a:xfrm rot="19829051">
            <a:off x="5832790" y="3344227"/>
            <a:ext cx="1808508" cy="923330"/>
          </a:xfrm>
          <a:prstGeom prst="rect">
            <a:avLst/>
          </a:prstGeom>
          <a:noFill/>
        </p:spPr>
        <p:txBody>
          <a:bodyPr wrap="none" lIns="91440" tIns="45720" rIns="91440" bIns="45720">
            <a:prstTxWarp prst="textArchUp">
              <a:avLst/>
            </a:prstTxWarp>
            <a:spAutoFit/>
          </a:bodyPr>
          <a:lstStyle/>
          <a:p>
            <a:pPr algn="ctr"/>
            <a:r>
              <a:rPr lang="en-US" sz="3200" b="1" cap="all" spc="0" dirty="0" err="1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Gợi</a:t>
            </a:r>
            <a:r>
              <a:rPr lang="en-US" sz="3200" b="1" cap="all" spc="0" dirty="0" smtClean="0">
                <a:ln w="9000" cmpd="sng">
                  <a:solidFill>
                    <a:schemeClr val="accent4">
                      <a:shade val="50000"/>
                      <a:satMod val="12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4">
                        <a:shade val="20000"/>
                        <a:satMod val="245000"/>
                      </a:schemeClr>
                    </a:gs>
                    <a:gs pos="43000">
                      <a:schemeClr val="accent4">
                        <a:satMod val="255000"/>
                      </a:schemeClr>
                    </a:gs>
                    <a:gs pos="48000">
                      <a:schemeClr val="accent4">
                        <a:shade val="85000"/>
                        <a:satMod val="255000"/>
                      </a:schemeClr>
                    </a:gs>
                    <a:gs pos="100000">
                      <a:schemeClr val="accent4">
                        <a:shade val="20000"/>
                        <a:satMod val="245000"/>
                      </a:schemeClr>
                    </a:gs>
                  </a:gsLst>
                  <a:lin ang="5400000"/>
                </a:gradFill>
                <a:effectLst>
                  <a:reflection blurRad="12700" stA="28000" endPos="45000" dist="1000" dir="5400000" sy="-100000" algn="bl" rotWithShape="0"/>
                </a:effectLst>
                <a:latin typeface="Times New Roman" pitchFamily="18" charset="0"/>
                <a:cs typeface="Times New Roman" pitchFamily="18" charset="0"/>
              </a:rPr>
              <a:t> ý</a:t>
            </a:r>
            <a:endParaRPr lang="en-US" sz="3200" b="1" cap="all" spc="0" dirty="0">
              <a:ln w="9000" cmpd="sng">
                <a:solidFill>
                  <a:schemeClr val="accent4">
                    <a:shade val="50000"/>
                    <a:satMod val="120000"/>
                  </a:schemeClr>
                </a:solidFill>
                <a:prstDash val="solid"/>
              </a:ln>
              <a:gradFill>
                <a:gsLst>
                  <a:gs pos="0">
                    <a:schemeClr val="accent4">
                      <a:shade val="20000"/>
                      <a:satMod val="245000"/>
                    </a:schemeClr>
                  </a:gs>
                  <a:gs pos="43000">
                    <a:schemeClr val="accent4">
                      <a:satMod val="255000"/>
                    </a:schemeClr>
                  </a:gs>
                  <a:gs pos="48000">
                    <a:schemeClr val="accent4">
                      <a:shade val="85000"/>
                      <a:satMod val="255000"/>
                    </a:schemeClr>
                  </a:gs>
                  <a:gs pos="100000">
                    <a:schemeClr val="accent4">
                      <a:shade val="20000"/>
                      <a:satMod val="245000"/>
                    </a:schemeClr>
                  </a:gs>
                </a:gsLst>
                <a:lin ang="5400000"/>
              </a:gradFill>
              <a:effectLst>
                <a:reflection blurRad="12700" stA="28000" endPos="45000" dist="1000" dir="5400000" sy="-100000" algn="bl" rotWithShape="0"/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089843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7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71907" y="249679"/>
            <a:ext cx="4177747" cy="74251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342900" indent="-342900">
              <a:lnSpc>
                <a:spcPct val="150000"/>
              </a:lnSpc>
              <a:buAutoNum type="alphaLcParenR"/>
            </a:pP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2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3" name="Rectangle 2"/>
          <p:cNvSpPr/>
          <p:nvPr/>
        </p:nvSpPr>
        <p:spPr>
          <a:xfrm>
            <a:off x="4980419" y="468970"/>
            <a:ext cx="3162084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Rectangle 3"/>
          <p:cNvSpPr/>
          <p:nvPr/>
        </p:nvSpPr>
        <p:spPr>
          <a:xfrm>
            <a:off x="262558" y="996978"/>
            <a:ext cx="5734262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5" name="Rectangle 4"/>
          <p:cNvSpPr/>
          <p:nvPr/>
        </p:nvSpPr>
        <p:spPr>
          <a:xfrm>
            <a:off x="694606" y="1915079"/>
            <a:ext cx="10873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nói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ơi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nhiều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tuổi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phải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hơn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?”.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262558" y="3013202"/>
            <a:ext cx="8691738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cây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</a:p>
        </p:txBody>
      </p:sp>
      <p:sp>
        <p:nvSpPr>
          <p:cNvPr id="7" name="Rectangle 6"/>
          <p:cNvSpPr/>
          <p:nvPr/>
        </p:nvSpPr>
        <p:spPr>
          <a:xfrm>
            <a:off x="694606" y="3787287"/>
            <a:ext cx="108732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Bác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hàng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xóm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khuyên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vì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chuối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mau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ra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còn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na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chắc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chờ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được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đến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ngày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quả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406574" y="4813402"/>
            <a:ext cx="4841390" cy="66120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d)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như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thế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b="1" dirty="0" err="1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nào</a:t>
            </a:r>
            <a:r>
              <a:rPr lang="en-US" sz="2800" b="1" dirty="0" smtClean="0">
                <a:solidFill>
                  <a:srgbClr val="0000FF"/>
                </a:solidFill>
                <a:latin typeface="Times New Roman" pitchFamily="18" charset="0"/>
                <a:cs typeface="Times New Roman" pitchFamily="18" charset="0"/>
              </a:rPr>
              <a:t>?</a:t>
            </a:r>
            <a:endParaRPr lang="vi-VN" sz="2800" b="1" dirty="0">
              <a:solidFill>
                <a:srgbClr val="0000FF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757727" y="5571237"/>
            <a:ext cx="1081008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: “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Có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sao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đâu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!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không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thì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tôi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ăn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Chúng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sẽ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chẳng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quên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người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800" dirty="0" err="1">
                <a:latin typeface="Times New Roman" pitchFamily="18" charset="0"/>
                <a:cs typeface="Times New Roman" pitchFamily="18" charset="0"/>
              </a:rPr>
              <a:t>trồng</a:t>
            </a:r>
            <a:r>
              <a:rPr lang="en-US" sz="2800" dirty="0">
                <a:latin typeface="Times New Roman" pitchFamily="18" charset="0"/>
                <a:cs typeface="Times New Roman" pitchFamily="18" charset="0"/>
              </a:rPr>
              <a:t>”.</a:t>
            </a:r>
            <a:endParaRPr lang="vi-VN" sz="28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820413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550590" y="1442536"/>
            <a:ext cx="1051316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Qua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câu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trả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lời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em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gì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tình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cảm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của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với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3600" b="1" dirty="0" err="1" smtClean="0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3600" b="1" dirty="0" smtClean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3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931047" y="2996952"/>
            <a:ext cx="9752253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Ông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cụ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thương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và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cho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con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cháu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nghĩ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về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lâu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>
                <a:latin typeface="Times New Roman" pitchFamily="18" charset="0"/>
                <a:cs typeface="Times New Roman" pitchFamily="18" charset="0"/>
              </a:rPr>
              <a:t>dài</a:t>
            </a:r>
            <a:r>
              <a:rPr lang="en-US" sz="4000" dirty="0">
                <a:latin typeface="Times New Roman" pitchFamily="18" charset="0"/>
                <a:cs typeface="Times New Roman" pitchFamily="18" charset="0"/>
              </a:rPr>
              <a:t>.</a:t>
            </a:r>
            <a:endParaRPr lang="vi-VN" sz="40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53" name="Picture 5" descr="Hình động đẹp trang trí Powerpoint, word và cách sử dụng - ICTsharing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6200000">
            <a:off x="3516610" y="3775349"/>
            <a:ext cx="1052735" cy="51125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834740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0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1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2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3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4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25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3111771" y="312015"/>
            <a:ext cx="6257162" cy="230832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vi-V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THANK YOU</a:t>
            </a:r>
          </a:p>
          <a:p>
            <a:pPr algn="ctr"/>
            <a:r>
              <a:rPr lang="vi-VN" sz="7200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HẸN GẶP LẠI</a:t>
            </a:r>
            <a:endParaRPr lang="en-US" sz="8000" b="1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05056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41</TotalTime>
  <Words>326</Words>
  <Application>Microsoft Office PowerPoint</Application>
  <PresentationFormat>Custom</PresentationFormat>
  <Paragraphs>29</Paragraphs>
  <Slides>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9" baseType="lpstr">
      <vt:lpstr>Arial</vt:lpstr>
      <vt:lpstr>Calibri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Nathan Nguyen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User</cp:lastModifiedBy>
  <cp:revision>8</cp:revision>
  <dcterms:created xsi:type="dcterms:W3CDTF">2021-07-29T04:12:42Z</dcterms:created>
  <dcterms:modified xsi:type="dcterms:W3CDTF">2021-08-21T10:21:38Z</dcterms:modified>
</cp:coreProperties>
</file>