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1665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49585" y="1524000"/>
            <a:ext cx="35525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câu đố sau: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66345" y="2621101"/>
            <a:ext cx="8137525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cánh, không biết bay</a:t>
            </a:r>
            <a:b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 quay như chong chóng</a:t>
            </a:r>
            <a:b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 gió xua cái nóng</a:t>
            </a:r>
            <a:b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Mất điện là hết quay. </a:t>
            </a:r>
          </a:p>
          <a:p>
            <a:r>
              <a:rPr lang="vi-VN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Đố b</a:t>
            </a:r>
            <a:r>
              <a:rPr lang="vi-VN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ạn 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cái gì?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42519" y="6248400"/>
            <a:ext cx="299953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quạt điện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</TotalTime>
  <Words>24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155</cp:revision>
  <dcterms:created xsi:type="dcterms:W3CDTF">2022-07-10T01:37:20Z</dcterms:created>
  <dcterms:modified xsi:type="dcterms:W3CDTF">2022-08-18T16:06:01Z</dcterms:modified>
</cp:coreProperties>
</file>